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9" r:id="rId4"/>
    <p:sldId id="265" r:id="rId5"/>
    <p:sldId id="258" r:id="rId6"/>
    <p:sldId id="271" r:id="rId7"/>
    <p:sldId id="274" r:id="rId8"/>
    <p:sldId id="272" r:id="rId9"/>
    <p:sldId id="275" r:id="rId10"/>
    <p:sldId id="273" r:id="rId11"/>
    <p:sldId id="277" r:id="rId12"/>
    <p:sldId id="269" r:id="rId13"/>
    <p:sldId id="28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9681" autoAdjust="0"/>
  </p:normalViewPr>
  <p:slideViewPr>
    <p:cSldViewPr snapToGrid="0">
      <p:cViewPr varScale="1">
        <p:scale>
          <a:sx n="79" d="100"/>
          <a:sy n="79" d="100"/>
        </p:scale>
        <p:origin x="821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FE685-9728-4488-8A7E-4BF721895C82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5132A-3B1F-4113-8BE8-AD7316D82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87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5132A-3B1F-4113-8BE8-AD7316D829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93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A71-10F5-476B-8B61-7CFA965777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4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9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8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1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8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9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2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23F5-2B74-482E-AF6F-D532BE5E7C2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3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3064" y="441557"/>
            <a:ext cx="315503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B050"/>
                </a:solidFill>
                <a:latin typeface="SutonnyMJ" pitchFamily="2" charset="0"/>
              </a:rPr>
              <a:t>cÖf‚ </a:t>
            </a:r>
          </a:p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SutonnyMJ" pitchFamily="2" charset="0"/>
              </a:rPr>
              <a:t>hxï</a:t>
            </a:r>
            <a:r>
              <a:rPr lang="en-US" sz="72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SutonnyMJ" pitchFamily="2" charset="0"/>
              </a:rPr>
              <a:t>wL</a:t>
            </a:r>
            <a:r>
              <a:rPr lang="en-US" sz="7200" dirty="0" smtClean="0">
                <a:solidFill>
                  <a:srgbClr val="00B050"/>
                </a:solidFill>
                <a:latin typeface="SutonnyMJ" pitchFamily="2" charset="0"/>
              </a:rPr>
              <a:t>ª‡</a:t>
            </a:r>
            <a:r>
              <a:rPr lang="en-US" sz="7200" dirty="0" err="1" smtClean="0">
                <a:solidFill>
                  <a:srgbClr val="00B050"/>
                </a:solidFill>
                <a:latin typeface="SutonnyMJ" pitchFamily="2" charset="0"/>
              </a:rPr>
              <a:t>ói</a:t>
            </a:r>
            <a:endParaRPr lang="en-US" sz="7200" dirty="0" smtClean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72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SutonnyMJ" pitchFamily="2" charset="0"/>
              </a:rPr>
              <a:t>bv‡g</a:t>
            </a:r>
            <a:endParaRPr lang="en-US" sz="7200" dirty="0" smtClean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SutonnyMJ" pitchFamily="2" charset="0"/>
              </a:rPr>
              <a:t>ï‡f”Qv</a:t>
            </a:r>
            <a:endParaRPr lang="en-US" sz="7200" dirty="0" smtClean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72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SutonnyMJ" pitchFamily="2" charset="0"/>
              </a:rPr>
              <a:t>RvbvB</a:t>
            </a:r>
            <a:endParaRPr lang="en-US" sz="7200" dirty="0">
              <a:solidFill>
                <a:srgbClr val="00B050"/>
              </a:solidFill>
              <a:latin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1" y="-136188"/>
            <a:ext cx="4893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C00000"/>
                </a:solidFill>
                <a:latin typeface="SutonnyMJ" pitchFamily="2" charset="0"/>
              </a:rPr>
              <a:t>N‡i e‡m wkwL</a:t>
            </a:r>
            <a:endParaRPr lang="en-US" sz="8000" dirty="0">
              <a:solidFill>
                <a:srgbClr val="C00000"/>
              </a:solidFill>
              <a:latin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2" y="885217"/>
            <a:ext cx="7247106" cy="5826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9877" cy="138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6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481" y="0"/>
            <a:ext cx="7414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7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-1" y="87352"/>
            <a:ext cx="121206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k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~b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¨¯’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vb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c~iY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Kwi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-</a:t>
            </a:r>
          </a:p>
          <a:p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1|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Ck^i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Avgv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‡`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i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m„wó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K‡i‡Qb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GKwU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 ............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D‡Ïk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¨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wb‡q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|</a:t>
            </a:r>
          </a:p>
          <a:p>
            <a:endParaRPr lang="en-US" sz="4800" dirty="0" smtClean="0">
              <a:solidFill>
                <a:srgbClr val="C00000"/>
              </a:solidFill>
              <a:latin typeface="SutonnyMJ" pitchFamily="2" charset="0"/>
            </a:endParaRPr>
          </a:p>
          <a:p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</a:rPr>
              <a:t>2|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</a:rPr>
              <a:t>Ck^i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</a:rPr>
              <a:t>Avw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</a:rPr>
              <a:t>`‡Z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</a:rPr>
              <a:t>wQ‡jb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</a:rPr>
              <a:t>GLb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</a:rPr>
              <a:t>Av‡Qb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</a:rPr>
              <a:t> I ............. _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</a:rPr>
              <a:t>vK‡eb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</a:rPr>
              <a:t>|</a:t>
            </a:r>
          </a:p>
          <a:p>
            <a:endParaRPr lang="en-US" sz="4800" dirty="0" smtClean="0">
              <a:solidFill>
                <a:srgbClr val="C00000"/>
              </a:solidFill>
              <a:latin typeface="SutonnyMJ" pitchFamily="2" charset="0"/>
            </a:endParaRPr>
          </a:p>
          <a:p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3|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Ck^i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Zvui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wb‡Ri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   ...............  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Avgv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‡`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i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m„wó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K‡i‡Qb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|</a:t>
            </a:r>
          </a:p>
          <a:p>
            <a:endParaRPr lang="en-US" sz="4800" dirty="0">
              <a:solidFill>
                <a:srgbClr val="C00000"/>
              </a:solidFill>
              <a:latin typeface="SutonnyMJ" pitchFamily="2" charset="0"/>
            </a:endParaRPr>
          </a:p>
          <a:p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</a:rPr>
              <a:t>4| </a:t>
            </a:r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</a:rPr>
              <a:t>Avgv</a:t>
            </a:r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</a:rPr>
              <a:t>‡`</a:t>
            </a:r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</a:rPr>
              <a:t>i</a:t>
            </a:r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</a:rPr>
              <a:t> .......... </a:t>
            </a:r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</a:rPr>
              <a:t>Ck</a:t>
            </a:r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</a:rPr>
              <a:t>^‡ii </a:t>
            </a:r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</a:rPr>
              <a:t>g‡ZvB</a:t>
            </a:r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</a:rPr>
              <a:t>A`„k</a:t>
            </a:r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</a:rPr>
              <a:t>¨|</a:t>
            </a:r>
            <a:endParaRPr lang="en-US" sz="4800" dirty="0">
              <a:solidFill>
                <a:srgbClr val="00B050"/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420238" y="729574"/>
            <a:ext cx="1099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SutonnyMJ" pitchFamily="2" charset="0"/>
              </a:rPr>
              <a:t>gn</a:t>
            </a:r>
            <a:r>
              <a:rPr lang="en-US" sz="5400" dirty="0">
                <a:solidFill>
                  <a:srgbClr val="00B050"/>
                </a:solidFill>
                <a:latin typeface="SutonnyMJ" pitchFamily="2" charset="0"/>
              </a:rPr>
              <a:t>r</a:t>
            </a:r>
          </a:p>
        </p:txBody>
      </p:sp>
      <p:sp>
        <p:nvSpPr>
          <p:cNvPr id="5" name="Rectangle 4"/>
          <p:cNvSpPr/>
          <p:nvPr/>
        </p:nvSpPr>
        <p:spPr>
          <a:xfrm>
            <a:off x="-1878753" y="1493355"/>
            <a:ext cx="17620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</a:rPr>
              <a:t>wPiKvj</a:t>
            </a:r>
            <a:endParaRPr lang="en-US" sz="54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585014" y="3399978"/>
            <a:ext cx="25090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latin typeface="SutonnyMJ" pitchFamily="2" charset="0"/>
              </a:rPr>
              <a:t>cÖwZg~wZ</a:t>
            </a:r>
            <a:r>
              <a:rPr lang="en-US" sz="5400" dirty="0" smtClean="0">
                <a:solidFill>
                  <a:srgbClr val="00B050"/>
                </a:solidFill>
                <a:latin typeface="SutonnyMJ" pitchFamily="2" charset="0"/>
              </a:rPr>
              <a:t>©‡Z</a:t>
            </a:r>
            <a:endParaRPr lang="en-US" sz="5400" dirty="0">
              <a:solidFill>
                <a:srgbClr val="00B050"/>
              </a:solidFill>
              <a:latin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322366" y="4314376"/>
            <a:ext cx="13532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</a:rPr>
              <a:t>AvZ¥v</a:t>
            </a:r>
            <a:endParaRPr lang="en-US" sz="54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4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74557 0.0178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79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80859 0.1108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30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56783 0.0356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85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40782 0.1178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91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76046" y="252722"/>
            <a:ext cx="1204461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cÖkœ¸wji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DËi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w`B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-</a:t>
            </a:r>
          </a:p>
          <a:p>
            <a:r>
              <a:rPr lang="en-US" sz="6000" dirty="0" smtClean="0">
                <a:latin typeface="SutonnyMJ" pitchFamily="2" charset="0"/>
              </a:rPr>
              <a:t>1| </a:t>
            </a:r>
            <a:r>
              <a:rPr lang="en-US" sz="6000" dirty="0" err="1" smtClean="0">
                <a:latin typeface="SutonnyMJ" pitchFamily="2" charset="0"/>
              </a:rPr>
              <a:t>Avgv</a:t>
            </a:r>
            <a:r>
              <a:rPr lang="en-US" sz="6000" dirty="0" smtClean="0">
                <a:latin typeface="SutonnyMJ" pitchFamily="2" charset="0"/>
              </a:rPr>
              <a:t>‡`</a:t>
            </a:r>
            <a:r>
              <a:rPr lang="en-US" sz="6000" dirty="0" err="1" smtClean="0">
                <a:latin typeface="SutonnyMJ" pitchFamily="2" charset="0"/>
              </a:rPr>
              <a:t>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Drm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smtClean="0">
                <a:latin typeface="SutonnyMJ" pitchFamily="2" charset="0"/>
              </a:rPr>
              <a:t>†K?</a:t>
            </a:r>
          </a:p>
          <a:p>
            <a:endParaRPr lang="en-US" sz="6000" dirty="0">
              <a:solidFill>
                <a:srgbClr val="C00000"/>
              </a:solidFill>
              <a:latin typeface="SutonnyMJ" pitchFamily="2" charset="0"/>
            </a:endParaRPr>
          </a:p>
          <a:p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2|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we‡k^i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mewKQz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m„wói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ci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Ck^i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wK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m„wó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Ki‡jb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?</a:t>
            </a:r>
          </a:p>
          <a:p>
            <a:endParaRPr lang="en-US" sz="6000" dirty="0">
              <a:solidFill>
                <a:srgbClr val="C00000"/>
              </a:solidFill>
              <a:latin typeface="SutonnyMJ" pitchFamily="2" charset="0"/>
            </a:endParaRPr>
          </a:p>
          <a:p>
            <a:r>
              <a:rPr lang="en-US" sz="6000" dirty="0" smtClean="0">
                <a:latin typeface="SutonnyMJ" pitchFamily="2" charset="0"/>
              </a:rPr>
              <a:t>3| </a:t>
            </a:r>
            <a:r>
              <a:rPr lang="en-US" sz="6000" dirty="0" err="1" smtClean="0">
                <a:latin typeface="SutonnyMJ" pitchFamily="2" charset="0"/>
              </a:rPr>
              <a:t>Avgiv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wKfv‡e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Ck</a:t>
            </a:r>
            <a:r>
              <a:rPr lang="en-US" sz="6000" dirty="0" smtClean="0">
                <a:latin typeface="SutonnyMJ" pitchFamily="2" charset="0"/>
              </a:rPr>
              <a:t>^‡ii mv‡_ </a:t>
            </a:r>
            <a:r>
              <a:rPr lang="en-US" sz="6000" dirty="0" err="1" smtClean="0">
                <a:latin typeface="SutonnyMJ" pitchFamily="2" charset="0"/>
              </a:rPr>
              <a:t>m¤úK</a:t>
            </a:r>
            <a:r>
              <a:rPr lang="en-US" sz="6000" dirty="0" smtClean="0">
                <a:latin typeface="SutonnyMJ" pitchFamily="2" charset="0"/>
              </a:rPr>
              <a:t>© ¯’</a:t>
            </a:r>
            <a:r>
              <a:rPr lang="en-US" sz="6000" dirty="0" err="1" smtClean="0">
                <a:latin typeface="SutonnyMJ" pitchFamily="2" charset="0"/>
              </a:rPr>
              <a:t>vcb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cvwi</a:t>
            </a:r>
            <a:r>
              <a:rPr lang="en-US" sz="6000" dirty="0" smtClean="0">
                <a:latin typeface="SutonnyMJ" pitchFamily="2" charset="0"/>
              </a:rPr>
              <a:t>? </a:t>
            </a:r>
            <a:endParaRPr lang="en-US" sz="6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581"/>
            <a:ext cx="12120664" cy="648186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87566" y="350195"/>
            <a:ext cx="1916349" cy="20233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SutonnyMJ" pitchFamily="2" charset="0"/>
              </a:rPr>
              <a:t>wcZv</a:t>
            </a:r>
            <a:endParaRPr lang="en-US" sz="60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749703" y="4442298"/>
            <a:ext cx="1935804" cy="20233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</a:rPr>
              <a:t>cweÎ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</a:rPr>
              <a:t>AvZ¥v</a:t>
            </a:r>
            <a:endParaRPr lang="en-US" sz="54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71354" y="3262008"/>
            <a:ext cx="1935804" cy="20233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SutonnyMJ" pitchFamily="2" charset="0"/>
              </a:rPr>
              <a:t>Ck^i</a:t>
            </a:r>
            <a:endParaRPr lang="en-US" sz="60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22187" y="4435812"/>
            <a:ext cx="1935804" cy="20233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SutonnyMJ" pitchFamily="2" charset="0"/>
              </a:rPr>
              <a:t>cyÎ</a:t>
            </a:r>
            <a:endParaRPr lang="en-US" sz="60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18224073">
            <a:off x="3411788" y="2971642"/>
            <a:ext cx="2324910" cy="674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45515" y="5497590"/>
            <a:ext cx="2324910" cy="674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4128644">
            <a:off x="6498699" y="3140256"/>
            <a:ext cx="2324910" cy="674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9809487">
            <a:off x="4318057" y="4626096"/>
            <a:ext cx="811820" cy="41335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6200000">
            <a:off x="5628049" y="2618956"/>
            <a:ext cx="811820" cy="41335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2386384">
            <a:off x="7006134" y="4629339"/>
            <a:ext cx="811820" cy="41335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3932" y="423312"/>
            <a:ext cx="28210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SutonnyMJ" pitchFamily="2" charset="0"/>
              </a:rPr>
              <a:t>cwiKwíZ 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</a:rPr>
              <a:t>KvR</a:t>
            </a:r>
            <a:endParaRPr lang="en-US" sz="54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42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0586"/>
            <a:ext cx="12192000" cy="56712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9193" y="1491869"/>
            <a:ext cx="57038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latin typeface="SutonnyMJ" pitchFamily="2" charset="0"/>
              </a:rPr>
              <a:t>mgvwß</a:t>
            </a:r>
            <a:r>
              <a:rPr lang="en-US" sz="8800" dirty="0" smtClean="0">
                <a:latin typeface="SutonnyMJ" pitchFamily="2" charset="0"/>
              </a:rPr>
              <a:t> I </a:t>
            </a:r>
            <a:r>
              <a:rPr lang="en-US" sz="8800" dirty="0" err="1" smtClean="0">
                <a:latin typeface="SutonnyMJ" pitchFamily="2" charset="0"/>
              </a:rPr>
              <a:t>we`vq</a:t>
            </a:r>
            <a:r>
              <a:rPr lang="en-US" sz="8800" dirty="0" smtClean="0">
                <a:latin typeface="SutonnyMJ" pitchFamily="2" charset="0"/>
              </a:rPr>
              <a:t> </a:t>
            </a:r>
            <a:endParaRPr lang="en-US" sz="88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7406" y="-126460"/>
            <a:ext cx="4893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C00000"/>
                </a:solidFill>
                <a:latin typeface="SutonnyMJ" pitchFamily="2" charset="0"/>
              </a:rPr>
              <a:t>N‡i e‡m wkwL</a:t>
            </a:r>
            <a:endParaRPr lang="en-US" sz="8000" dirty="0">
              <a:solidFill>
                <a:srgbClr val="C00000"/>
              </a:solidFill>
              <a:latin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4842" cy="103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517" y="1944209"/>
            <a:ext cx="87283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Avkv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</a:rPr>
              <a:t>wcÖq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</a:rPr>
              <a:t>wÎcyiv</a:t>
            </a:r>
            <a:endParaRPr lang="en-US" sz="6000" dirty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cÖavb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wkÿK</a:t>
            </a:r>
            <a:endParaRPr lang="en-US" sz="6000" dirty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>
                <a:latin typeface="SutonnyMJ" pitchFamily="2" charset="0"/>
              </a:rPr>
              <a:t>LvMovcyi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miKvwi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cÖv_wgK</a:t>
            </a:r>
            <a:r>
              <a:rPr lang="en-US" sz="6000" dirty="0">
                <a:latin typeface="SutonnyMJ" pitchFamily="2" charset="0"/>
              </a:rPr>
              <a:t> we`¨</a:t>
            </a:r>
            <a:r>
              <a:rPr lang="en-US" sz="6000" dirty="0" err="1">
                <a:latin typeface="SutonnyMJ" pitchFamily="2" charset="0"/>
              </a:rPr>
              <a:t>vjq</a:t>
            </a:r>
            <a:endParaRPr lang="en-US" sz="6000" dirty="0">
              <a:latin typeface="SutonnyMJ" pitchFamily="2" charset="0"/>
            </a:endParaRPr>
          </a:p>
          <a:p>
            <a:pPr algn="ctr"/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LvMovQwo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m`i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Dc‡Rjv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|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02" y="0"/>
            <a:ext cx="5047598" cy="40564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991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854" y="0"/>
            <a:ext cx="5803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3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375" y="631073"/>
            <a:ext cx="117412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‡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</a:rPr>
              <a:t>kÖwY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 t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PZy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_©</a:t>
            </a:r>
            <a:endParaRPr lang="en-US" sz="6000" dirty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welq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</a:rPr>
              <a:t> t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wLªóag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© I 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</a:rPr>
              <a:t>ˆ</a:t>
            </a:r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bwZK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wkÿv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rgbClr val="002060"/>
                </a:solidFill>
                <a:latin typeface="SutonnyMJ" pitchFamily="2" charset="0"/>
              </a:rPr>
              <a:t>Aa¨vq</a:t>
            </a:r>
            <a:r>
              <a:rPr lang="en-US" sz="6000" dirty="0">
                <a:solidFill>
                  <a:srgbClr val="002060"/>
                </a:solidFill>
                <a:latin typeface="SutonnyMJ" pitchFamily="2" charset="0"/>
              </a:rPr>
              <a:t> t </a:t>
            </a:r>
            <a:r>
              <a:rPr lang="bn-IN" sz="6000" dirty="0" smtClean="0">
                <a:solidFill>
                  <a:srgbClr val="002060"/>
                </a:solidFill>
                <a:latin typeface="SutonnyMJ" pitchFamily="2" charset="0"/>
              </a:rPr>
              <a:t>cÖ_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</a:rPr>
              <a:t>g</a:t>
            </a:r>
            <a:endParaRPr lang="en-US" sz="60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welqe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¯‘ t </a:t>
            </a:r>
            <a:r>
              <a:rPr lang="bn-IN" sz="6000" dirty="0" smtClean="0">
                <a:solidFill>
                  <a:srgbClr val="C00000"/>
                </a:solidFill>
                <a:latin typeface="SutonnyMJ" pitchFamily="2" charset="0"/>
              </a:rPr>
              <a:t>gvbe m„wói D‡Ïk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¨</a:t>
            </a:r>
            <a:endParaRPr lang="en-US" sz="6000" dirty="0"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latin typeface="SutonnyMJ" pitchFamily="2" charset="0"/>
              </a:rPr>
              <a:t>cvV¨vsk</a:t>
            </a:r>
            <a:r>
              <a:rPr lang="en-US" sz="6000" dirty="0" smtClean="0">
                <a:latin typeface="SutonnyMJ" pitchFamily="2" charset="0"/>
              </a:rPr>
              <a:t> t </a:t>
            </a:r>
            <a:r>
              <a:rPr lang="bn-IN" sz="6000" dirty="0" smtClean="0">
                <a:latin typeface="SutonnyMJ" pitchFamily="2" charset="0"/>
              </a:rPr>
              <a:t>Ck^‡ii cÖwZwU .......Rxeb M‡o I‡V|</a:t>
            </a:r>
          </a:p>
          <a:p>
            <a:pPr algn="ctr"/>
            <a:r>
              <a:rPr lang="bn-IN" sz="6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c„ôvt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1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8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3723" y="1681019"/>
            <a:ext cx="838563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atin typeface="SutonnyMJ" pitchFamily="2" charset="0"/>
              </a:rPr>
              <a:t>-t </a:t>
            </a:r>
            <a:r>
              <a:rPr lang="en-US" sz="6000" dirty="0" err="1" smtClean="0">
                <a:latin typeface="SutonnyMJ" pitchFamily="2" charset="0"/>
              </a:rPr>
              <a:t>wkLbdj</a:t>
            </a:r>
            <a:r>
              <a:rPr lang="en-US" sz="6000" dirty="0" smtClean="0">
                <a:latin typeface="SutonnyMJ" pitchFamily="2" charset="0"/>
              </a:rPr>
              <a:t> t- </a:t>
            </a:r>
          </a:p>
          <a:p>
            <a:pPr algn="ctr"/>
            <a:r>
              <a:rPr lang="en-US" sz="6000" dirty="0" smtClean="0">
                <a:latin typeface="SutonnyMJ" pitchFamily="2" charset="0"/>
              </a:rPr>
              <a:t>12.1.1 </a:t>
            </a:r>
            <a:r>
              <a:rPr lang="bn-IN" sz="6000" dirty="0" smtClean="0">
                <a:latin typeface="SutonnyMJ" pitchFamily="2" charset="0"/>
              </a:rPr>
              <a:t>Ck^‡ii gvbe m„wói D‡Ïk</a:t>
            </a:r>
            <a:r>
              <a:rPr lang="en-US" sz="6000" dirty="0" smtClean="0">
                <a:latin typeface="SutonnyMJ" pitchFamily="2" charset="0"/>
              </a:rPr>
              <a:t>¨</a:t>
            </a:r>
            <a:endParaRPr lang="bn-IN" sz="6000" dirty="0" smtClean="0"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latin typeface="SutonnyMJ" pitchFamily="2" charset="0"/>
              </a:rPr>
              <a:t>eY©bv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cvi‡e</a:t>
            </a:r>
            <a:r>
              <a:rPr lang="en-US" sz="6000" dirty="0" smtClean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6269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7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2752927" y="194553"/>
            <a:ext cx="7422205" cy="64008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</a:t>
            </a:r>
            <a:r>
              <a:rPr lang="en-US" sz="8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Lvmv</a:t>
            </a:r>
            <a:endParaRPr lang="en-US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6339190" y="3372257"/>
            <a:ext cx="3077184" cy="2289242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exR</a:t>
            </a:r>
            <a:endParaRPr lang="en-US" sz="8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6442955" y="1472118"/>
            <a:ext cx="3002604" cy="2399491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gvsm</a:t>
            </a:r>
            <a:endParaRPr lang="en-US" sz="8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1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40" y="2402731"/>
            <a:ext cx="1927371" cy="4309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07" y="167802"/>
            <a:ext cx="3765125" cy="210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11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2636194" y="340471"/>
            <a:ext cx="7422205" cy="64008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‡`n</a:t>
            </a:r>
            <a:endParaRPr lang="en-US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5706892" y="1202989"/>
            <a:ext cx="3077184" cy="2289242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gb</a:t>
            </a:r>
            <a:endParaRPr lang="en-US" sz="8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5956571" y="2902083"/>
            <a:ext cx="3002604" cy="2399491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AvZ¥v</a:t>
            </a:r>
            <a:endParaRPr lang="en-US" sz="8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784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208</Words>
  <Application>Microsoft Office PowerPoint</Application>
  <PresentationFormat>Widescreen</PresentationFormat>
  <Paragraphs>52</Paragraphs>
  <Slides>14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42</cp:revision>
  <dcterms:created xsi:type="dcterms:W3CDTF">2020-05-30T15:18:10Z</dcterms:created>
  <dcterms:modified xsi:type="dcterms:W3CDTF">2020-07-01T07:27:13Z</dcterms:modified>
</cp:coreProperties>
</file>