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301" r:id="rId3"/>
    <p:sldId id="257" r:id="rId4"/>
    <p:sldId id="262" r:id="rId5"/>
    <p:sldId id="259" r:id="rId6"/>
    <p:sldId id="298" r:id="rId7"/>
    <p:sldId id="290" r:id="rId8"/>
    <p:sldId id="266" r:id="rId9"/>
    <p:sldId id="268" r:id="rId10"/>
    <p:sldId id="292" r:id="rId11"/>
    <p:sldId id="283" r:id="rId12"/>
    <p:sldId id="294" r:id="rId13"/>
    <p:sldId id="285" r:id="rId14"/>
    <p:sldId id="293" r:id="rId15"/>
    <p:sldId id="305" r:id="rId16"/>
    <p:sldId id="312" r:id="rId17"/>
    <p:sldId id="313" r:id="rId18"/>
    <p:sldId id="314" r:id="rId19"/>
    <p:sldId id="315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6" r:id="rId31"/>
    <p:sldId id="287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92027"/>
    <a:srgbClr val="DD2D31"/>
    <a:srgbClr val="E6254A"/>
    <a:srgbClr val="73D6DC"/>
    <a:srgbClr val="54BE42"/>
    <a:srgbClr val="FFFFFF"/>
    <a:srgbClr val="8064A2"/>
    <a:srgbClr val="371210"/>
    <a:srgbClr val="FEE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B3DA4-9295-4306-A669-469B719833B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ABD08D-8F93-4E42-9018-76C61599569C}">
      <dgm:prSet phldrT="[Text]" custT="1"/>
      <dgm:spPr/>
      <dgm:t>
        <a:bodyPr/>
        <a:lstStyle/>
        <a:p>
          <a:pPr algn="ctr"/>
          <a:r>
            <a:rPr lang="en-US" sz="8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সার্থক</a:t>
          </a:r>
          <a:endParaRPr lang="en-US" sz="8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D6DB85-CEE7-445F-9E08-12F4A0E7DBEF}" type="parTrans" cxnId="{07D43B3C-347B-44B1-8CAC-2B23F5B7A6A0}">
      <dgm:prSet/>
      <dgm:spPr/>
      <dgm:t>
        <a:bodyPr/>
        <a:lstStyle/>
        <a:p>
          <a:endParaRPr lang="en-US"/>
        </a:p>
      </dgm:t>
    </dgm:pt>
    <dgm:pt modelId="{A8A0EFA8-885F-4CAF-9ACF-2B3EA9CC387A}" type="sibTrans" cxnId="{07D43B3C-347B-44B1-8CAC-2B23F5B7A6A0}">
      <dgm:prSet/>
      <dgm:spPr/>
      <dgm:t>
        <a:bodyPr/>
        <a:lstStyle/>
        <a:p>
          <a:endParaRPr lang="en-US"/>
        </a:p>
      </dgm:t>
    </dgm:pt>
    <dgm:pt modelId="{824DCDB1-4E95-4696-A90E-B230D2C7B484}">
      <dgm:prSet phldrT="[Text]" custT="1"/>
      <dgm:spPr/>
      <dgm:t>
        <a:bodyPr/>
        <a:lstStyle/>
        <a:p>
          <a:pPr algn="ctr"/>
          <a:r>
            <a:rPr lang="en-US" sz="8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endParaRPr lang="en-US" sz="8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50901F-07B7-4018-9324-80683F4B0C6C}" type="parTrans" cxnId="{3E007C35-77F1-4BA7-822E-0E76F91F5CFE}">
      <dgm:prSet/>
      <dgm:spPr/>
      <dgm:t>
        <a:bodyPr/>
        <a:lstStyle/>
        <a:p>
          <a:endParaRPr lang="en-US"/>
        </a:p>
      </dgm:t>
    </dgm:pt>
    <dgm:pt modelId="{0F866CF5-6F5A-46DE-93B5-1DD796F5940E}" type="sibTrans" cxnId="{3E007C35-77F1-4BA7-822E-0E76F91F5CFE}">
      <dgm:prSet/>
      <dgm:spPr/>
      <dgm:t>
        <a:bodyPr/>
        <a:lstStyle/>
        <a:p>
          <a:endParaRPr lang="en-US"/>
        </a:p>
      </dgm:t>
    </dgm:pt>
    <dgm:pt modelId="{5285DE6D-2B9E-470F-9020-7A4620001577}">
      <dgm:prSet phldrT="[Text]"/>
      <dgm:spPr/>
      <dgm:t>
        <a:bodyPr/>
        <a:lstStyle/>
        <a:p>
          <a:pPr algn="ctr"/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সার্থক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959B3F-7A6F-4292-959F-8D551E2A1122}" type="parTrans" cxnId="{658DC6A5-F469-4003-BC84-E1B3CA7F4425}">
      <dgm:prSet/>
      <dgm:spPr/>
      <dgm:t>
        <a:bodyPr/>
        <a:lstStyle/>
        <a:p>
          <a:endParaRPr lang="en-US"/>
        </a:p>
      </dgm:t>
    </dgm:pt>
    <dgm:pt modelId="{17584B60-8E43-4964-8C80-380C3BE1738B}" type="sibTrans" cxnId="{658DC6A5-F469-4003-BC84-E1B3CA7F4425}">
      <dgm:prSet/>
      <dgm:spPr/>
      <dgm:t>
        <a:bodyPr/>
        <a:lstStyle/>
        <a:p>
          <a:endParaRPr lang="en-US"/>
        </a:p>
      </dgm:t>
    </dgm:pt>
    <dgm:pt modelId="{CE0D5145-7A48-4487-BD78-317AFC337C44}" type="pres">
      <dgm:prSet presAssocID="{885B3DA4-9295-4306-A669-469B719833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6DD973-34C9-4459-A5ED-9AA26EA1EE46}" type="pres">
      <dgm:prSet presAssocID="{885B3DA4-9295-4306-A669-469B719833B9}" presName="Name1" presStyleCnt="0"/>
      <dgm:spPr/>
      <dgm:t>
        <a:bodyPr/>
        <a:lstStyle/>
        <a:p>
          <a:endParaRPr lang="en-US"/>
        </a:p>
      </dgm:t>
    </dgm:pt>
    <dgm:pt modelId="{EE9465E9-00F6-4C10-88DC-AB134E3AAD46}" type="pres">
      <dgm:prSet presAssocID="{885B3DA4-9295-4306-A669-469B719833B9}" presName="cycle" presStyleCnt="0"/>
      <dgm:spPr/>
      <dgm:t>
        <a:bodyPr/>
        <a:lstStyle/>
        <a:p>
          <a:endParaRPr lang="en-US"/>
        </a:p>
      </dgm:t>
    </dgm:pt>
    <dgm:pt modelId="{2B51A6F1-DC96-406B-BF79-5BC79248D386}" type="pres">
      <dgm:prSet presAssocID="{885B3DA4-9295-4306-A669-469B719833B9}" presName="srcNode" presStyleLbl="node1" presStyleIdx="0" presStyleCnt="3"/>
      <dgm:spPr/>
      <dgm:t>
        <a:bodyPr/>
        <a:lstStyle/>
        <a:p>
          <a:endParaRPr lang="en-US"/>
        </a:p>
      </dgm:t>
    </dgm:pt>
    <dgm:pt modelId="{5C809569-2426-422F-B8A1-B8E14AE650CC}" type="pres">
      <dgm:prSet presAssocID="{885B3DA4-9295-4306-A669-469B719833B9}" presName="conn" presStyleLbl="parChTrans1D2" presStyleIdx="0" presStyleCnt="1"/>
      <dgm:spPr/>
      <dgm:t>
        <a:bodyPr/>
        <a:lstStyle/>
        <a:p>
          <a:endParaRPr lang="en-US"/>
        </a:p>
      </dgm:t>
    </dgm:pt>
    <dgm:pt modelId="{8F3464A2-59E6-4612-AF62-22B9BFD91751}" type="pres">
      <dgm:prSet presAssocID="{885B3DA4-9295-4306-A669-469B719833B9}" presName="extraNode" presStyleLbl="node1" presStyleIdx="0" presStyleCnt="3"/>
      <dgm:spPr/>
      <dgm:t>
        <a:bodyPr/>
        <a:lstStyle/>
        <a:p>
          <a:endParaRPr lang="en-US"/>
        </a:p>
      </dgm:t>
    </dgm:pt>
    <dgm:pt modelId="{8440E738-1668-46F9-8C05-37A089A552F2}" type="pres">
      <dgm:prSet presAssocID="{885B3DA4-9295-4306-A669-469B719833B9}" presName="dstNode" presStyleLbl="node1" presStyleIdx="0" presStyleCnt="3"/>
      <dgm:spPr/>
      <dgm:t>
        <a:bodyPr/>
        <a:lstStyle/>
        <a:p>
          <a:endParaRPr lang="en-US"/>
        </a:p>
      </dgm:t>
    </dgm:pt>
    <dgm:pt modelId="{2D60AD58-5CA9-4A9E-A5D9-B7684680C5E4}" type="pres">
      <dgm:prSet presAssocID="{16ABD08D-8F93-4E42-9018-76C6159956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98E2E-87A1-47F8-8F61-08686EF5AE86}" type="pres">
      <dgm:prSet presAssocID="{16ABD08D-8F93-4E42-9018-76C61599569C}" presName="accent_1" presStyleCnt="0"/>
      <dgm:spPr/>
      <dgm:t>
        <a:bodyPr/>
        <a:lstStyle/>
        <a:p>
          <a:endParaRPr lang="en-US"/>
        </a:p>
      </dgm:t>
    </dgm:pt>
    <dgm:pt modelId="{C5827C62-5A4C-48C9-994C-CE818010EAD5}" type="pres">
      <dgm:prSet presAssocID="{16ABD08D-8F93-4E42-9018-76C61599569C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08AFCE21-18E8-435D-9518-CF2CF07C3F4A}" type="pres">
      <dgm:prSet presAssocID="{824DCDB1-4E95-4696-A90E-B230D2C7B4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F5DD7-F63E-4B0C-92BA-AB9C4A81821A}" type="pres">
      <dgm:prSet presAssocID="{824DCDB1-4E95-4696-A90E-B230D2C7B484}" presName="accent_2" presStyleCnt="0"/>
      <dgm:spPr/>
      <dgm:t>
        <a:bodyPr/>
        <a:lstStyle/>
        <a:p>
          <a:endParaRPr lang="en-US"/>
        </a:p>
      </dgm:t>
    </dgm:pt>
    <dgm:pt modelId="{ABA6D20F-549D-4C9B-83D7-BFE55E80EDD7}" type="pres">
      <dgm:prSet presAssocID="{824DCDB1-4E95-4696-A90E-B230D2C7B484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9C2F6B82-2173-44F3-8024-B65F7C6CC011}" type="pres">
      <dgm:prSet presAssocID="{5285DE6D-2B9E-470F-9020-7A46200015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0081B-E215-4152-AC7F-8CBE88C5F0C4}" type="pres">
      <dgm:prSet presAssocID="{5285DE6D-2B9E-470F-9020-7A4620001577}" presName="accent_3" presStyleCnt="0"/>
      <dgm:spPr/>
      <dgm:t>
        <a:bodyPr/>
        <a:lstStyle/>
        <a:p>
          <a:endParaRPr lang="en-US"/>
        </a:p>
      </dgm:t>
    </dgm:pt>
    <dgm:pt modelId="{2F02928A-30D5-4392-BB76-E8E428C0744F}" type="pres">
      <dgm:prSet presAssocID="{5285DE6D-2B9E-470F-9020-7A4620001577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35EEFABD-C4AE-4F20-9881-780374D3EF4D}" type="presOf" srcId="{16ABD08D-8F93-4E42-9018-76C61599569C}" destId="{2D60AD58-5CA9-4A9E-A5D9-B7684680C5E4}" srcOrd="0" destOrd="0" presId="urn:microsoft.com/office/officeart/2008/layout/VerticalCurvedList"/>
    <dgm:cxn modelId="{07D43B3C-347B-44B1-8CAC-2B23F5B7A6A0}" srcId="{885B3DA4-9295-4306-A669-469B719833B9}" destId="{16ABD08D-8F93-4E42-9018-76C61599569C}" srcOrd="0" destOrd="0" parTransId="{69D6DB85-CEE7-445F-9E08-12F4A0E7DBEF}" sibTransId="{A8A0EFA8-885F-4CAF-9ACF-2B3EA9CC387A}"/>
    <dgm:cxn modelId="{4B03E9F5-AABD-4006-9661-E8010756EE46}" type="presOf" srcId="{5285DE6D-2B9E-470F-9020-7A4620001577}" destId="{9C2F6B82-2173-44F3-8024-B65F7C6CC011}" srcOrd="0" destOrd="0" presId="urn:microsoft.com/office/officeart/2008/layout/VerticalCurvedList"/>
    <dgm:cxn modelId="{302B6CB7-52DC-4CF2-81FB-25826117BBA0}" type="presOf" srcId="{A8A0EFA8-885F-4CAF-9ACF-2B3EA9CC387A}" destId="{5C809569-2426-422F-B8A1-B8E14AE650CC}" srcOrd="0" destOrd="0" presId="urn:microsoft.com/office/officeart/2008/layout/VerticalCurvedList"/>
    <dgm:cxn modelId="{263AF9F0-9F12-4E14-B943-C348E13E3F72}" type="presOf" srcId="{824DCDB1-4E95-4696-A90E-B230D2C7B484}" destId="{08AFCE21-18E8-435D-9518-CF2CF07C3F4A}" srcOrd="0" destOrd="0" presId="urn:microsoft.com/office/officeart/2008/layout/VerticalCurvedList"/>
    <dgm:cxn modelId="{6B9D1D6B-6672-4F73-BE53-EA32EFDE7597}" type="presOf" srcId="{885B3DA4-9295-4306-A669-469B719833B9}" destId="{CE0D5145-7A48-4487-BD78-317AFC337C44}" srcOrd="0" destOrd="0" presId="urn:microsoft.com/office/officeart/2008/layout/VerticalCurvedList"/>
    <dgm:cxn modelId="{3E007C35-77F1-4BA7-822E-0E76F91F5CFE}" srcId="{885B3DA4-9295-4306-A669-469B719833B9}" destId="{824DCDB1-4E95-4696-A90E-B230D2C7B484}" srcOrd="1" destOrd="0" parTransId="{A450901F-07B7-4018-9324-80683F4B0C6C}" sibTransId="{0F866CF5-6F5A-46DE-93B5-1DD796F5940E}"/>
    <dgm:cxn modelId="{658DC6A5-F469-4003-BC84-E1B3CA7F4425}" srcId="{885B3DA4-9295-4306-A669-469B719833B9}" destId="{5285DE6D-2B9E-470F-9020-7A4620001577}" srcOrd="2" destOrd="0" parTransId="{69959B3F-7A6F-4292-959F-8D551E2A1122}" sibTransId="{17584B60-8E43-4964-8C80-380C3BE1738B}"/>
    <dgm:cxn modelId="{FEFC31DE-12AC-4BF5-9076-22785694ECE4}" type="presParOf" srcId="{CE0D5145-7A48-4487-BD78-317AFC337C44}" destId="{346DD973-34C9-4459-A5ED-9AA26EA1EE46}" srcOrd="0" destOrd="0" presId="urn:microsoft.com/office/officeart/2008/layout/VerticalCurvedList"/>
    <dgm:cxn modelId="{DE82C7FB-63A3-4875-9027-9F3A3A452278}" type="presParOf" srcId="{346DD973-34C9-4459-A5ED-9AA26EA1EE46}" destId="{EE9465E9-00F6-4C10-88DC-AB134E3AAD46}" srcOrd="0" destOrd="0" presId="urn:microsoft.com/office/officeart/2008/layout/VerticalCurvedList"/>
    <dgm:cxn modelId="{0434C5C1-8CCF-43BC-92F6-C584295D1A64}" type="presParOf" srcId="{EE9465E9-00F6-4C10-88DC-AB134E3AAD46}" destId="{2B51A6F1-DC96-406B-BF79-5BC79248D386}" srcOrd="0" destOrd="0" presId="urn:microsoft.com/office/officeart/2008/layout/VerticalCurvedList"/>
    <dgm:cxn modelId="{7ABD340D-093B-457E-A316-8B61608328F4}" type="presParOf" srcId="{EE9465E9-00F6-4C10-88DC-AB134E3AAD46}" destId="{5C809569-2426-422F-B8A1-B8E14AE650CC}" srcOrd="1" destOrd="0" presId="urn:microsoft.com/office/officeart/2008/layout/VerticalCurvedList"/>
    <dgm:cxn modelId="{F94B01EF-14DD-4F91-986D-45A3851A7856}" type="presParOf" srcId="{EE9465E9-00F6-4C10-88DC-AB134E3AAD46}" destId="{8F3464A2-59E6-4612-AF62-22B9BFD91751}" srcOrd="2" destOrd="0" presId="urn:microsoft.com/office/officeart/2008/layout/VerticalCurvedList"/>
    <dgm:cxn modelId="{9B2E19FB-8732-4C8C-91B0-8EE7D6DF2D3E}" type="presParOf" srcId="{EE9465E9-00F6-4C10-88DC-AB134E3AAD46}" destId="{8440E738-1668-46F9-8C05-37A089A552F2}" srcOrd="3" destOrd="0" presId="urn:microsoft.com/office/officeart/2008/layout/VerticalCurvedList"/>
    <dgm:cxn modelId="{6F6CEEDF-2685-4BD5-8E32-A10E0DEE68F5}" type="presParOf" srcId="{346DD973-34C9-4459-A5ED-9AA26EA1EE46}" destId="{2D60AD58-5CA9-4A9E-A5D9-B7684680C5E4}" srcOrd="1" destOrd="0" presId="urn:microsoft.com/office/officeart/2008/layout/VerticalCurvedList"/>
    <dgm:cxn modelId="{4CD69153-B3A8-4494-812E-39CB668D95E5}" type="presParOf" srcId="{346DD973-34C9-4459-A5ED-9AA26EA1EE46}" destId="{E8D98E2E-87A1-47F8-8F61-08686EF5AE86}" srcOrd="2" destOrd="0" presId="urn:microsoft.com/office/officeart/2008/layout/VerticalCurvedList"/>
    <dgm:cxn modelId="{7849F4B0-943D-4CCA-8FD7-077F0C68B53E}" type="presParOf" srcId="{E8D98E2E-87A1-47F8-8F61-08686EF5AE86}" destId="{C5827C62-5A4C-48C9-994C-CE818010EAD5}" srcOrd="0" destOrd="0" presId="urn:microsoft.com/office/officeart/2008/layout/VerticalCurvedList"/>
    <dgm:cxn modelId="{FCD55D15-5944-4E84-BBFE-7CCC43C4296A}" type="presParOf" srcId="{346DD973-34C9-4459-A5ED-9AA26EA1EE46}" destId="{08AFCE21-18E8-435D-9518-CF2CF07C3F4A}" srcOrd="3" destOrd="0" presId="urn:microsoft.com/office/officeart/2008/layout/VerticalCurvedList"/>
    <dgm:cxn modelId="{1E6EA05D-81A1-4DC2-8449-3D0CB6CE3747}" type="presParOf" srcId="{346DD973-34C9-4459-A5ED-9AA26EA1EE46}" destId="{C4FF5DD7-F63E-4B0C-92BA-AB9C4A81821A}" srcOrd="4" destOrd="0" presId="urn:microsoft.com/office/officeart/2008/layout/VerticalCurvedList"/>
    <dgm:cxn modelId="{2024EB45-03A1-48B7-AC20-AE2AB47F05BD}" type="presParOf" srcId="{C4FF5DD7-F63E-4B0C-92BA-AB9C4A81821A}" destId="{ABA6D20F-549D-4C9B-83D7-BFE55E80EDD7}" srcOrd="0" destOrd="0" presId="urn:microsoft.com/office/officeart/2008/layout/VerticalCurvedList"/>
    <dgm:cxn modelId="{E270DA96-E078-4A76-AB26-5B53E9FC6BAF}" type="presParOf" srcId="{346DD973-34C9-4459-A5ED-9AA26EA1EE46}" destId="{9C2F6B82-2173-44F3-8024-B65F7C6CC011}" srcOrd="5" destOrd="0" presId="urn:microsoft.com/office/officeart/2008/layout/VerticalCurvedList"/>
    <dgm:cxn modelId="{87C11FBC-EDB1-4052-92C2-BB9B62691928}" type="presParOf" srcId="{346DD973-34C9-4459-A5ED-9AA26EA1EE46}" destId="{5F90081B-E215-4152-AC7F-8CBE88C5F0C4}" srcOrd="6" destOrd="0" presId="urn:microsoft.com/office/officeart/2008/layout/VerticalCurvedList"/>
    <dgm:cxn modelId="{F5E6EBA8-C113-4FA0-90D5-9358DBD005DA}" type="presParOf" srcId="{5F90081B-E215-4152-AC7F-8CBE88C5F0C4}" destId="{2F02928A-30D5-4392-BB76-E8E428C074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B3DA4-9295-4306-A669-469B719833B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ABD08D-8F93-4E42-9018-76C61599569C}">
      <dgm:prSet phldrT="[Text]"/>
      <dgm:spPr/>
      <dgm:t>
        <a:bodyPr/>
        <a:lstStyle/>
        <a:p>
          <a:pPr algn="ctr"/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D6DB85-CEE7-445F-9E08-12F4A0E7DBEF}" type="parTrans" cxnId="{07D43B3C-347B-44B1-8CAC-2B23F5B7A6A0}">
      <dgm:prSet/>
      <dgm:spPr/>
      <dgm:t>
        <a:bodyPr/>
        <a:lstStyle/>
        <a:p>
          <a:endParaRPr lang="en-US"/>
        </a:p>
      </dgm:t>
    </dgm:pt>
    <dgm:pt modelId="{A8A0EFA8-885F-4CAF-9ACF-2B3EA9CC387A}" type="sibTrans" cxnId="{07D43B3C-347B-44B1-8CAC-2B23F5B7A6A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4DCDB1-4E95-4696-A90E-B230D2C7B484}">
      <dgm:prSet phldrT="[Text]"/>
      <dgm:spPr/>
      <dgm:t>
        <a:bodyPr/>
        <a:lstStyle/>
        <a:p>
          <a:pPr algn="ctr"/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নিসর্গ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50901F-07B7-4018-9324-80683F4B0C6C}" type="parTrans" cxnId="{3E007C35-77F1-4BA7-822E-0E76F91F5CFE}">
      <dgm:prSet/>
      <dgm:spPr/>
      <dgm:t>
        <a:bodyPr/>
        <a:lstStyle/>
        <a:p>
          <a:endParaRPr lang="en-US"/>
        </a:p>
      </dgm:t>
    </dgm:pt>
    <dgm:pt modelId="{0F866CF5-6F5A-46DE-93B5-1DD796F5940E}" type="sibTrans" cxnId="{3E007C35-77F1-4BA7-822E-0E76F91F5CFE}">
      <dgm:prSet/>
      <dgm:spPr/>
      <dgm:t>
        <a:bodyPr/>
        <a:lstStyle/>
        <a:p>
          <a:endParaRPr lang="en-US"/>
        </a:p>
      </dgm:t>
    </dgm:pt>
    <dgm:pt modelId="{5285DE6D-2B9E-470F-9020-7A4620001577}">
      <dgm:prSet phldrT="[Text]"/>
      <dgm:spPr/>
      <dgm:t>
        <a:bodyPr/>
        <a:lstStyle/>
        <a:p>
          <a:pPr algn="ctr"/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সবুজ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লাগে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959B3F-7A6F-4292-959F-8D551E2A1122}" type="parTrans" cxnId="{658DC6A5-F469-4003-BC84-E1B3CA7F4425}">
      <dgm:prSet/>
      <dgm:spPr/>
      <dgm:t>
        <a:bodyPr/>
        <a:lstStyle/>
        <a:p>
          <a:endParaRPr lang="en-US"/>
        </a:p>
      </dgm:t>
    </dgm:pt>
    <dgm:pt modelId="{17584B60-8E43-4964-8C80-380C3BE1738B}" type="sibTrans" cxnId="{658DC6A5-F469-4003-BC84-E1B3CA7F4425}">
      <dgm:prSet/>
      <dgm:spPr/>
      <dgm:t>
        <a:bodyPr/>
        <a:lstStyle/>
        <a:p>
          <a:endParaRPr lang="en-US"/>
        </a:p>
      </dgm:t>
    </dgm:pt>
    <dgm:pt modelId="{CE0D5145-7A48-4487-BD78-317AFC337C44}" type="pres">
      <dgm:prSet presAssocID="{885B3DA4-9295-4306-A669-469B719833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6DD973-34C9-4459-A5ED-9AA26EA1EE46}" type="pres">
      <dgm:prSet presAssocID="{885B3DA4-9295-4306-A669-469B719833B9}" presName="Name1" presStyleCnt="0"/>
      <dgm:spPr/>
      <dgm:t>
        <a:bodyPr/>
        <a:lstStyle/>
        <a:p>
          <a:endParaRPr lang="en-US"/>
        </a:p>
      </dgm:t>
    </dgm:pt>
    <dgm:pt modelId="{EE9465E9-00F6-4C10-88DC-AB134E3AAD46}" type="pres">
      <dgm:prSet presAssocID="{885B3DA4-9295-4306-A669-469B719833B9}" presName="cycle" presStyleCnt="0"/>
      <dgm:spPr/>
      <dgm:t>
        <a:bodyPr/>
        <a:lstStyle/>
        <a:p>
          <a:endParaRPr lang="en-US"/>
        </a:p>
      </dgm:t>
    </dgm:pt>
    <dgm:pt modelId="{2B51A6F1-DC96-406B-BF79-5BC79248D386}" type="pres">
      <dgm:prSet presAssocID="{885B3DA4-9295-4306-A669-469B719833B9}" presName="srcNode" presStyleLbl="node1" presStyleIdx="0" presStyleCnt="3"/>
      <dgm:spPr/>
      <dgm:t>
        <a:bodyPr/>
        <a:lstStyle/>
        <a:p>
          <a:endParaRPr lang="en-US"/>
        </a:p>
      </dgm:t>
    </dgm:pt>
    <dgm:pt modelId="{5C809569-2426-422F-B8A1-B8E14AE650CC}" type="pres">
      <dgm:prSet presAssocID="{885B3DA4-9295-4306-A669-469B719833B9}" presName="conn" presStyleLbl="parChTrans1D2" presStyleIdx="0" presStyleCnt="1"/>
      <dgm:spPr/>
      <dgm:t>
        <a:bodyPr/>
        <a:lstStyle/>
        <a:p>
          <a:endParaRPr lang="en-US"/>
        </a:p>
      </dgm:t>
    </dgm:pt>
    <dgm:pt modelId="{8F3464A2-59E6-4612-AF62-22B9BFD91751}" type="pres">
      <dgm:prSet presAssocID="{885B3DA4-9295-4306-A669-469B719833B9}" presName="extraNode" presStyleLbl="node1" presStyleIdx="0" presStyleCnt="3"/>
      <dgm:spPr/>
      <dgm:t>
        <a:bodyPr/>
        <a:lstStyle/>
        <a:p>
          <a:endParaRPr lang="en-US"/>
        </a:p>
      </dgm:t>
    </dgm:pt>
    <dgm:pt modelId="{8440E738-1668-46F9-8C05-37A089A552F2}" type="pres">
      <dgm:prSet presAssocID="{885B3DA4-9295-4306-A669-469B719833B9}" presName="dstNode" presStyleLbl="node1" presStyleIdx="0" presStyleCnt="3"/>
      <dgm:spPr/>
      <dgm:t>
        <a:bodyPr/>
        <a:lstStyle/>
        <a:p>
          <a:endParaRPr lang="en-US"/>
        </a:p>
      </dgm:t>
    </dgm:pt>
    <dgm:pt modelId="{2D60AD58-5CA9-4A9E-A5D9-B7684680C5E4}" type="pres">
      <dgm:prSet presAssocID="{16ABD08D-8F93-4E42-9018-76C6159956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98E2E-87A1-47F8-8F61-08686EF5AE86}" type="pres">
      <dgm:prSet presAssocID="{16ABD08D-8F93-4E42-9018-76C61599569C}" presName="accent_1" presStyleCnt="0"/>
      <dgm:spPr/>
      <dgm:t>
        <a:bodyPr/>
        <a:lstStyle/>
        <a:p>
          <a:endParaRPr lang="en-US"/>
        </a:p>
      </dgm:t>
    </dgm:pt>
    <dgm:pt modelId="{C5827C62-5A4C-48C9-994C-CE818010EAD5}" type="pres">
      <dgm:prSet presAssocID="{16ABD08D-8F93-4E42-9018-76C61599569C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08AFCE21-18E8-435D-9518-CF2CF07C3F4A}" type="pres">
      <dgm:prSet presAssocID="{824DCDB1-4E95-4696-A90E-B230D2C7B4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F5DD7-F63E-4B0C-92BA-AB9C4A81821A}" type="pres">
      <dgm:prSet presAssocID="{824DCDB1-4E95-4696-A90E-B230D2C7B484}" presName="accent_2" presStyleCnt="0"/>
      <dgm:spPr/>
      <dgm:t>
        <a:bodyPr/>
        <a:lstStyle/>
        <a:p>
          <a:endParaRPr lang="en-US"/>
        </a:p>
      </dgm:t>
    </dgm:pt>
    <dgm:pt modelId="{ABA6D20F-549D-4C9B-83D7-BFE55E80EDD7}" type="pres">
      <dgm:prSet presAssocID="{824DCDB1-4E95-4696-A90E-B230D2C7B484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9C2F6B82-2173-44F3-8024-B65F7C6CC011}" type="pres">
      <dgm:prSet presAssocID="{5285DE6D-2B9E-470F-9020-7A46200015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0081B-E215-4152-AC7F-8CBE88C5F0C4}" type="pres">
      <dgm:prSet presAssocID="{5285DE6D-2B9E-470F-9020-7A4620001577}" presName="accent_3" presStyleCnt="0"/>
      <dgm:spPr/>
      <dgm:t>
        <a:bodyPr/>
        <a:lstStyle/>
        <a:p>
          <a:endParaRPr lang="en-US"/>
        </a:p>
      </dgm:t>
    </dgm:pt>
    <dgm:pt modelId="{2F02928A-30D5-4392-BB76-E8E428C0744F}" type="pres">
      <dgm:prSet presAssocID="{5285DE6D-2B9E-470F-9020-7A4620001577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35EEFABD-C4AE-4F20-9881-780374D3EF4D}" type="presOf" srcId="{16ABD08D-8F93-4E42-9018-76C61599569C}" destId="{2D60AD58-5CA9-4A9E-A5D9-B7684680C5E4}" srcOrd="0" destOrd="0" presId="urn:microsoft.com/office/officeart/2008/layout/VerticalCurvedList"/>
    <dgm:cxn modelId="{07D43B3C-347B-44B1-8CAC-2B23F5B7A6A0}" srcId="{885B3DA4-9295-4306-A669-469B719833B9}" destId="{16ABD08D-8F93-4E42-9018-76C61599569C}" srcOrd="0" destOrd="0" parTransId="{69D6DB85-CEE7-445F-9E08-12F4A0E7DBEF}" sibTransId="{A8A0EFA8-885F-4CAF-9ACF-2B3EA9CC387A}"/>
    <dgm:cxn modelId="{4B03E9F5-AABD-4006-9661-E8010756EE46}" type="presOf" srcId="{5285DE6D-2B9E-470F-9020-7A4620001577}" destId="{9C2F6B82-2173-44F3-8024-B65F7C6CC011}" srcOrd="0" destOrd="0" presId="urn:microsoft.com/office/officeart/2008/layout/VerticalCurvedList"/>
    <dgm:cxn modelId="{302B6CB7-52DC-4CF2-81FB-25826117BBA0}" type="presOf" srcId="{A8A0EFA8-885F-4CAF-9ACF-2B3EA9CC387A}" destId="{5C809569-2426-422F-B8A1-B8E14AE650CC}" srcOrd="0" destOrd="0" presId="urn:microsoft.com/office/officeart/2008/layout/VerticalCurvedList"/>
    <dgm:cxn modelId="{263AF9F0-9F12-4E14-B943-C348E13E3F72}" type="presOf" srcId="{824DCDB1-4E95-4696-A90E-B230D2C7B484}" destId="{08AFCE21-18E8-435D-9518-CF2CF07C3F4A}" srcOrd="0" destOrd="0" presId="urn:microsoft.com/office/officeart/2008/layout/VerticalCurvedList"/>
    <dgm:cxn modelId="{6B9D1D6B-6672-4F73-BE53-EA32EFDE7597}" type="presOf" srcId="{885B3DA4-9295-4306-A669-469B719833B9}" destId="{CE0D5145-7A48-4487-BD78-317AFC337C44}" srcOrd="0" destOrd="0" presId="urn:microsoft.com/office/officeart/2008/layout/VerticalCurvedList"/>
    <dgm:cxn modelId="{3E007C35-77F1-4BA7-822E-0E76F91F5CFE}" srcId="{885B3DA4-9295-4306-A669-469B719833B9}" destId="{824DCDB1-4E95-4696-A90E-B230D2C7B484}" srcOrd="1" destOrd="0" parTransId="{A450901F-07B7-4018-9324-80683F4B0C6C}" sibTransId="{0F866CF5-6F5A-46DE-93B5-1DD796F5940E}"/>
    <dgm:cxn modelId="{658DC6A5-F469-4003-BC84-E1B3CA7F4425}" srcId="{885B3DA4-9295-4306-A669-469B719833B9}" destId="{5285DE6D-2B9E-470F-9020-7A4620001577}" srcOrd="2" destOrd="0" parTransId="{69959B3F-7A6F-4292-959F-8D551E2A1122}" sibTransId="{17584B60-8E43-4964-8C80-380C3BE1738B}"/>
    <dgm:cxn modelId="{FEFC31DE-12AC-4BF5-9076-22785694ECE4}" type="presParOf" srcId="{CE0D5145-7A48-4487-BD78-317AFC337C44}" destId="{346DD973-34C9-4459-A5ED-9AA26EA1EE46}" srcOrd="0" destOrd="0" presId="urn:microsoft.com/office/officeart/2008/layout/VerticalCurvedList"/>
    <dgm:cxn modelId="{DE82C7FB-63A3-4875-9027-9F3A3A452278}" type="presParOf" srcId="{346DD973-34C9-4459-A5ED-9AA26EA1EE46}" destId="{EE9465E9-00F6-4C10-88DC-AB134E3AAD46}" srcOrd="0" destOrd="0" presId="urn:microsoft.com/office/officeart/2008/layout/VerticalCurvedList"/>
    <dgm:cxn modelId="{0434C5C1-8CCF-43BC-92F6-C584295D1A64}" type="presParOf" srcId="{EE9465E9-00F6-4C10-88DC-AB134E3AAD46}" destId="{2B51A6F1-DC96-406B-BF79-5BC79248D386}" srcOrd="0" destOrd="0" presId="urn:microsoft.com/office/officeart/2008/layout/VerticalCurvedList"/>
    <dgm:cxn modelId="{7ABD340D-093B-457E-A316-8B61608328F4}" type="presParOf" srcId="{EE9465E9-00F6-4C10-88DC-AB134E3AAD46}" destId="{5C809569-2426-422F-B8A1-B8E14AE650CC}" srcOrd="1" destOrd="0" presId="urn:microsoft.com/office/officeart/2008/layout/VerticalCurvedList"/>
    <dgm:cxn modelId="{F94B01EF-14DD-4F91-986D-45A3851A7856}" type="presParOf" srcId="{EE9465E9-00F6-4C10-88DC-AB134E3AAD46}" destId="{8F3464A2-59E6-4612-AF62-22B9BFD91751}" srcOrd="2" destOrd="0" presId="urn:microsoft.com/office/officeart/2008/layout/VerticalCurvedList"/>
    <dgm:cxn modelId="{9B2E19FB-8732-4C8C-91B0-8EE7D6DF2D3E}" type="presParOf" srcId="{EE9465E9-00F6-4C10-88DC-AB134E3AAD46}" destId="{8440E738-1668-46F9-8C05-37A089A552F2}" srcOrd="3" destOrd="0" presId="urn:microsoft.com/office/officeart/2008/layout/VerticalCurvedList"/>
    <dgm:cxn modelId="{6F6CEEDF-2685-4BD5-8E32-A10E0DEE68F5}" type="presParOf" srcId="{346DD973-34C9-4459-A5ED-9AA26EA1EE46}" destId="{2D60AD58-5CA9-4A9E-A5D9-B7684680C5E4}" srcOrd="1" destOrd="0" presId="urn:microsoft.com/office/officeart/2008/layout/VerticalCurvedList"/>
    <dgm:cxn modelId="{4CD69153-B3A8-4494-812E-39CB668D95E5}" type="presParOf" srcId="{346DD973-34C9-4459-A5ED-9AA26EA1EE46}" destId="{E8D98E2E-87A1-47F8-8F61-08686EF5AE86}" srcOrd="2" destOrd="0" presId="urn:microsoft.com/office/officeart/2008/layout/VerticalCurvedList"/>
    <dgm:cxn modelId="{7849F4B0-943D-4CCA-8FD7-077F0C68B53E}" type="presParOf" srcId="{E8D98E2E-87A1-47F8-8F61-08686EF5AE86}" destId="{C5827C62-5A4C-48C9-994C-CE818010EAD5}" srcOrd="0" destOrd="0" presId="urn:microsoft.com/office/officeart/2008/layout/VerticalCurvedList"/>
    <dgm:cxn modelId="{FCD55D15-5944-4E84-BBFE-7CCC43C4296A}" type="presParOf" srcId="{346DD973-34C9-4459-A5ED-9AA26EA1EE46}" destId="{08AFCE21-18E8-435D-9518-CF2CF07C3F4A}" srcOrd="3" destOrd="0" presId="urn:microsoft.com/office/officeart/2008/layout/VerticalCurvedList"/>
    <dgm:cxn modelId="{1E6EA05D-81A1-4DC2-8449-3D0CB6CE3747}" type="presParOf" srcId="{346DD973-34C9-4459-A5ED-9AA26EA1EE46}" destId="{C4FF5DD7-F63E-4B0C-92BA-AB9C4A81821A}" srcOrd="4" destOrd="0" presId="urn:microsoft.com/office/officeart/2008/layout/VerticalCurvedList"/>
    <dgm:cxn modelId="{2024EB45-03A1-48B7-AC20-AE2AB47F05BD}" type="presParOf" srcId="{C4FF5DD7-F63E-4B0C-92BA-AB9C4A81821A}" destId="{ABA6D20F-549D-4C9B-83D7-BFE55E80EDD7}" srcOrd="0" destOrd="0" presId="urn:microsoft.com/office/officeart/2008/layout/VerticalCurvedList"/>
    <dgm:cxn modelId="{E270DA96-E078-4A76-AB26-5B53E9FC6BAF}" type="presParOf" srcId="{346DD973-34C9-4459-A5ED-9AA26EA1EE46}" destId="{9C2F6B82-2173-44F3-8024-B65F7C6CC011}" srcOrd="5" destOrd="0" presId="urn:microsoft.com/office/officeart/2008/layout/VerticalCurvedList"/>
    <dgm:cxn modelId="{87C11FBC-EDB1-4052-92C2-BB9B62691928}" type="presParOf" srcId="{346DD973-34C9-4459-A5ED-9AA26EA1EE46}" destId="{5F90081B-E215-4152-AC7F-8CBE88C5F0C4}" srcOrd="6" destOrd="0" presId="urn:microsoft.com/office/officeart/2008/layout/VerticalCurvedList"/>
    <dgm:cxn modelId="{F5E6EBA8-C113-4FA0-90D5-9358DBD005DA}" type="presParOf" srcId="{5F90081B-E215-4152-AC7F-8CBE88C5F0C4}" destId="{2F02928A-30D5-4392-BB76-E8E428C074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B3DA4-9295-4306-A669-469B719833B9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ABD08D-8F93-4E42-9018-76C61599569C}">
      <dgm:prSet phldrT="[Text]" custT="1"/>
      <dgm:spPr/>
      <dgm:t>
        <a:bodyPr/>
        <a:lstStyle/>
        <a:p>
          <a:pPr algn="ctr"/>
          <a:r>
            <a:rPr lang="en-US" sz="8000" b="1" smtClean="0">
              <a:latin typeface="NikoshBAN" panose="02000000000000000000" pitchFamily="2" charset="0"/>
              <a:cs typeface="NikoshBAN" panose="02000000000000000000" pitchFamily="2" charset="0"/>
            </a:rPr>
            <a:t>বৈচিত্র</a:t>
          </a:r>
          <a:endParaRPr lang="en-US" sz="8000" b="1" dirty="0"/>
        </a:p>
      </dgm:t>
    </dgm:pt>
    <dgm:pt modelId="{69D6DB85-CEE7-445F-9E08-12F4A0E7DBEF}" type="parTrans" cxnId="{07D43B3C-347B-44B1-8CAC-2B23F5B7A6A0}">
      <dgm:prSet/>
      <dgm:spPr/>
      <dgm:t>
        <a:bodyPr/>
        <a:lstStyle/>
        <a:p>
          <a:endParaRPr lang="en-US"/>
        </a:p>
      </dgm:t>
    </dgm:pt>
    <dgm:pt modelId="{A8A0EFA8-885F-4CAF-9ACF-2B3EA9CC387A}" type="sibTrans" cxnId="{07D43B3C-347B-44B1-8CAC-2B23F5B7A6A0}">
      <dgm:prSet/>
      <dgm:spPr/>
      <dgm:t>
        <a:bodyPr/>
        <a:lstStyle/>
        <a:p>
          <a:endParaRPr lang="en-US"/>
        </a:p>
      </dgm:t>
    </dgm:pt>
    <dgm:pt modelId="{824DCDB1-4E95-4696-A90E-B230D2C7B48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8000" dirty="0" err="1" smtClean="0">
              <a:latin typeface="NikoshBAN" pitchFamily="2" charset="0"/>
              <a:cs typeface="NikoshBAN" pitchFamily="2" charset="0"/>
            </a:rPr>
            <a:t>বিভিন্নতা</a:t>
          </a:r>
          <a:endParaRPr lang="en-US" sz="8000" b="1" dirty="0"/>
        </a:p>
      </dgm:t>
    </dgm:pt>
    <dgm:pt modelId="{A450901F-07B7-4018-9324-80683F4B0C6C}" type="parTrans" cxnId="{3E007C35-77F1-4BA7-822E-0E76F91F5CFE}">
      <dgm:prSet/>
      <dgm:spPr/>
      <dgm:t>
        <a:bodyPr/>
        <a:lstStyle/>
        <a:p>
          <a:endParaRPr lang="en-US"/>
        </a:p>
      </dgm:t>
    </dgm:pt>
    <dgm:pt modelId="{0F866CF5-6F5A-46DE-93B5-1DD796F5940E}" type="sibTrans" cxnId="{3E007C35-77F1-4BA7-822E-0E76F91F5CFE}">
      <dgm:prSet/>
      <dgm:spPr/>
      <dgm:t>
        <a:bodyPr/>
        <a:lstStyle/>
        <a:p>
          <a:endParaRPr lang="en-US"/>
        </a:p>
      </dgm:t>
    </dgm:pt>
    <dgm:pt modelId="{5285DE6D-2B9E-470F-9020-7A462000157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6600" b="1" dirty="0" err="1" smtClean="0">
              <a:latin typeface="NikoshBAN" pitchFamily="2" charset="0"/>
              <a:cs typeface="NikoshBAN" pitchFamily="2" charset="0"/>
            </a:rPr>
            <a:t>একই</a:t>
          </a:r>
          <a:r>
            <a:rPr lang="en-US" sz="6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600" b="1" dirty="0" err="1" smtClean="0">
              <a:latin typeface="NikoshBAN" pitchFamily="2" charset="0"/>
              <a:cs typeface="NikoshBAN" pitchFamily="2" charset="0"/>
            </a:rPr>
            <a:t>দেশ</a:t>
          </a:r>
          <a:r>
            <a:rPr lang="en-US" sz="6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600" b="1" dirty="0" err="1" smtClean="0">
              <a:latin typeface="NikoshBAN" pitchFamily="2" charset="0"/>
              <a:cs typeface="NikoshBAN" pitchFamily="2" charset="0"/>
            </a:rPr>
            <a:t>অথচ</a:t>
          </a:r>
          <a:r>
            <a:rPr lang="en-US" sz="6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600" b="1" dirty="0" err="1" smtClean="0">
              <a:latin typeface="NikoshBAN" pitchFamily="2" charset="0"/>
              <a:cs typeface="NikoshBAN" pitchFamily="2" charset="0"/>
            </a:rPr>
            <a:t>কত</a:t>
          </a:r>
          <a:r>
            <a:rPr lang="en-US" sz="66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600" b="1" dirty="0" err="1" smtClean="0">
              <a:latin typeface="NikoshBAN" pitchFamily="2" charset="0"/>
              <a:cs typeface="NikoshBAN" pitchFamily="2" charset="0"/>
            </a:rPr>
            <a:t>বৈচিত্র্য</a:t>
          </a:r>
          <a:r>
            <a:rPr lang="en-US" sz="6600" b="1" dirty="0" smtClean="0">
              <a:latin typeface="NikoshBAN" pitchFamily="2" charset="0"/>
              <a:cs typeface="NikoshBAN" pitchFamily="2" charset="0"/>
            </a:rPr>
            <a:t>।</a:t>
          </a:r>
          <a:endParaRPr lang="en-US" sz="6600" dirty="0"/>
        </a:p>
      </dgm:t>
    </dgm:pt>
    <dgm:pt modelId="{69959B3F-7A6F-4292-959F-8D551E2A1122}" type="parTrans" cxnId="{658DC6A5-F469-4003-BC84-E1B3CA7F4425}">
      <dgm:prSet/>
      <dgm:spPr/>
      <dgm:t>
        <a:bodyPr/>
        <a:lstStyle/>
        <a:p>
          <a:endParaRPr lang="en-US"/>
        </a:p>
      </dgm:t>
    </dgm:pt>
    <dgm:pt modelId="{17584B60-8E43-4964-8C80-380C3BE1738B}" type="sibTrans" cxnId="{658DC6A5-F469-4003-BC84-E1B3CA7F4425}">
      <dgm:prSet/>
      <dgm:spPr/>
      <dgm:t>
        <a:bodyPr/>
        <a:lstStyle/>
        <a:p>
          <a:endParaRPr lang="en-US"/>
        </a:p>
      </dgm:t>
    </dgm:pt>
    <dgm:pt modelId="{CE0D5145-7A48-4487-BD78-317AFC337C44}" type="pres">
      <dgm:prSet presAssocID="{885B3DA4-9295-4306-A669-469B719833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6DD973-34C9-4459-A5ED-9AA26EA1EE46}" type="pres">
      <dgm:prSet presAssocID="{885B3DA4-9295-4306-A669-469B719833B9}" presName="Name1" presStyleCnt="0"/>
      <dgm:spPr/>
      <dgm:t>
        <a:bodyPr/>
        <a:lstStyle/>
        <a:p>
          <a:endParaRPr lang="en-US"/>
        </a:p>
      </dgm:t>
    </dgm:pt>
    <dgm:pt modelId="{EE9465E9-00F6-4C10-88DC-AB134E3AAD46}" type="pres">
      <dgm:prSet presAssocID="{885B3DA4-9295-4306-A669-469B719833B9}" presName="cycle" presStyleCnt="0"/>
      <dgm:spPr/>
      <dgm:t>
        <a:bodyPr/>
        <a:lstStyle/>
        <a:p>
          <a:endParaRPr lang="en-US"/>
        </a:p>
      </dgm:t>
    </dgm:pt>
    <dgm:pt modelId="{2B51A6F1-DC96-406B-BF79-5BC79248D386}" type="pres">
      <dgm:prSet presAssocID="{885B3DA4-9295-4306-A669-469B719833B9}" presName="srcNode" presStyleLbl="node1" presStyleIdx="0" presStyleCnt="3"/>
      <dgm:spPr/>
      <dgm:t>
        <a:bodyPr/>
        <a:lstStyle/>
        <a:p>
          <a:endParaRPr lang="en-US"/>
        </a:p>
      </dgm:t>
    </dgm:pt>
    <dgm:pt modelId="{5C809569-2426-422F-B8A1-B8E14AE650CC}" type="pres">
      <dgm:prSet presAssocID="{885B3DA4-9295-4306-A669-469B719833B9}" presName="conn" presStyleLbl="parChTrans1D2" presStyleIdx="0" presStyleCnt="1" custLinFactNeighborY="495"/>
      <dgm:spPr/>
      <dgm:t>
        <a:bodyPr/>
        <a:lstStyle/>
        <a:p>
          <a:endParaRPr lang="en-US"/>
        </a:p>
      </dgm:t>
    </dgm:pt>
    <dgm:pt modelId="{8F3464A2-59E6-4612-AF62-22B9BFD91751}" type="pres">
      <dgm:prSet presAssocID="{885B3DA4-9295-4306-A669-469B719833B9}" presName="extraNode" presStyleLbl="node1" presStyleIdx="0" presStyleCnt="3"/>
      <dgm:spPr/>
      <dgm:t>
        <a:bodyPr/>
        <a:lstStyle/>
        <a:p>
          <a:endParaRPr lang="en-US"/>
        </a:p>
      </dgm:t>
    </dgm:pt>
    <dgm:pt modelId="{8440E738-1668-46F9-8C05-37A089A552F2}" type="pres">
      <dgm:prSet presAssocID="{885B3DA4-9295-4306-A669-469B719833B9}" presName="dstNode" presStyleLbl="node1" presStyleIdx="0" presStyleCnt="3"/>
      <dgm:spPr/>
      <dgm:t>
        <a:bodyPr/>
        <a:lstStyle/>
        <a:p>
          <a:endParaRPr lang="en-US"/>
        </a:p>
      </dgm:t>
    </dgm:pt>
    <dgm:pt modelId="{2D60AD58-5CA9-4A9E-A5D9-B7684680C5E4}" type="pres">
      <dgm:prSet presAssocID="{16ABD08D-8F93-4E42-9018-76C6159956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98E2E-87A1-47F8-8F61-08686EF5AE86}" type="pres">
      <dgm:prSet presAssocID="{16ABD08D-8F93-4E42-9018-76C61599569C}" presName="accent_1" presStyleCnt="0"/>
      <dgm:spPr/>
      <dgm:t>
        <a:bodyPr/>
        <a:lstStyle/>
        <a:p>
          <a:endParaRPr lang="en-US"/>
        </a:p>
      </dgm:t>
    </dgm:pt>
    <dgm:pt modelId="{C5827C62-5A4C-48C9-994C-CE818010EAD5}" type="pres">
      <dgm:prSet presAssocID="{16ABD08D-8F93-4E42-9018-76C61599569C}" presName="accentRepeatNode" presStyleLbl="solidFgAcc1" presStyleIdx="0" presStyleCnt="3" custLinFactNeighborX="-6609" custLinFactNeighborY="1220"/>
      <dgm:spPr/>
      <dgm:t>
        <a:bodyPr/>
        <a:lstStyle/>
        <a:p>
          <a:endParaRPr lang="en-US"/>
        </a:p>
      </dgm:t>
    </dgm:pt>
    <dgm:pt modelId="{08AFCE21-18E8-435D-9518-CF2CF07C3F4A}" type="pres">
      <dgm:prSet presAssocID="{824DCDB1-4E95-4696-A90E-B230D2C7B4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F5DD7-F63E-4B0C-92BA-AB9C4A81821A}" type="pres">
      <dgm:prSet presAssocID="{824DCDB1-4E95-4696-A90E-B230D2C7B484}" presName="accent_2" presStyleCnt="0"/>
      <dgm:spPr/>
      <dgm:t>
        <a:bodyPr/>
        <a:lstStyle/>
        <a:p>
          <a:endParaRPr lang="en-US"/>
        </a:p>
      </dgm:t>
    </dgm:pt>
    <dgm:pt modelId="{ABA6D20F-549D-4C9B-83D7-BFE55E80EDD7}" type="pres">
      <dgm:prSet presAssocID="{824DCDB1-4E95-4696-A90E-B230D2C7B484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9C2F6B82-2173-44F3-8024-B65F7C6CC011}" type="pres">
      <dgm:prSet presAssocID="{5285DE6D-2B9E-470F-9020-7A46200015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0081B-E215-4152-AC7F-8CBE88C5F0C4}" type="pres">
      <dgm:prSet presAssocID="{5285DE6D-2B9E-470F-9020-7A4620001577}" presName="accent_3" presStyleCnt="0"/>
      <dgm:spPr/>
      <dgm:t>
        <a:bodyPr/>
        <a:lstStyle/>
        <a:p>
          <a:endParaRPr lang="en-US"/>
        </a:p>
      </dgm:t>
    </dgm:pt>
    <dgm:pt modelId="{2F02928A-30D5-4392-BB76-E8E428C0744F}" type="pres">
      <dgm:prSet presAssocID="{5285DE6D-2B9E-470F-9020-7A4620001577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35EEFABD-C4AE-4F20-9881-780374D3EF4D}" type="presOf" srcId="{16ABD08D-8F93-4E42-9018-76C61599569C}" destId="{2D60AD58-5CA9-4A9E-A5D9-B7684680C5E4}" srcOrd="0" destOrd="0" presId="urn:microsoft.com/office/officeart/2008/layout/VerticalCurvedList"/>
    <dgm:cxn modelId="{07D43B3C-347B-44B1-8CAC-2B23F5B7A6A0}" srcId="{885B3DA4-9295-4306-A669-469B719833B9}" destId="{16ABD08D-8F93-4E42-9018-76C61599569C}" srcOrd="0" destOrd="0" parTransId="{69D6DB85-CEE7-445F-9E08-12F4A0E7DBEF}" sibTransId="{A8A0EFA8-885F-4CAF-9ACF-2B3EA9CC387A}"/>
    <dgm:cxn modelId="{4B03E9F5-AABD-4006-9661-E8010756EE46}" type="presOf" srcId="{5285DE6D-2B9E-470F-9020-7A4620001577}" destId="{9C2F6B82-2173-44F3-8024-B65F7C6CC011}" srcOrd="0" destOrd="0" presId="urn:microsoft.com/office/officeart/2008/layout/VerticalCurvedList"/>
    <dgm:cxn modelId="{302B6CB7-52DC-4CF2-81FB-25826117BBA0}" type="presOf" srcId="{A8A0EFA8-885F-4CAF-9ACF-2B3EA9CC387A}" destId="{5C809569-2426-422F-B8A1-B8E14AE650CC}" srcOrd="0" destOrd="0" presId="urn:microsoft.com/office/officeart/2008/layout/VerticalCurvedList"/>
    <dgm:cxn modelId="{263AF9F0-9F12-4E14-B943-C348E13E3F72}" type="presOf" srcId="{824DCDB1-4E95-4696-A90E-B230D2C7B484}" destId="{08AFCE21-18E8-435D-9518-CF2CF07C3F4A}" srcOrd="0" destOrd="0" presId="urn:microsoft.com/office/officeart/2008/layout/VerticalCurvedList"/>
    <dgm:cxn modelId="{6B9D1D6B-6672-4F73-BE53-EA32EFDE7597}" type="presOf" srcId="{885B3DA4-9295-4306-A669-469B719833B9}" destId="{CE0D5145-7A48-4487-BD78-317AFC337C44}" srcOrd="0" destOrd="0" presId="urn:microsoft.com/office/officeart/2008/layout/VerticalCurvedList"/>
    <dgm:cxn modelId="{3E007C35-77F1-4BA7-822E-0E76F91F5CFE}" srcId="{885B3DA4-9295-4306-A669-469B719833B9}" destId="{824DCDB1-4E95-4696-A90E-B230D2C7B484}" srcOrd="1" destOrd="0" parTransId="{A450901F-07B7-4018-9324-80683F4B0C6C}" sibTransId="{0F866CF5-6F5A-46DE-93B5-1DD796F5940E}"/>
    <dgm:cxn modelId="{658DC6A5-F469-4003-BC84-E1B3CA7F4425}" srcId="{885B3DA4-9295-4306-A669-469B719833B9}" destId="{5285DE6D-2B9E-470F-9020-7A4620001577}" srcOrd="2" destOrd="0" parTransId="{69959B3F-7A6F-4292-959F-8D551E2A1122}" sibTransId="{17584B60-8E43-4964-8C80-380C3BE1738B}"/>
    <dgm:cxn modelId="{FEFC31DE-12AC-4BF5-9076-22785694ECE4}" type="presParOf" srcId="{CE0D5145-7A48-4487-BD78-317AFC337C44}" destId="{346DD973-34C9-4459-A5ED-9AA26EA1EE46}" srcOrd="0" destOrd="0" presId="urn:microsoft.com/office/officeart/2008/layout/VerticalCurvedList"/>
    <dgm:cxn modelId="{DE82C7FB-63A3-4875-9027-9F3A3A452278}" type="presParOf" srcId="{346DD973-34C9-4459-A5ED-9AA26EA1EE46}" destId="{EE9465E9-00F6-4C10-88DC-AB134E3AAD46}" srcOrd="0" destOrd="0" presId="urn:microsoft.com/office/officeart/2008/layout/VerticalCurvedList"/>
    <dgm:cxn modelId="{0434C5C1-8CCF-43BC-92F6-C584295D1A64}" type="presParOf" srcId="{EE9465E9-00F6-4C10-88DC-AB134E3AAD46}" destId="{2B51A6F1-DC96-406B-BF79-5BC79248D386}" srcOrd="0" destOrd="0" presId="urn:microsoft.com/office/officeart/2008/layout/VerticalCurvedList"/>
    <dgm:cxn modelId="{7ABD340D-093B-457E-A316-8B61608328F4}" type="presParOf" srcId="{EE9465E9-00F6-4C10-88DC-AB134E3AAD46}" destId="{5C809569-2426-422F-B8A1-B8E14AE650CC}" srcOrd="1" destOrd="0" presId="urn:microsoft.com/office/officeart/2008/layout/VerticalCurvedList"/>
    <dgm:cxn modelId="{F94B01EF-14DD-4F91-986D-45A3851A7856}" type="presParOf" srcId="{EE9465E9-00F6-4C10-88DC-AB134E3AAD46}" destId="{8F3464A2-59E6-4612-AF62-22B9BFD91751}" srcOrd="2" destOrd="0" presId="urn:microsoft.com/office/officeart/2008/layout/VerticalCurvedList"/>
    <dgm:cxn modelId="{9B2E19FB-8732-4C8C-91B0-8EE7D6DF2D3E}" type="presParOf" srcId="{EE9465E9-00F6-4C10-88DC-AB134E3AAD46}" destId="{8440E738-1668-46F9-8C05-37A089A552F2}" srcOrd="3" destOrd="0" presId="urn:microsoft.com/office/officeart/2008/layout/VerticalCurvedList"/>
    <dgm:cxn modelId="{6F6CEEDF-2685-4BD5-8E32-A10E0DEE68F5}" type="presParOf" srcId="{346DD973-34C9-4459-A5ED-9AA26EA1EE46}" destId="{2D60AD58-5CA9-4A9E-A5D9-B7684680C5E4}" srcOrd="1" destOrd="0" presId="urn:microsoft.com/office/officeart/2008/layout/VerticalCurvedList"/>
    <dgm:cxn modelId="{4CD69153-B3A8-4494-812E-39CB668D95E5}" type="presParOf" srcId="{346DD973-34C9-4459-A5ED-9AA26EA1EE46}" destId="{E8D98E2E-87A1-47F8-8F61-08686EF5AE86}" srcOrd="2" destOrd="0" presId="urn:microsoft.com/office/officeart/2008/layout/VerticalCurvedList"/>
    <dgm:cxn modelId="{7849F4B0-943D-4CCA-8FD7-077F0C68B53E}" type="presParOf" srcId="{E8D98E2E-87A1-47F8-8F61-08686EF5AE86}" destId="{C5827C62-5A4C-48C9-994C-CE818010EAD5}" srcOrd="0" destOrd="0" presId="urn:microsoft.com/office/officeart/2008/layout/VerticalCurvedList"/>
    <dgm:cxn modelId="{FCD55D15-5944-4E84-BBFE-7CCC43C4296A}" type="presParOf" srcId="{346DD973-34C9-4459-A5ED-9AA26EA1EE46}" destId="{08AFCE21-18E8-435D-9518-CF2CF07C3F4A}" srcOrd="3" destOrd="0" presId="urn:microsoft.com/office/officeart/2008/layout/VerticalCurvedList"/>
    <dgm:cxn modelId="{1E6EA05D-81A1-4DC2-8449-3D0CB6CE3747}" type="presParOf" srcId="{346DD973-34C9-4459-A5ED-9AA26EA1EE46}" destId="{C4FF5DD7-F63E-4B0C-92BA-AB9C4A81821A}" srcOrd="4" destOrd="0" presId="urn:microsoft.com/office/officeart/2008/layout/VerticalCurvedList"/>
    <dgm:cxn modelId="{2024EB45-03A1-48B7-AC20-AE2AB47F05BD}" type="presParOf" srcId="{C4FF5DD7-F63E-4B0C-92BA-AB9C4A81821A}" destId="{ABA6D20F-549D-4C9B-83D7-BFE55E80EDD7}" srcOrd="0" destOrd="0" presId="urn:microsoft.com/office/officeart/2008/layout/VerticalCurvedList"/>
    <dgm:cxn modelId="{E270DA96-E078-4A76-AB26-5B53E9FC6BAF}" type="presParOf" srcId="{346DD973-34C9-4459-A5ED-9AA26EA1EE46}" destId="{9C2F6B82-2173-44F3-8024-B65F7C6CC011}" srcOrd="5" destOrd="0" presId="urn:microsoft.com/office/officeart/2008/layout/VerticalCurvedList"/>
    <dgm:cxn modelId="{87C11FBC-EDB1-4052-92C2-BB9B62691928}" type="presParOf" srcId="{346DD973-34C9-4459-A5ED-9AA26EA1EE46}" destId="{5F90081B-E215-4152-AC7F-8CBE88C5F0C4}" srcOrd="6" destOrd="0" presId="urn:microsoft.com/office/officeart/2008/layout/VerticalCurvedList"/>
    <dgm:cxn modelId="{F5E6EBA8-C113-4FA0-90D5-9358DBD005DA}" type="presParOf" srcId="{5F90081B-E215-4152-AC7F-8CBE88C5F0C4}" destId="{2F02928A-30D5-4392-BB76-E8E428C074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5B3DA4-9295-4306-A669-469B719833B9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ABD08D-8F93-4E42-9018-76C61599569C}">
      <dgm:prSet phldrT="[Text]" custT="1"/>
      <dgm:spPr/>
      <dgm:t>
        <a:bodyPr/>
        <a:lstStyle/>
        <a:p>
          <a:pPr algn="ctr"/>
          <a:r>
            <a:rPr lang="en-US" sz="8000" b="1" smtClean="0">
              <a:latin typeface="NikoshBAN" panose="02000000000000000000" pitchFamily="2" charset="0"/>
              <a:cs typeface="NikoshBAN" panose="02000000000000000000" pitchFamily="2" charset="0"/>
            </a:rPr>
            <a:t>গৌরব</a:t>
          </a:r>
          <a:endParaRPr lang="en-US" sz="8000" b="1" dirty="0"/>
        </a:p>
      </dgm:t>
    </dgm:pt>
    <dgm:pt modelId="{69D6DB85-CEE7-445F-9E08-12F4A0E7DBEF}" type="parTrans" cxnId="{07D43B3C-347B-44B1-8CAC-2B23F5B7A6A0}">
      <dgm:prSet/>
      <dgm:spPr/>
      <dgm:t>
        <a:bodyPr/>
        <a:lstStyle/>
        <a:p>
          <a:endParaRPr lang="en-US"/>
        </a:p>
      </dgm:t>
    </dgm:pt>
    <dgm:pt modelId="{A8A0EFA8-885F-4CAF-9ACF-2B3EA9CC387A}" type="sibTrans" cxnId="{07D43B3C-347B-44B1-8CAC-2B23F5B7A6A0}">
      <dgm:prSet/>
      <dgm:spPr/>
      <dgm:t>
        <a:bodyPr/>
        <a:lstStyle/>
        <a:p>
          <a:endParaRPr lang="en-US"/>
        </a:p>
      </dgm:t>
    </dgm:pt>
    <dgm:pt modelId="{824DCDB1-4E95-4696-A90E-B230D2C7B484}">
      <dgm:prSet phldrT="[Text]" custT="1"/>
      <dgm:spPr/>
      <dgm:t>
        <a:bodyPr/>
        <a:lstStyle/>
        <a:p>
          <a:pPr algn="ctr"/>
          <a:r>
            <a:rPr lang="en-US" sz="8000" b="1" smtClean="0">
              <a:ln/>
              <a:latin typeface="NikoshBAN" pitchFamily="2" charset="0"/>
              <a:cs typeface="NikoshBAN" pitchFamily="2" charset="0"/>
            </a:rPr>
            <a:t>গর্ব</a:t>
          </a:r>
          <a:endParaRPr lang="en-US" sz="8000" b="1" dirty="0"/>
        </a:p>
      </dgm:t>
    </dgm:pt>
    <dgm:pt modelId="{A450901F-07B7-4018-9324-80683F4B0C6C}" type="parTrans" cxnId="{3E007C35-77F1-4BA7-822E-0E76F91F5CFE}">
      <dgm:prSet/>
      <dgm:spPr/>
      <dgm:t>
        <a:bodyPr/>
        <a:lstStyle/>
        <a:p>
          <a:endParaRPr lang="en-US"/>
        </a:p>
      </dgm:t>
    </dgm:pt>
    <dgm:pt modelId="{0F866CF5-6F5A-46DE-93B5-1DD796F5940E}" type="sibTrans" cxnId="{3E007C35-77F1-4BA7-822E-0E76F91F5CFE}">
      <dgm:prSet/>
      <dgm:spPr/>
      <dgm:t>
        <a:bodyPr/>
        <a:lstStyle/>
        <a:p>
          <a:endParaRPr lang="en-US"/>
        </a:p>
      </dgm:t>
    </dgm:pt>
    <dgm:pt modelId="{5285DE6D-2B9E-470F-9020-7A4620001577}">
      <dgm:prSet phldrT="[Text]" custT="1"/>
      <dgm:spPr/>
      <dgm:t>
        <a:bodyPr/>
        <a:lstStyle/>
        <a:p>
          <a:pPr algn="ctr"/>
          <a:r>
            <a:rPr lang="en-US" sz="6600" b="1" smtClean="0">
              <a:latin typeface="NikoshBAN" pitchFamily="2" charset="0"/>
              <a:cs typeface="NikoshBAN" pitchFamily="2" charset="0"/>
            </a:rPr>
            <a:t>বাঙ্গালি জাতির গৌরব বাংলা ভাষা।</a:t>
          </a:r>
          <a:endParaRPr lang="en-US" sz="6600" dirty="0"/>
        </a:p>
      </dgm:t>
    </dgm:pt>
    <dgm:pt modelId="{69959B3F-7A6F-4292-959F-8D551E2A1122}" type="parTrans" cxnId="{658DC6A5-F469-4003-BC84-E1B3CA7F4425}">
      <dgm:prSet/>
      <dgm:spPr/>
      <dgm:t>
        <a:bodyPr/>
        <a:lstStyle/>
        <a:p>
          <a:endParaRPr lang="en-US"/>
        </a:p>
      </dgm:t>
    </dgm:pt>
    <dgm:pt modelId="{17584B60-8E43-4964-8C80-380C3BE1738B}" type="sibTrans" cxnId="{658DC6A5-F469-4003-BC84-E1B3CA7F4425}">
      <dgm:prSet/>
      <dgm:spPr/>
      <dgm:t>
        <a:bodyPr/>
        <a:lstStyle/>
        <a:p>
          <a:endParaRPr lang="en-US"/>
        </a:p>
      </dgm:t>
    </dgm:pt>
    <dgm:pt modelId="{CE0D5145-7A48-4487-BD78-317AFC337C44}" type="pres">
      <dgm:prSet presAssocID="{885B3DA4-9295-4306-A669-469B719833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6DD973-34C9-4459-A5ED-9AA26EA1EE46}" type="pres">
      <dgm:prSet presAssocID="{885B3DA4-9295-4306-A669-469B719833B9}" presName="Name1" presStyleCnt="0"/>
      <dgm:spPr/>
      <dgm:t>
        <a:bodyPr/>
        <a:lstStyle/>
        <a:p>
          <a:endParaRPr lang="en-US"/>
        </a:p>
      </dgm:t>
    </dgm:pt>
    <dgm:pt modelId="{EE9465E9-00F6-4C10-88DC-AB134E3AAD46}" type="pres">
      <dgm:prSet presAssocID="{885B3DA4-9295-4306-A669-469B719833B9}" presName="cycle" presStyleCnt="0"/>
      <dgm:spPr/>
      <dgm:t>
        <a:bodyPr/>
        <a:lstStyle/>
        <a:p>
          <a:endParaRPr lang="en-US"/>
        </a:p>
      </dgm:t>
    </dgm:pt>
    <dgm:pt modelId="{2B51A6F1-DC96-406B-BF79-5BC79248D386}" type="pres">
      <dgm:prSet presAssocID="{885B3DA4-9295-4306-A669-469B719833B9}" presName="srcNode" presStyleLbl="node1" presStyleIdx="0" presStyleCnt="3"/>
      <dgm:spPr/>
      <dgm:t>
        <a:bodyPr/>
        <a:lstStyle/>
        <a:p>
          <a:endParaRPr lang="en-US"/>
        </a:p>
      </dgm:t>
    </dgm:pt>
    <dgm:pt modelId="{5C809569-2426-422F-B8A1-B8E14AE650CC}" type="pres">
      <dgm:prSet presAssocID="{885B3DA4-9295-4306-A669-469B719833B9}" presName="conn" presStyleLbl="parChTrans1D2" presStyleIdx="0" presStyleCnt="1" custLinFactNeighborY="495"/>
      <dgm:spPr/>
      <dgm:t>
        <a:bodyPr/>
        <a:lstStyle/>
        <a:p>
          <a:endParaRPr lang="en-US"/>
        </a:p>
      </dgm:t>
    </dgm:pt>
    <dgm:pt modelId="{8F3464A2-59E6-4612-AF62-22B9BFD91751}" type="pres">
      <dgm:prSet presAssocID="{885B3DA4-9295-4306-A669-469B719833B9}" presName="extraNode" presStyleLbl="node1" presStyleIdx="0" presStyleCnt="3"/>
      <dgm:spPr/>
      <dgm:t>
        <a:bodyPr/>
        <a:lstStyle/>
        <a:p>
          <a:endParaRPr lang="en-US"/>
        </a:p>
      </dgm:t>
    </dgm:pt>
    <dgm:pt modelId="{8440E738-1668-46F9-8C05-37A089A552F2}" type="pres">
      <dgm:prSet presAssocID="{885B3DA4-9295-4306-A669-469B719833B9}" presName="dstNode" presStyleLbl="node1" presStyleIdx="0" presStyleCnt="3"/>
      <dgm:spPr/>
      <dgm:t>
        <a:bodyPr/>
        <a:lstStyle/>
        <a:p>
          <a:endParaRPr lang="en-US"/>
        </a:p>
      </dgm:t>
    </dgm:pt>
    <dgm:pt modelId="{2D60AD58-5CA9-4A9E-A5D9-B7684680C5E4}" type="pres">
      <dgm:prSet presAssocID="{16ABD08D-8F93-4E42-9018-76C6159956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98E2E-87A1-47F8-8F61-08686EF5AE86}" type="pres">
      <dgm:prSet presAssocID="{16ABD08D-8F93-4E42-9018-76C61599569C}" presName="accent_1" presStyleCnt="0"/>
      <dgm:spPr/>
      <dgm:t>
        <a:bodyPr/>
        <a:lstStyle/>
        <a:p>
          <a:endParaRPr lang="en-US"/>
        </a:p>
      </dgm:t>
    </dgm:pt>
    <dgm:pt modelId="{C5827C62-5A4C-48C9-994C-CE818010EAD5}" type="pres">
      <dgm:prSet presAssocID="{16ABD08D-8F93-4E42-9018-76C61599569C}" presName="accentRepeatNode" presStyleLbl="solidFgAcc1" presStyleIdx="0" presStyleCnt="3" custLinFactNeighborX="-6609" custLinFactNeighborY="1220"/>
      <dgm:spPr/>
      <dgm:t>
        <a:bodyPr/>
        <a:lstStyle/>
        <a:p>
          <a:endParaRPr lang="en-US"/>
        </a:p>
      </dgm:t>
    </dgm:pt>
    <dgm:pt modelId="{08AFCE21-18E8-435D-9518-CF2CF07C3F4A}" type="pres">
      <dgm:prSet presAssocID="{824DCDB1-4E95-4696-A90E-B230D2C7B4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F5DD7-F63E-4B0C-92BA-AB9C4A81821A}" type="pres">
      <dgm:prSet presAssocID="{824DCDB1-4E95-4696-A90E-B230D2C7B484}" presName="accent_2" presStyleCnt="0"/>
      <dgm:spPr/>
      <dgm:t>
        <a:bodyPr/>
        <a:lstStyle/>
        <a:p>
          <a:endParaRPr lang="en-US"/>
        </a:p>
      </dgm:t>
    </dgm:pt>
    <dgm:pt modelId="{ABA6D20F-549D-4C9B-83D7-BFE55E80EDD7}" type="pres">
      <dgm:prSet presAssocID="{824DCDB1-4E95-4696-A90E-B230D2C7B484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9C2F6B82-2173-44F3-8024-B65F7C6CC011}" type="pres">
      <dgm:prSet presAssocID="{5285DE6D-2B9E-470F-9020-7A46200015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0081B-E215-4152-AC7F-8CBE88C5F0C4}" type="pres">
      <dgm:prSet presAssocID="{5285DE6D-2B9E-470F-9020-7A4620001577}" presName="accent_3" presStyleCnt="0"/>
      <dgm:spPr/>
      <dgm:t>
        <a:bodyPr/>
        <a:lstStyle/>
        <a:p>
          <a:endParaRPr lang="en-US"/>
        </a:p>
      </dgm:t>
    </dgm:pt>
    <dgm:pt modelId="{2F02928A-30D5-4392-BB76-E8E428C0744F}" type="pres">
      <dgm:prSet presAssocID="{5285DE6D-2B9E-470F-9020-7A4620001577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35EEFABD-C4AE-4F20-9881-780374D3EF4D}" type="presOf" srcId="{16ABD08D-8F93-4E42-9018-76C61599569C}" destId="{2D60AD58-5CA9-4A9E-A5D9-B7684680C5E4}" srcOrd="0" destOrd="0" presId="urn:microsoft.com/office/officeart/2008/layout/VerticalCurvedList"/>
    <dgm:cxn modelId="{07D43B3C-347B-44B1-8CAC-2B23F5B7A6A0}" srcId="{885B3DA4-9295-4306-A669-469B719833B9}" destId="{16ABD08D-8F93-4E42-9018-76C61599569C}" srcOrd="0" destOrd="0" parTransId="{69D6DB85-CEE7-445F-9E08-12F4A0E7DBEF}" sibTransId="{A8A0EFA8-885F-4CAF-9ACF-2B3EA9CC387A}"/>
    <dgm:cxn modelId="{4B03E9F5-AABD-4006-9661-E8010756EE46}" type="presOf" srcId="{5285DE6D-2B9E-470F-9020-7A4620001577}" destId="{9C2F6B82-2173-44F3-8024-B65F7C6CC011}" srcOrd="0" destOrd="0" presId="urn:microsoft.com/office/officeart/2008/layout/VerticalCurvedList"/>
    <dgm:cxn modelId="{302B6CB7-52DC-4CF2-81FB-25826117BBA0}" type="presOf" srcId="{A8A0EFA8-885F-4CAF-9ACF-2B3EA9CC387A}" destId="{5C809569-2426-422F-B8A1-B8E14AE650CC}" srcOrd="0" destOrd="0" presId="urn:microsoft.com/office/officeart/2008/layout/VerticalCurvedList"/>
    <dgm:cxn modelId="{263AF9F0-9F12-4E14-B943-C348E13E3F72}" type="presOf" srcId="{824DCDB1-4E95-4696-A90E-B230D2C7B484}" destId="{08AFCE21-18E8-435D-9518-CF2CF07C3F4A}" srcOrd="0" destOrd="0" presId="urn:microsoft.com/office/officeart/2008/layout/VerticalCurvedList"/>
    <dgm:cxn modelId="{6B9D1D6B-6672-4F73-BE53-EA32EFDE7597}" type="presOf" srcId="{885B3DA4-9295-4306-A669-469B719833B9}" destId="{CE0D5145-7A48-4487-BD78-317AFC337C44}" srcOrd="0" destOrd="0" presId="urn:microsoft.com/office/officeart/2008/layout/VerticalCurvedList"/>
    <dgm:cxn modelId="{3E007C35-77F1-4BA7-822E-0E76F91F5CFE}" srcId="{885B3DA4-9295-4306-A669-469B719833B9}" destId="{824DCDB1-4E95-4696-A90E-B230D2C7B484}" srcOrd="1" destOrd="0" parTransId="{A450901F-07B7-4018-9324-80683F4B0C6C}" sibTransId="{0F866CF5-6F5A-46DE-93B5-1DD796F5940E}"/>
    <dgm:cxn modelId="{658DC6A5-F469-4003-BC84-E1B3CA7F4425}" srcId="{885B3DA4-9295-4306-A669-469B719833B9}" destId="{5285DE6D-2B9E-470F-9020-7A4620001577}" srcOrd="2" destOrd="0" parTransId="{69959B3F-7A6F-4292-959F-8D551E2A1122}" sibTransId="{17584B60-8E43-4964-8C80-380C3BE1738B}"/>
    <dgm:cxn modelId="{FEFC31DE-12AC-4BF5-9076-22785694ECE4}" type="presParOf" srcId="{CE0D5145-7A48-4487-BD78-317AFC337C44}" destId="{346DD973-34C9-4459-A5ED-9AA26EA1EE46}" srcOrd="0" destOrd="0" presId="urn:microsoft.com/office/officeart/2008/layout/VerticalCurvedList"/>
    <dgm:cxn modelId="{DE82C7FB-63A3-4875-9027-9F3A3A452278}" type="presParOf" srcId="{346DD973-34C9-4459-A5ED-9AA26EA1EE46}" destId="{EE9465E9-00F6-4C10-88DC-AB134E3AAD46}" srcOrd="0" destOrd="0" presId="urn:microsoft.com/office/officeart/2008/layout/VerticalCurvedList"/>
    <dgm:cxn modelId="{0434C5C1-8CCF-43BC-92F6-C584295D1A64}" type="presParOf" srcId="{EE9465E9-00F6-4C10-88DC-AB134E3AAD46}" destId="{2B51A6F1-DC96-406B-BF79-5BC79248D386}" srcOrd="0" destOrd="0" presId="urn:microsoft.com/office/officeart/2008/layout/VerticalCurvedList"/>
    <dgm:cxn modelId="{7ABD340D-093B-457E-A316-8B61608328F4}" type="presParOf" srcId="{EE9465E9-00F6-4C10-88DC-AB134E3AAD46}" destId="{5C809569-2426-422F-B8A1-B8E14AE650CC}" srcOrd="1" destOrd="0" presId="urn:microsoft.com/office/officeart/2008/layout/VerticalCurvedList"/>
    <dgm:cxn modelId="{F94B01EF-14DD-4F91-986D-45A3851A7856}" type="presParOf" srcId="{EE9465E9-00F6-4C10-88DC-AB134E3AAD46}" destId="{8F3464A2-59E6-4612-AF62-22B9BFD91751}" srcOrd="2" destOrd="0" presId="urn:microsoft.com/office/officeart/2008/layout/VerticalCurvedList"/>
    <dgm:cxn modelId="{9B2E19FB-8732-4C8C-91B0-8EE7D6DF2D3E}" type="presParOf" srcId="{EE9465E9-00F6-4C10-88DC-AB134E3AAD46}" destId="{8440E738-1668-46F9-8C05-37A089A552F2}" srcOrd="3" destOrd="0" presId="urn:microsoft.com/office/officeart/2008/layout/VerticalCurvedList"/>
    <dgm:cxn modelId="{6F6CEEDF-2685-4BD5-8E32-A10E0DEE68F5}" type="presParOf" srcId="{346DD973-34C9-4459-A5ED-9AA26EA1EE46}" destId="{2D60AD58-5CA9-4A9E-A5D9-B7684680C5E4}" srcOrd="1" destOrd="0" presId="urn:microsoft.com/office/officeart/2008/layout/VerticalCurvedList"/>
    <dgm:cxn modelId="{4CD69153-B3A8-4494-812E-39CB668D95E5}" type="presParOf" srcId="{346DD973-34C9-4459-A5ED-9AA26EA1EE46}" destId="{E8D98E2E-87A1-47F8-8F61-08686EF5AE86}" srcOrd="2" destOrd="0" presId="urn:microsoft.com/office/officeart/2008/layout/VerticalCurvedList"/>
    <dgm:cxn modelId="{7849F4B0-943D-4CCA-8FD7-077F0C68B53E}" type="presParOf" srcId="{E8D98E2E-87A1-47F8-8F61-08686EF5AE86}" destId="{C5827C62-5A4C-48C9-994C-CE818010EAD5}" srcOrd="0" destOrd="0" presId="urn:microsoft.com/office/officeart/2008/layout/VerticalCurvedList"/>
    <dgm:cxn modelId="{FCD55D15-5944-4E84-BBFE-7CCC43C4296A}" type="presParOf" srcId="{346DD973-34C9-4459-A5ED-9AA26EA1EE46}" destId="{08AFCE21-18E8-435D-9518-CF2CF07C3F4A}" srcOrd="3" destOrd="0" presId="urn:microsoft.com/office/officeart/2008/layout/VerticalCurvedList"/>
    <dgm:cxn modelId="{1E6EA05D-81A1-4DC2-8449-3D0CB6CE3747}" type="presParOf" srcId="{346DD973-34C9-4459-A5ED-9AA26EA1EE46}" destId="{C4FF5DD7-F63E-4B0C-92BA-AB9C4A81821A}" srcOrd="4" destOrd="0" presId="urn:microsoft.com/office/officeart/2008/layout/VerticalCurvedList"/>
    <dgm:cxn modelId="{2024EB45-03A1-48B7-AC20-AE2AB47F05BD}" type="presParOf" srcId="{C4FF5DD7-F63E-4B0C-92BA-AB9C4A81821A}" destId="{ABA6D20F-549D-4C9B-83D7-BFE55E80EDD7}" srcOrd="0" destOrd="0" presId="urn:microsoft.com/office/officeart/2008/layout/VerticalCurvedList"/>
    <dgm:cxn modelId="{E270DA96-E078-4A76-AB26-5B53E9FC6BAF}" type="presParOf" srcId="{346DD973-34C9-4459-A5ED-9AA26EA1EE46}" destId="{9C2F6B82-2173-44F3-8024-B65F7C6CC011}" srcOrd="5" destOrd="0" presId="urn:microsoft.com/office/officeart/2008/layout/VerticalCurvedList"/>
    <dgm:cxn modelId="{87C11FBC-EDB1-4052-92C2-BB9B62691928}" type="presParOf" srcId="{346DD973-34C9-4459-A5ED-9AA26EA1EE46}" destId="{5F90081B-E215-4152-AC7F-8CBE88C5F0C4}" srcOrd="6" destOrd="0" presId="urn:microsoft.com/office/officeart/2008/layout/VerticalCurvedList"/>
    <dgm:cxn modelId="{F5E6EBA8-C113-4FA0-90D5-9358DBD005DA}" type="presParOf" srcId="{5F90081B-E215-4152-AC7F-8CBE88C5F0C4}" destId="{2F02928A-30D5-4392-BB76-E8E428C074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5B3DA4-9295-4306-A669-469B719833B9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BD08D-8F93-4E42-9018-76C61599569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8000" b="1" dirty="0" err="1" smtClean="0">
              <a:latin typeface="NikoshBAN" pitchFamily="2" charset="0"/>
              <a:cs typeface="NikoshBAN" pitchFamily="2" charset="0"/>
            </a:rPr>
            <a:t>ক্ষুদ্র</a:t>
          </a:r>
          <a:r>
            <a:rPr lang="en-US" sz="8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8000" b="1" dirty="0" err="1" smtClean="0">
              <a:latin typeface="NikoshBAN" pitchFamily="2" charset="0"/>
              <a:cs typeface="NikoshBAN" pitchFamily="2" charset="0"/>
            </a:rPr>
            <a:t>জাতিসত্তা</a:t>
          </a:r>
          <a:endParaRPr lang="en-US" sz="8000" b="1" dirty="0"/>
        </a:p>
      </dgm:t>
    </dgm:pt>
    <dgm:pt modelId="{69D6DB85-CEE7-445F-9E08-12F4A0E7DBEF}" type="parTrans" cxnId="{07D43B3C-347B-44B1-8CAC-2B23F5B7A6A0}">
      <dgm:prSet/>
      <dgm:spPr/>
      <dgm:t>
        <a:bodyPr/>
        <a:lstStyle/>
        <a:p>
          <a:endParaRPr lang="en-US"/>
        </a:p>
      </dgm:t>
    </dgm:pt>
    <dgm:pt modelId="{A8A0EFA8-885F-4CAF-9ACF-2B3EA9CC387A}" type="sibTrans" cxnId="{07D43B3C-347B-44B1-8CAC-2B23F5B7A6A0}">
      <dgm:prSet/>
      <dgm:spPr/>
      <dgm:t>
        <a:bodyPr/>
        <a:lstStyle/>
        <a:p>
          <a:endParaRPr lang="en-US"/>
        </a:p>
      </dgm:t>
    </dgm:pt>
    <dgm:pt modelId="{824DCDB1-4E95-4696-A90E-B230D2C7B484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8000" dirty="0" err="1" smtClean="0">
              <a:latin typeface="NikoshBAN" pitchFamily="2" charset="0"/>
              <a:cs typeface="NikoshBAN" pitchFamily="2" charset="0"/>
            </a:rPr>
            <a:t>উপজাতি</a:t>
          </a:r>
          <a:endParaRPr lang="en-US" sz="8000" b="1" dirty="0"/>
        </a:p>
      </dgm:t>
    </dgm:pt>
    <dgm:pt modelId="{A450901F-07B7-4018-9324-80683F4B0C6C}" type="parTrans" cxnId="{3E007C35-77F1-4BA7-822E-0E76F91F5CFE}">
      <dgm:prSet/>
      <dgm:spPr/>
      <dgm:t>
        <a:bodyPr/>
        <a:lstStyle/>
        <a:p>
          <a:endParaRPr lang="en-US"/>
        </a:p>
      </dgm:t>
    </dgm:pt>
    <dgm:pt modelId="{0F866CF5-6F5A-46DE-93B5-1DD796F5940E}" type="sibTrans" cxnId="{3E007C35-77F1-4BA7-822E-0E76F91F5CFE}">
      <dgm:prSet/>
      <dgm:spPr/>
      <dgm:t>
        <a:bodyPr/>
        <a:lstStyle/>
        <a:p>
          <a:endParaRPr lang="en-US"/>
        </a:p>
      </dgm:t>
    </dgm:pt>
    <dgm:pt modelId="{5285DE6D-2B9E-470F-9020-7A4620001577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ক্ষুদ্র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জাতিসত্তার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মানুষ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পার্বত্য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এলাকায়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বাস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400" b="1" dirty="0">
            <a:solidFill>
              <a:schemeClr val="bg1"/>
            </a:solidFill>
          </a:endParaRPr>
        </a:p>
      </dgm:t>
    </dgm:pt>
    <dgm:pt modelId="{69959B3F-7A6F-4292-959F-8D551E2A1122}" type="parTrans" cxnId="{658DC6A5-F469-4003-BC84-E1B3CA7F4425}">
      <dgm:prSet/>
      <dgm:spPr/>
      <dgm:t>
        <a:bodyPr/>
        <a:lstStyle/>
        <a:p>
          <a:endParaRPr lang="en-US"/>
        </a:p>
      </dgm:t>
    </dgm:pt>
    <dgm:pt modelId="{17584B60-8E43-4964-8C80-380C3BE1738B}" type="sibTrans" cxnId="{658DC6A5-F469-4003-BC84-E1B3CA7F4425}">
      <dgm:prSet/>
      <dgm:spPr/>
      <dgm:t>
        <a:bodyPr/>
        <a:lstStyle/>
        <a:p>
          <a:endParaRPr lang="en-US"/>
        </a:p>
      </dgm:t>
    </dgm:pt>
    <dgm:pt modelId="{CE0D5145-7A48-4487-BD78-317AFC337C44}" type="pres">
      <dgm:prSet presAssocID="{885B3DA4-9295-4306-A669-469B719833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6DD973-34C9-4459-A5ED-9AA26EA1EE46}" type="pres">
      <dgm:prSet presAssocID="{885B3DA4-9295-4306-A669-469B719833B9}" presName="Name1" presStyleCnt="0"/>
      <dgm:spPr/>
    </dgm:pt>
    <dgm:pt modelId="{EE9465E9-00F6-4C10-88DC-AB134E3AAD46}" type="pres">
      <dgm:prSet presAssocID="{885B3DA4-9295-4306-A669-469B719833B9}" presName="cycle" presStyleCnt="0"/>
      <dgm:spPr/>
    </dgm:pt>
    <dgm:pt modelId="{2B51A6F1-DC96-406B-BF79-5BC79248D386}" type="pres">
      <dgm:prSet presAssocID="{885B3DA4-9295-4306-A669-469B719833B9}" presName="srcNode" presStyleLbl="node1" presStyleIdx="0" presStyleCnt="3"/>
      <dgm:spPr/>
    </dgm:pt>
    <dgm:pt modelId="{5C809569-2426-422F-B8A1-B8E14AE650CC}" type="pres">
      <dgm:prSet presAssocID="{885B3DA4-9295-4306-A669-469B719833B9}" presName="conn" presStyleLbl="parChTrans1D2" presStyleIdx="0" presStyleCnt="1" custLinFactNeighborY="495"/>
      <dgm:spPr/>
      <dgm:t>
        <a:bodyPr/>
        <a:lstStyle/>
        <a:p>
          <a:endParaRPr lang="en-US"/>
        </a:p>
      </dgm:t>
    </dgm:pt>
    <dgm:pt modelId="{8F3464A2-59E6-4612-AF62-22B9BFD91751}" type="pres">
      <dgm:prSet presAssocID="{885B3DA4-9295-4306-A669-469B719833B9}" presName="extraNode" presStyleLbl="node1" presStyleIdx="0" presStyleCnt="3"/>
      <dgm:spPr/>
    </dgm:pt>
    <dgm:pt modelId="{8440E738-1668-46F9-8C05-37A089A552F2}" type="pres">
      <dgm:prSet presAssocID="{885B3DA4-9295-4306-A669-469B719833B9}" presName="dstNode" presStyleLbl="node1" presStyleIdx="0" presStyleCnt="3"/>
      <dgm:spPr/>
    </dgm:pt>
    <dgm:pt modelId="{2D60AD58-5CA9-4A9E-A5D9-B7684680C5E4}" type="pres">
      <dgm:prSet presAssocID="{16ABD08D-8F93-4E42-9018-76C61599569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98E2E-87A1-47F8-8F61-08686EF5AE86}" type="pres">
      <dgm:prSet presAssocID="{16ABD08D-8F93-4E42-9018-76C61599569C}" presName="accent_1" presStyleCnt="0"/>
      <dgm:spPr/>
    </dgm:pt>
    <dgm:pt modelId="{C5827C62-5A4C-48C9-994C-CE818010EAD5}" type="pres">
      <dgm:prSet presAssocID="{16ABD08D-8F93-4E42-9018-76C61599569C}" presName="accentRepeatNode" presStyleLbl="solidFgAcc1" presStyleIdx="0" presStyleCnt="3" custLinFactNeighborX="-6609" custLinFactNeighborY="1220"/>
      <dgm:spPr/>
      <dgm:t>
        <a:bodyPr/>
        <a:lstStyle/>
        <a:p>
          <a:endParaRPr lang="en-US"/>
        </a:p>
      </dgm:t>
    </dgm:pt>
    <dgm:pt modelId="{08AFCE21-18E8-435D-9518-CF2CF07C3F4A}" type="pres">
      <dgm:prSet presAssocID="{824DCDB1-4E95-4696-A90E-B230D2C7B4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F5DD7-F63E-4B0C-92BA-AB9C4A81821A}" type="pres">
      <dgm:prSet presAssocID="{824DCDB1-4E95-4696-A90E-B230D2C7B484}" presName="accent_2" presStyleCnt="0"/>
      <dgm:spPr/>
    </dgm:pt>
    <dgm:pt modelId="{ABA6D20F-549D-4C9B-83D7-BFE55E80EDD7}" type="pres">
      <dgm:prSet presAssocID="{824DCDB1-4E95-4696-A90E-B230D2C7B484}" presName="accentRepeatNode" presStyleLbl="solidFgAcc1" presStyleIdx="1" presStyleCnt="3"/>
      <dgm:spPr/>
    </dgm:pt>
    <dgm:pt modelId="{9C2F6B82-2173-44F3-8024-B65F7C6CC011}" type="pres">
      <dgm:prSet presAssocID="{5285DE6D-2B9E-470F-9020-7A462000157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0081B-E215-4152-AC7F-8CBE88C5F0C4}" type="pres">
      <dgm:prSet presAssocID="{5285DE6D-2B9E-470F-9020-7A4620001577}" presName="accent_3" presStyleCnt="0"/>
      <dgm:spPr/>
    </dgm:pt>
    <dgm:pt modelId="{2F02928A-30D5-4392-BB76-E8E428C0744F}" type="pres">
      <dgm:prSet presAssocID="{5285DE6D-2B9E-470F-9020-7A4620001577}" presName="accentRepeatNode" presStyleLbl="solidFgAcc1" presStyleIdx="2" presStyleCnt="3"/>
      <dgm:spPr/>
    </dgm:pt>
  </dgm:ptLst>
  <dgm:cxnLst>
    <dgm:cxn modelId="{35EEFABD-C4AE-4F20-9881-780374D3EF4D}" type="presOf" srcId="{16ABD08D-8F93-4E42-9018-76C61599569C}" destId="{2D60AD58-5CA9-4A9E-A5D9-B7684680C5E4}" srcOrd="0" destOrd="0" presId="urn:microsoft.com/office/officeart/2008/layout/VerticalCurvedList"/>
    <dgm:cxn modelId="{07D43B3C-347B-44B1-8CAC-2B23F5B7A6A0}" srcId="{885B3DA4-9295-4306-A669-469B719833B9}" destId="{16ABD08D-8F93-4E42-9018-76C61599569C}" srcOrd="0" destOrd="0" parTransId="{69D6DB85-CEE7-445F-9E08-12F4A0E7DBEF}" sibTransId="{A8A0EFA8-885F-4CAF-9ACF-2B3EA9CC387A}"/>
    <dgm:cxn modelId="{4B03E9F5-AABD-4006-9661-E8010756EE46}" type="presOf" srcId="{5285DE6D-2B9E-470F-9020-7A4620001577}" destId="{9C2F6B82-2173-44F3-8024-B65F7C6CC011}" srcOrd="0" destOrd="0" presId="urn:microsoft.com/office/officeart/2008/layout/VerticalCurvedList"/>
    <dgm:cxn modelId="{302B6CB7-52DC-4CF2-81FB-25826117BBA0}" type="presOf" srcId="{A8A0EFA8-885F-4CAF-9ACF-2B3EA9CC387A}" destId="{5C809569-2426-422F-B8A1-B8E14AE650CC}" srcOrd="0" destOrd="0" presId="urn:microsoft.com/office/officeart/2008/layout/VerticalCurvedList"/>
    <dgm:cxn modelId="{263AF9F0-9F12-4E14-B943-C348E13E3F72}" type="presOf" srcId="{824DCDB1-4E95-4696-A90E-B230D2C7B484}" destId="{08AFCE21-18E8-435D-9518-CF2CF07C3F4A}" srcOrd="0" destOrd="0" presId="urn:microsoft.com/office/officeart/2008/layout/VerticalCurvedList"/>
    <dgm:cxn modelId="{6B9D1D6B-6672-4F73-BE53-EA32EFDE7597}" type="presOf" srcId="{885B3DA4-9295-4306-A669-469B719833B9}" destId="{CE0D5145-7A48-4487-BD78-317AFC337C44}" srcOrd="0" destOrd="0" presId="urn:microsoft.com/office/officeart/2008/layout/VerticalCurvedList"/>
    <dgm:cxn modelId="{3E007C35-77F1-4BA7-822E-0E76F91F5CFE}" srcId="{885B3DA4-9295-4306-A669-469B719833B9}" destId="{824DCDB1-4E95-4696-A90E-B230D2C7B484}" srcOrd="1" destOrd="0" parTransId="{A450901F-07B7-4018-9324-80683F4B0C6C}" sibTransId="{0F866CF5-6F5A-46DE-93B5-1DD796F5940E}"/>
    <dgm:cxn modelId="{658DC6A5-F469-4003-BC84-E1B3CA7F4425}" srcId="{885B3DA4-9295-4306-A669-469B719833B9}" destId="{5285DE6D-2B9E-470F-9020-7A4620001577}" srcOrd="2" destOrd="0" parTransId="{69959B3F-7A6F-4292-959F-8D551E2A1122}" sibTransId="{17584B60-8E43-4964-8C80-380C3BE1738B}"/>
    <dgm:cxn modelId="{FEFC31DE-12AC-4BF5-9076-22785694ECE4}" type="presParOf" srcId="{CE0D5145-7A48-4487-BD78-317AFC337C44}" destId="{346DD973-34C9-4459-A5ED-9AA26EA1EE46}" srcOrd="0" destOrd="0" presId="urn:microsoft.com/office/officeart/2008/layout/VerticalCurvedList"/>
    <dgm:cxn modelId="{DE82C7FB-63A3-4875-9027-9F3A3A452278}" type="presParOf" srcId="{346DD973-34C9-4459-A5ED-9AA26EA1EE46}" destId="{EE9465E9-00F6-4C10-88DC-AB134E3AAD46}" srcOrd="0" destOrd="0" presId="urn:microsoft.com/office/officeart/2008/layout/VerticalCurvedList"/>
    <dgm:cxn modelId="{0434C5C1-8CCF-43BC-92F6-C584295D1A64}" type="presParOf" srcId="{EE9465E9-00F6-4C10-88DC-AB134E3AAD46}" destId="{2B51A6F1-DC96-406B-BF79-5BC79248D386}" srcOrd="0" destOrd="0" presId="urn:microsoft.com/office/officeart/2008/layout/VerticalCurvedList"/>
    <dgm:cxn modelId="{7ABD340D-093B-457E-A316-8B61608328F4}" type="presParOf" srcId="{EE9465E9-00F6-4C10-88DC-AB134E3AAD46}" destId="{5C809569-2426-422F-B8A1-B8E14AE650CC}" srcOrd="1" destOrd="0" presId="urn:microsoft.com/office/officeart/2008/layout/VerticalCurvedList"/>
    <dgm:cxn modelId="{F94B01EF-14DD-4F91-986D-45A3851A7856}" type="presParOf" srcId="{EE9465E9-00F6-4C10-88DC-AB134E3AAD46}" destId="{8F3464A2-59E6-4612-AF62-22B9BFD91751}" srcOrd="2" destOrd="0" presId="urn:microsoft.com/office/officeart/2008/layout/VerticalCurvedList"/>
    <dgm:cxn modelId="{9B2E19FB-8732-4C8C-91B0-8EE7D6DF2D3E}" type="presParOf" srcId="{EE9465E9-00F6-4C10-88DC-AB134E3AAD46}" destId="{8440E738-1668-46F9-8C05-37A089A552F2}" srcOrd="3" destOrd="0" presId="urn:microsoft.com/office/officeart/2008/layout/VerticalCurvedList"/>
    <dgm:cxn modelId="{6F6CEEDF-2685-4BD5-8E32-A10E0DEE68F5}" type="presParOf" srcId="{346DD973-34C9-4459-A5ED-9AA26EA1EE46}" destId="{2D60AD58-5CA9-4A9E-A5D9-B7684680C5E4}" srcOrd="1" destOrd="0" presId="urn:microsoft.com/office/officeart/2008/layout/VerticalCurvedList"/>
    <dgm:cxn modelId="{4CD69153-B3A8-4494-812E-39CB668D95E5}" type="presParOf" srcId="{346DD973-34C9-4459-A5ED-9AA26EA1EE46}" destId="{E8D98E2E-87A1-47F8-8F61-08686EF5AE86}" srcOrd="2" destOrd="0" presId="urn:microsoft.com/office/officeart/2008/layout/VerticalCurvedList"/>
    <dgm:cxn modelId="{7849F4B0-943D-4CCA-8FD7-077F0C68B53E}" type="presParOf" srcId="{E8D98E2E-87A1-47F8-8F61-08686EF5AE86}" destId="{C5827C62-5A4C-48C9-994C-CE818010EAD5}" srcOrd="0" destOrd="0" presId="urn:microsoft.com/office/officeart/2008/layout/VerticalCurvedList"/>
    <dgm:cxn modelId="{FCD55D15-5944-4E84-BBFE-7CCC43C4296A}" type="presParOf" srcId="{346DD973-34C9-4459-A5ED-9AA26EA1EE46}" destId="{08AFCE21-18E8-435D-9518-CF2CF07C3F4A}" srcOrd="3" destOrd="0" presId="urn:microsoft.com/office/officeart/2008/layout/VerticalCurvedList"/>
    <dgm:cxn modelId="{1E6EA05D-81A1-4DC2-8449-3D0CB6CE3747}" type="presParOf" srcId="{346DD973-34C9-4459-A5ED-9AA26EA1EE46}" destId="{C4FF5DD7-F63E-4B0C-92BA-AB9C4A81821A}" srcOrd="4" destOrd="0" presId="urn:microsoft.com/office/officeart/2008/layout/VerticalCurvedList"/>
    <dgm:cxn modelId="{2024EB45-03A1-48B7-AC20-AE2AB47F05BD}" type="presParOf" srcId="{C4FF5DD7-F63E-4B0C-92BA-AB9C4A81821A}" destId="{ABA6D20F-549D-4C9B-83D7-BFE55E80EDD7}" srcOrd="0" destOrd="0" presId="urn:microsoft.com/office/officeart/2008/layout/VerticalCurvedList"/>
    <dgm:cxn modelId="{E270DA96-E078-4A76-AB26-5B53E9FC6BAF}" type="presParOf" srcId="{346DD973-34C9-4459-A5ED-9AA26EA1EE46}" destId="{9C2F6B82-2173-44F3-8024-B65F7C6CC011}" srcOrd="5" destOrd="0" presId="urn:microsoft.com/office/officeart/2008/layout/VerticalCurvedList"/>
    <dgm:cxn modelId="{87C11FBC-EDB1-4052-92C2-BB9B62691928}" type="presParOf" srcId="{346DD973-34C9-4459-A5ED-9AA26EA1EE46}" destId="{5F90081B-E215-4152-AC7F-8CBE88C5F0C4}" srcOrd="6" destOrd="0" presId="urn:microsoft.com/office/officeart/2008/layout/VerticalCurvedList"/>
    <dgm:cxn modelId="{F5E6EBA8-C113-4FA0-90D5-9358DBD005DA}" type="presParOf" srcId="{5F90081B-E215-4152-AC7F-8CBE88C5F0C4}" destId="{2F02928A-30D5-4392-BB76-E8E428C074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9569-2426-422F-B8A1-B8E14AE650CC}">
      <dsp:nvSpPr>
        <dsp:cNvPr id="0" name=""/>
        <dsp:cNvSpPr/>
      </dsp:nvSpPr>
      <dsp:spPr>
        <a:xfrm>
          <a:off x="-7802377" y="-1192839"/>
          <a:ext cx="9289399" cy="9289399"/>
        </a:xfrm>
        <a:prstGeom prst="blockArc">
          <a:avLst>
            <a:gd name="adj1" fmla="val 18900000"/>
            <a:gd name="adj2" fmla="val 2700000"/>
            <a:gd name="adj3" fmla="val 23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0AD58-5CA9-4A9E-A5D9-B7684680C5E4}">
      <dsp:nvSpPr>
        <dsp:cNvPr id="0" name=""/>
        <dsp:cNvSpPr/>
      </dsp:nvSpPr>
      <dsp:spPr>
        <a:xfrm>
          <a:off x="958236" y="690372"/>
          <a:ext cx="11092772" cy="13807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সার্থক</a:t>
          </a:r>
          <a:endParaRPr lang="en-US" sz="8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8236" y="690372"/>
        <a:ext cx="11092772" cy="1380744"/>
      </dsp:txXfrm>
    </dsp:sp>
    <dsp:sp modelId="{C5827C62-5A4C-48C9-994C-CE818010EAD5}">
      <dsp:nvSpPr>
        <dsp:cNvPr id="0" name=""/>
        <dsp:cNvSpPr/>
      </dsp:nvSpPr>
      <dsp:spPr>
        <a:xfrm>
          <a:off x="95271" y="517779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FCE21-18E8-435D-9518-CF2CF07C3F4A}">
      <dsp:nvSpPr>
        <dsp:cNvPr id="0" name=""/>
        <dsp:cNvSpPr/>
      </dsp:nvSpPr>
      <dsp:spPr>
        <a:xfrm>
          <a:off x="1460136" y="2761488"/>
          <a:ext cx="10590871" cy="138074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সফল</a:t>
          </a:r>
          <a:endParaRPr lang="en-US" sz="8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0136" y="2761488"/>
        <a:ext cx="10590871" cy="1380744"/>
      </dsp:txXfrm>
    </dsp:sp>
    <dsp:sp modelId="{ABA6D20F-549D-4C9B-83D7-BFE55E80EDD7}">
      <dsp:nvSpPr>
        <dsp:cNvPr id="0" name=""/>
        <dsp:cNvSpPr/>
      </dsp:nvSpPr>
      <dsp:spPr>
        <a:xfrm>
          <a:off x="597171" y="2588895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F6B82-2173-44F3-8024-B65F7C6CC011}">
      <dsp:nvSpPr>
        <dsp:cNvPr id="0" name=""/>
        <dsp:cNvSpPr/>
      </dsp:nvSpPr>
      <dsp:spPr>
        <a:xfrm>
          <a:off x="958236" y="4832604"/>
          <a:ext cx="11092772" cy="138074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সার্থক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6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8236" y="4832604"/>
        <a:ext cx="11092772" cy="1380744"/>
      </dsp:txXfrm>
    </dsp:sp>
    <dsp:sp modelId="{2F02928A-30D5-4392-BB76-E8E428C0744F}">
      <dsp:nvSpPr>
        <dsp:cNvPr id="0" name=""/>
        <dsp:cNvSpPr/>
      </dsp:nvSpPr>
      <dsp:spPr>
        <a:xfrm>
          <a:off x="95271" y="4660011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9569-2426-422F-B8A1-B8E14AE650CC}">
      <dsp:nvSpPr>
        <dsp:cNvPr id="0" name=""/>
        <dsp:cNvSpPr/>
      </dsp:nvSpPr>
      <dsp:spPr>
        <a:xfrm>
          <a:off x="-7802377" y="-1192839"/>
          <a:ext cx="9289399" cy="9289399"/>
        </a:xfrm>
        <a:prstGeom prst="blockArc">
          <a:avLst>
            <a:gd name="adj1" fmla="val 18900000"/>
            <a:gd name="adj2" fmla="val 2700000"/>
            <a:gd name="adj3" fmla="val 23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0AD58-5CA9-4A9E-A5D9-B7684680C5E4}">
      <dsp:nvSpPr>
        <dsp:cNvPr id="0" name=""/>
        <dsp:cNvSpPr/>
      </dsp:nvSpPr>
      <dsp:spPr>
        <a:xfrm>
          <a:off x="958236" y="690372"/>
          <a:ext cx="11092772" cy="13807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endParaRPr lang="en-US" sz="6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8236" y="690372"/>
        <a:ext cx="11092772" cy="1380744"/>
      </dsp:txXfrm>
    </dsp:sp>
    <dsp:sp modelId="{C5827C62-5A4C-48C9-994C-CE818010EAD5}">
      <dsp:nvSpPr>
        <dsp:cNvPr id="0" name=""/>
        <dsp:cNvSpPr/>
      </dsp:nvSpPr>
      <dsp:spPr>
        <a:xfrm>
          <a:off x="95271" y="517779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FCE21-18E8-435D-9518-CF2CF07C3F4A}">
      <dsp:nvSpPr>
        <dsp:cNvPr id="0" name=""/>
        <dsp:cNvSpPr/>
      </dsp:nvSpPr>
      <dsp:spPr>
        <a:xfrm>
          <a:off x="1460136" y="2761488"/>
          <a:ext cx="10590871" cy="13807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নিসর্গ</a:t>
          </a:r>
          <a:endParaRPr lang="en-US" sz="6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0136" y="2761488"/>
        <a:ext cx="10590871" cy="1380744"/>
      </dsp:txXfrm>
    </dsp:sp>
    <dsp:sp modelId="{ABA6D20F-549D-4C9B-83D7-BFE55E80EDD7}">
      <dsp:nvSpPr>
        <dsp:cNvPr id="0" name=""/>
        <dsp:cNvSpPr/>
      </dsp:nvSpPr>
      <dsp:spPr>
        <a:xfrm>
          <a:off x="597171" y="2588895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F6B82-2173-44F3-8024-B65F7C6CC011}">
      <dsp:nvSpPr>
        <dsp:cNvPr id="0" name=""/>
        <dsp:cNvSpPr/>
      </dsp:nvSpPr>
      <dsp:spPr>
        <a:xfrm>
          <a:off x="958236" y="4832604"/>
          <a:ext cx="11092772" cy="13807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সবুজ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লাগে</a:t>
          </a:r>
          <a:r>
            <a:rPr lang="en-US" sz="65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6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8236" y="4832604"/>
        <a:ext cx="11092772" cy="1380744"/>
      </dsp:txXfrm>
    </dsp:sp>
    <dsp:sp modelId="{2F02928A-30D5-4392-BB76-E8E428C0744F}">
      <dsp:nvSpPr>
        <dsp:cNvPr id="0" name=""/>
        <dsp:cNvSpPr/>
      </dsp:nvSpPr>
      <dsp:spPr>
        <a:xfrm>
          <a:off x="95271" y="4660011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9569-2426-422F-B8A1-B8E14AE650CC}">
      <dsp:nvSpPr>
        <dsp:cNvPr id="0" name=""/>
        <dsp:cNvSpPr/>
      </dsp:nvSpPr>
      <dsp:spPr>
        <a:xfrm>
          <a:off x="-7802377" y="-1146857"/>
          <a:ext cx="9289399" cy="9289399"/>
        </a:xfrm>
        <a:prstGeom prst="blockArc">
          <a:avLst>
            <a:gd name="adj1" fmla="val 18900000"/>
            <a:gd name="adj2" fmla="val 2700000"/>
            <a:gd name="adj3" fmla="val 233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0AD58-5CA9-4A9E-A5D9-B7684680C5E4}">
      <dsp:nvSpPr>
        <dsp:cNvPr id="0" name=""/>
        <dsp:cNvSpPr/>
      </dsp:nvSpPr>
      <dsp:spPr>
        <a:xfrm>
          <a:off x="958236" y="690372"/>
          <a:ext cx="11092772" cy="13807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বৈচিত্র</a:t>
          </a:r>
          <a:endParaRPr lang="en-US" sz="8000" b="1" kern="1200" dirty="0"/>
        </a:p>
      </dsp:txBody>
      <dsp:txXfrm>
        <a:off x="958236" y="690372"/>
        <a:ext cx="11092772" cy="1380744"/>
      </dsp:txXfrm>
    </dsp:sp>
    <dsp:sp modelId="{C5827C62-5A4C-48C9-994C-CE818010EAD5}">
      <dsp:nvSpPr>
        <dsp:cNvPr id="0" name=""/>
        <dsp:cNvSpPr/>
      </dsp:nvSpPr>
      <dsp:spPr>
        <a:xfrm>
          <a:off x="0" y="538835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FCE21-18E8-435D-9518-CF2CF07C3F4A}">
      <dsp:nvSpPr>
        <dsp:cNvPr id="0" name=""/>
        <dsp:cNvSpPr/>
      </dsp:nvSpPr>
      <dsp:spPr>
        <a:xfrm>
          <a:off x="1460136" y="2761488"/>
          <a:ext cx="10590871" cy="138074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95966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itchFamily="2" charset="0"/>
              <a:cs typeface="NikoshBAN" pitchFamily="2" charset="0"/>
            </a:rPr>
            <a:t>বিভিন্নতা</a:t>
          </a:r>
          <a:endParaRPr lang="en-US" sz="8000" b="1" kern="1200" dirty="0"/>
        </a:p>
      </dsp:txBody>
      <dsp:txXfrm>
        <a:off x="1460136" y="2761488"/>
        <a:ext cx="10590871" cy="1380744"/>
      </dsp:txXfrm>
    </dsp:sp>
    <dsp:sp modelId="{ABA6D20F-549D-4C9B-83D7-BFE55E80EDD7}">
      <dsp:nvSpPr>
        <dsp:cNvPr id="0" name=""/>
        <dsp:cNvSpPr/>
      </dsp:nvSpPr>
      <dsp:spPr>
        <a:xfrm>
          <a:off x="597171" y="2588895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F6B82-2173-44F3-8024-B65F7C6CC011}">
      <dsp:nvSpPr>
        <dsp:cNvPr id="0" name=""/>
        <dsp:cNvSpPr/>
      </dsp:nvSpPr>
      <dsp:spPr>
        <a:xfrm>
          <a:off x="958236" y="4832604"/>
          <a:ext cx="11092772" cy="1380744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95966" tIns="167640" rIns="167640" bIns="16764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err="1" smtClean="0">
              <a:latin typeface="NikoshBAN" pitchFamily="2" charset="0"/>
              <a:cs typeface="NikoshBAN" pitchFamily="2" charset="0"/>
            </a:rPr>
            <a:t>একই</a:t>
          </a:r>
          <a:r>
            <a:rPr lang="en-US" sz="6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600" b="1" kern="1200" dirty="0" err="1" smtClean="0">
              <a:latin typeface="NikoshBAN" pitchFamily="2" charset="0"/>
              <a:cs typeface="NikoshBAN" pitchFamily="2" charset="0"/>
            </a:rPr>
            <a:t>দেশ</a:t>
          </a:r>
          <a:r>
            <a:rPr lang="en-US" sz="6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600" b="1" kern="1200" dirty="0" err="1" smtClean="0">
              <a:latin typeface="NikoshBAN" pitchFamily="2" charset="0"/>
              <a:cs typeface="NikoshBAN" pitchFamily="2" charset="0"/>
            </a:rPr>
            <a:t>অথচ</a:t>
          </a:r>
          <a:r>
            <a:rPr lang="en-US" sz="6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600" b="1" kern="1200" dirty="0" err="1" smtClean="0">
              <a:latin typeface="NikoshBAN" pitchFamily="2" charset="0"/>
              <a:cs typeface="NikoshBAN" pitchFamily="2" charset="0"/>
            </a:rPr>
            <a:t>কত</a:t>
          </a:r>
          <a:r>
            <a:rPr lang="en-US" sz="66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600" b="1" kern="1200" dirty="0" err="1" smtClean="0">
              <a:latin typeface="NikoshBAN" pitchFamily="2" charset="0"/>
              <a:cs typeface="NikoshBAN" pitchFamily="2" charset="0"/>
            </a:rPr>
            <a:t>বৈচিত্র্য</a:t>
          </a:r>
          <a:r>
            <a:rPr lang="en-US" sz="66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6600" kern="1200" dirty="0"/>
        </a:p>
      </dsp:txBody>
      <dsp:txXfrm>
        <a:off x="958236" y="4832604"/>
        <a:ext cx="11092772" cy="1380744"/>
      </dsp:txXfrm>
    </dsp:sp>
    <dsp:sp modelId="{2F02928A-30D5-4392-BB76-E8E428C0744F}">
      <dsp:nvSpPr>
        <dsp:cNvPr id="0" name=""/>
        <dsp:cNvSpPr/>
      </dsp:nvSpPr>
      <dsp:spPr>
        <a:xfrm>
          <a:off x="95271" y="4660011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9569-2426-422F-B8A1-B8E14AE650CC}">
      <dsp:nvSpPr>
        <dsp:cNvPr id="0" name=""/>
        <dsp:cNvSpPr/>
      </dsp:nvSpPr>
      <dsp:spPr>
        <a:xfrm>
          <a:off x="-7802377" y="-1146857"/>
          <a:ext cx="9289399" cy="9289399"/>
        </a:xfrm>
        <a:prstGeom prst="blockArc">
          <a:avLst>
            <a:gd name="adj1" fmla="val 18900000"/>
            <a:gd name="adj2" fmla="val 2700000"/>
            <a:gd name="adj3" fmla="val 233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0AD58-5CA9-4A9E-A5D9-B7684680C5E4}">
      <dsp:nvSpPr>
        <dsp:cNvPr id="0" name=""/>
        <dsp:cNvSpPr/>
      </dsp:nvSpPr>
      <dsp:spPr>
        <a:xfrm>
          <a:off x="958236" y="690372"/>
          <a:ext cx="11092772" cy="13807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গৌরব</a:t>
          </a:r>
          <a:endParaRPr lang="en-US" sz="8000" b="1" kern="1200" dirty="0"/>
        </a:p>
      </dsp:txBody>
      <dsp:txXfrm>
        <a:off x="958236" y="690372"/>
        <a:ext cx="11092772" cy="1380744"/>
      </dsp:txXfrm>
    </dsp:sp>
    <dsp:sp modelId="{C5827C62-5A4C-48C9-994C-CE818010EAD5}">
      <dsp:nvSpPr>
        <dsp:cNvPr id="0" name=""/>
        <dsp:cNvSpPr/>
      </dsp:nvSpPr>
      <dsp:spPr>
        <a:xfrm>
          <a:off x="0" y="538835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AFCE21-18E8-435D-9518-CF2CF07C3F4A}">
      <dsp:nvSpPr>
        <dsp:cNvPr id="0" name=""/>
        <dsp:cNvSpPr/>
      </dsp:nvSpPr>
      <dsp:spPr>
        <a:xfrm>
          <a:off x="1460136" y="2761488"/>
          <a:ext cx="10590871" cy="1380744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625132"/>
                <a:satOff val="-8440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smtClean="0">
              <a:ln/>
              <a:latin typeface="NikoshBAN" pitchFamily="2" charset="0"/>
              <a:cs typeface="NikoshBAN" pitchFamily="2" charset="0"/>
            </a:rPr>
            <a:t>গর্ব</a:t>
          </a:r>
          <a:endParaRPr lang="en-US" sz="8000" b="1" kern="1200" dirty="0"/>
        </a:p>
      </dsp:txBody>
      <dsp:txXfrm>
        <a:off x="1460136" y="2761488"/>
        <a:ext cx="10590871" cy="1380744"/>
      </dsp:txXfrm>
    </dsp:sp>
    <dsp:sp modelId="{ABA6D20F-549D-4C9B-83D7-BFE55E80EDD7}">
      <dsp:nvSpPr>
        <dsp:cNvPr id="0" name=""/>
        <dsp:cNvSpPr/>
      </dsp:nvSpPr>
      <dsp:spPr>
        <a:xfrm>
          <a:off x="597171" y="2588895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2F6B82-2173-44F3-8024-B65F7C6CC011}">
      <dsp:nvSpPr>
        <dsp:cNvPr id="0" name=""/>
        <dsp:cNvSpPr/>
      </dsp:nvSpPr>
      <dsp:spPr>
        <a:xfrm>
          <a:off x="958236" y="4832604"/>
          <a:ext cx="11092772" cy="1380744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250264"/>
                <a:satOff val="-1688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5966" tIns="167640" rIns="167640" bIns="16764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smtClean="0">
              <a:latin typeface="NikoshBAN" pitchFamily="2" charset="0"/>
              <a:cs typeface="NikoshBAN" pitchFamily="2" charset="0"/>
            </a:rPr>
            <a:t>বাঙ্গালি জাতির গৌরব বাংলা ভাষা।</a:t>
          </a:r>
          <a:endParaRPr lang="en-US" sz="6600" kern="1200" dirty="0"/>
        </a:p>
      </dsp:txBody>
      <dsp:txXfrm>
        <a:off x="958236" y="4832604"/>
        <a:ext cx="11092772" cy="1380744"/>
      </dsp:txXfrm>
    </dsp:sp>
    <dsp:sp modelId="{2F02928A-30D5-4392-BB76-E8E428C0744F}">
      <dsp:nvSpPr>
        <dsp:cNvPr id="0" name=""/>
        <dsp:cNvSpPr/>
      </dsp:nvSpPr>
      <dsp:spPr>
        <a:xfrm>
          <a:off x="95271" y="4660011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09569-2426-422F-B8A1-B8E14AE650CC}">
      <dsp:nvSpPr>
        <dsp:cNvPr id="0" name=""/>
        <dsp:cNvSpPr/>
      </dsp:nvSpPr>
      <dsp:spPr>
        <a:xfrm>
          <a:off x="-7802377" y="-1146857"/>
          <a:ext cx="9289399" cy="9289399"/>
        </a:xfrm>
        <a:prstGeom prst="blockArc">
          <a:avLst>
            <a:gd name="adj1" fmla="val 18900000"/>
            <a:gd name="adj2" fmla="val 2700000"/>
            <a:gd name="adj3" fmla="val 23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0AD58-5CA9-4A9E-A5D9-B7684680C5E4}">
      <dsp:nvSpPr>
        <dsp:cNvPr id="0" name=""/>
        <dsp:cNvSpPr/>
      </dsp:nvSpPr>
      <dsp:spPr>
        <a:xfrm>
          <a:off x="958236" y="690372"/>
          <a:ext cx="11092772" cy="1380744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95966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err="1" smtClean="0">
              <a:latin typeface="NikoshBAN" pitchFamily="2" charset="0"/>
              <a:cs typeface="NikoshBAN" pitchFamily="2" charset="0"/>
            </a:rPr>
            <a:t>ক্ষুদ্র</a:t>
          </a:r>
          <a:r>
            <a:rPr lang="en-US" sz="8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8000" b="1" kern="1200" dirty="0" err="1" smtClean="0">
              <a:latin typeface="NikoshBAN" pitchFamily="2" charset="0"/>
              <a:cs typeface="NikoshBAN" pitchFamily="2" charset="0"/>
            </a:rPr>
            <a:t>জাতিসত্তা</a:t>
          </a:r>
          <a:endParaRPr lang="en-US" sz="8000" b="1" kern="1200" dirty="0"/>
        </a:p>
      </dsp:txBody>
      <dsp:txXfrm>
        <a:off x="958236" y="690372"/>
        <a:ext cx="11092772" cy="1380744"/>
      </dsp:txXfrm>
    </dsp:sp>
    <dsp:sp modelId="{C5827C62-5A4C-48C9-994C-CE818010EAD5}">
      <dsp:nvSpPr>
        <dsp:cNvPr id="0" name=""/>
        <dsp:cNvSpPr/>
      </dsp:nvSpPr>
      <dsp:spPr>
        <a:xfrm>
          <a:off x="0" y="538835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AFCE21-18E8-435D-9518-CF2CF07C3F4A}">
      <dsp:nvSpPr>
        <dsp:cNvPr id="0" name=""/>
        <dsp:cNvSpPr/>
      </dsp:nvSpPr>
      <dsp:spPr>
        <a:xfrm>
          <a:off x="1460136" y="2761488"/>
          <a:ext cx="10590871" cy="138074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95966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latin typeface="NikoshBAN" pitchFamily="2" charset="0"/>
              <a:cs typeface="NikoshBAN" pitchFamily="2" charset="0"/>
            </a:rPr>
            <a:t>উপজাতি</a:t>
          </a:r>
          <a:endParaRPr lang="en-US" sz="8000" b="1" kern="1200" dirty="0"/>
        </a:p>
      </dsp:txBody>
      <dsp:txXfrm>
        <a:off x="1460136" y="2761488"/>
        <a:ext cx="10590871" cy="1380744"/>
      </dsp:txXfrm>
    </dsp:sp>
    <dsp:sp modelId="{ABA6D20F-549D-4C9B-83D7-BFE55E80EDD7}">
      <dsp:nvSpPr>
        <dsp:cNvPr id="0" name=""/>
        <dsp:cNvSpPr/>
      </dsp:nvSpPr>
      <dsp:spPr>
        <a:xfrm>
          <a:off x="597171" y="2588895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2F6B82-2173-44F3-8024-B65F7C6CC011}">
      <dsp:nvSpPr>
        <dsp:cNvPr id="0" name=""/>
        <dsp:cNvSpPr/>
      </dsp:nvSpPr>
      <dsp:spPr>
        <a:xfrm>
          <a:off x="958236" y="4832604"/>
          <a:ext cx="11092772" cy="1380744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95966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ক্ষুদ্র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জাতিসত্তার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মানুষ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পার্বত্য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এলাকায়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বাস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4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400" b="1" kern="1200" dirty="0">
            <a:solidFill>
              <a:schemeClr val="bg1"/>
            </a:solidFill>
          </a:endParaRPr>
        </a:p>
      </dsp:txBody>
      <dsp:txXfrm>
        <a:off x="958236" y="4832604"/>
        <a:ext cx="11092772" cy="1380744"/>
      </dsp:txXfrm>
    </dsp:sp>
    <dsp:sp modelId="{2F02928A-30D5-4392-BB76-E8E428C0744F}">
      <dsp:nvSpPr>
        <dsp:cNvPr id="0" name=""/>
        <dsp:cNvSpPr/>
      </dsp:nvSpPr>
      <dsp:spPr>
        <a:xfrm>
          <a:off x="95271" y="4660011"/>
          <a:ext cx="1725930" cy="17259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981F1-6956-4352-BE28-7CD6695E1962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6C52-F071-4A57-A423-CFF88D95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5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6C52-F071-4A57-A423-CFF88D95C8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1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8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9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4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0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2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52B9-FA10-4240-9BEA-816F9D0CB56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B8C8-2151-4B58-B320-42AF00B8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kaisar94@gmail.com?subject=For%20Suggestions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6" y="1577654"/>
            <a:ext cx="11264521" cy="4874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3497" y="7994"/>
            <a:ext cx="1126452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পড়ো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……………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490" y="190500"/>
            <a:ext cx="1074502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490" y="344387"/>
            <a:ext cx="10745020" cy="1015663"/>
          </a:xfrm>
          <a:prstGeom prst="rect">
            <a:avLst/>
          </a:prstGeom>
          <a:solidFill>
            <a:srgbClr val="FED8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অনুচ্ছেদটুকু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পড়ো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0" y="1839858"/>
            <a:ext cx="10745020" cy="466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375"/>
            <a:ext cx="2129898" cy="4686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71" y="2053375"/>
            <a:ext cx="2028492" cy="4686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98" y="1924556"/>
            <a:ext cx="7928473" cy="48597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" y="128820"/>
            <a:ext cx="12192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81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২/৩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অন্যরা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319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0658" y="298197"/>
            <a:ext cx="112464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অনুচ্ছেদটুকু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2" y="1627364"/>
            <a:ext cx="11334904" cy="4487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2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61837"/>
              </p:ext>
            </p:extLst>
          </p:nvPr>
        </p:nvGraphicFramePr>
        <p:xfrm>
          <a:off x="0" y="810226"/>
          <a:ext cx="12192000" cy="5544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4449170">
                  <a:extLst>
                    <a:ext uri="{9D8B030D-6E8A-4147-A177-3AD203B41FA5}">
                      <a16:colId xmlns:a16="http://schemas.microsoft.com/office/drawing/2014/main" val="582783631"/>
                    </a:ext>
                  </a:extLst>
                </a:gridCol>
                <a:gridCol w="2183642">
                  <a:extLst>
                    <a:ext uri="{9D8B030D-6E8A-4147-A177-3AD203B41FA5}">
                      <a16:colId xmlns:a16="http://schemas.microsoft.com/office/drawing/2014/main" val="1039191017"/>
                    </a:ext>
                  </a:extLst>
                </a:gridCol>
                <a:gridCol w="5559188">
                  <a:extLst>
                    <a:ext uri="{9D8B030D-6E8A-4147-A177-3AD203B41FA5}">
                      <a16:colId xmlns:a16="http://schemas.microsoft.com/office/drawing/2014/main" val="1332755886"/>
                    </a:ext>
                  </a:extLst>
                </a:gridCol>
              </a:tblGrid>
              <a:tr h="13861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20939"/>
                  </a:ext>
                </a:extLst>
              </a:tr>
              <a:tr h="13861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281204"/>
                  </a:ext>
                </a:extLst>
              </a:tr>
              <a:tr h="13861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68268"/>
                  </a:ext>
                </a:extLst>
              </a:tr>
              <a:tr h="13861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615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4939" y="2307476"/>
            <a:ext cx="2893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en-US" sz="8000" dirty="0" err="1" smtClean="0">
                <a:solidFill>
                  <a:srgbClr val="54BE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endParaRPr lang="en-US" sz="8000" dirty="0">
              <a:solidFill>
                <a:srgbClr val="54BE4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0331" y="838813"/>
            <a:ext cx="688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454" y="899262"/>
            <a:ext cx="259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ন্মে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3243" y="2317976"/>
            <a:ext cx="986259" cy="133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2984" y="898128"/>
            <a:ext cx="839474" cy="117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026" y="3742936"/>
            <a:ext cx="2697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4333" y="3748987"/>
            <a:ext cx="722489" cy="120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432" y="5017204"/>
            <a:ext cx="2111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54BE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167" y="5012809"/>
            <a:ext cx="552152" cy="133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3892" y="4998566"/>
            <a:ext cx="992903" cy="133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1453" y="819136"/>
            <a:ext cx="80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47050" y="2162252"/>
            <a:ext cx="80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61453" y="3739042"/>
            <a:ext cx="80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47049" y="4952200"/>
            <a:ext cx="80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54BE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54BE4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8236" y="838814"/>
            <a:ext cx="791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9956" y="2297052"/>
            <a:ext cx="946411" cy="133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3493" y="2259117"/>
            <a:ext cx="893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8913" y="2202364"/>
            <a:ext cx="1024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4117" y="2270363"/>
            <a:ext cx="75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54BE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8913" y="2170157"/>
            <a:ext cx="781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73493" y="3688873"/>
            <a:ext cx="647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615" y="3739041"/>
            <a:ext cx="724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93888" y="4986535"/>
            <a:ext cx="2375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8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6809" y="5057748"/>
            <a:ext cx="715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54BE4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</a:t>
            </a:r>
            <a:endParaRPr lang="en-US" sz="8000" dirty="0" smtClean="0">
              <a:solidFill>
                <a:srgbClr val="54BE4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8842" y="4941623"/>
            <a:ext cx="705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0331" y="4974340"/>
            <a:ext cx="715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72721" y="-53851"/>
            <a:ext cx="74483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atin typeface="NikoshBAN" pitchFamily="2" charset="0"/>
                <a:cs typeface="NikoshBAN" pitchFamily="2" charset="0"/>
              </a:rPr>
              <a:t>লিখি</a:t>
            </a:r>
            <a:endParaRPr lang="en-US" sz="4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61453" y="2170157"/>
            <a:ext cx="80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61453" y="4941623"/>
            <a:ext cx="80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9505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2877 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0.37188 2.77556E-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31614 -0.0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3659 -0.008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6029 -2.59259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23906 -0.0120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37279 -2.96296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9232 7.40741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7149 3.33333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34648 7.40741E-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25 2.22222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42526 -1.11111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29648 0.0081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37292 1.85185E-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5" grpId="0"/>
      <p:bldP spid="15" grpId="1"/>
      <p:bldP spid="5" grpId="0"/>
      <p:bldP spid="8" grpId="0"/>
      <p:bldP spid="11" grpId="0"/>
      <p:bldP spid="11" grpId="1"/>
      <p:bldP spid="12" grpId="0"/>
      <p:bldP spid="16" grpId="0"/>
      <p:bldP spid="17" grpId="0"/>
      <p:bldP spid="17" grpId="1"/>
      <p:bldP spid="18" grpId="0"/>
      <p:bldP spid="19" grpId="0"/>
      <p:bldP spid="20" grpId="0"/>
      <p:bldP spid="20" grpId="1"/>
      <p:bldP spid="22" grpId="0"/>
      <p:bldP spid="23" grpId="0"/>
      <p:bldP spid="23" grpId="1"/>
      <p:bldP spid="23" grpId="3"/>
      <p:bldP spid="24" grpId="0"/>
      <p:bldP spid="24" grpId="1"/>
      <p:bldP spid="24" grpId="3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2" grpId="0"/>
      <p:bldP spid="32" grpId="1"/>
      <p:bldP spid="34" grpId="0"/>
      <p:bldP spid="35" grpId="0"/>
      <p:bldP spid="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0702145"/>
              </p:ext>
            </p:extLst>
          </p:nvPr>
        </p:nvGraphicFramePr>
        <p:xfrm>
          <a:off x="38187" y="-2344"/>
          <a:ext cx="12146280" cy="690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-101601" y="182879"/>
            <a:ext cx="1473342" cy="6629400"/>
          </a:xfrm>
          <a:custGeom>
            <a:avLst/>
            <a:gdLst>
              <a:gd name="connsiteX0" fmla="*/ 0 w 609600"/>
              <a:gd name="connsiteY0" fmla="*/ 101602 h 6858000"/>
              <a:gd name="connsiteX1" fmla="*/ 101602 w 609600"/>
              <a:gd name="connsiteY1" fmla="*/ 0 h 6858000"/>
              <a:gd name="connsiteX2" fmla="*/ 507998 w 609600"/>
              <a:gd name="connsiteY2" fmla="*/ 0 h 6858000"/>
              <a:gd name="connsiteX3" fmla="*/ 609600 w 609600"/>
              <a:gd name="connsiteY3" fmla="*/ 101602 h 6858000"/>
              <a:gd name="connsiteX4" fmla="*/ 609600 w 609600"/>
              <a:gd name="connsiteY4" fmla="*/ 6756398 h 6858000"/>
              <a:gd name="connsiteX5" fmla="*/ 507998 w 609600"/>
              <a:gd name="connsiteY5" fmla="*/ 6858000 h 6858000"/>
              <a:gd name="connsiteX6" fmla="*/ 101602 w 609600"/>
              <a:gd name="connsiteY6" fmla="*/ 6858000 h 6858000"/>
              <a:gd name="connsiteX7" fmla="*/ 0 w 609600"/>
              <a:gd name="connsiteY7" fmla="*/ 6756398 h 6858000"/>
              <a:gd name="connsiteX8" fmla="*/ 0 w 609600"/>
              <a:gd name="connsiteY8" fmla="*/ 101602 h 6858000"/>
              <a:gd name="connsiteX0" fmla="*/ 0 w 1463040"/>
              <a:gd name="connsiteY0" fmla="*/ 101602 h 6858000"/>
              <a:gd name="connsiteX1" fmla="*/ 101602 w 1463040"/>
              <a:gd name="connsiteY1" fmla="*/ 0 h 6858000"/>
              <a:gd name="connsiteX2" fmla="*/ 507998 w 1463040"/>
              <a:gd name="connsiteY2" fmla="*/ 0 h 6858000"/>
              <a:gd name="connsiteX3" fmla="*/ 1463040 w 1463040"/>
              <a:gd name="connsiteY3" fmla="*/ 2479042 h 6858000"/>
              <a:gd name="connsiteX4" fmla="*/ 609600 w 1463040"/>
              <a:gd name="connsiteY4" fmla="*/ 6756398 h 6858000"/>
              <a:gd name="connsiteX5" fmla="*/ 507998 w 1463040"/>
              <a:gd name="connsiteY5" fmla="*/ 6858000 h 6858000"/>
              <a:gd name="connsiteX6" fmla="*/ 101602 w 1463040"/>
              <a:gd name="connsiteY6" fmla="*/ 6858000 h 6858000"/>
              <a:gd name="connsiteX7" fmla="*/ 0 w 1463040"/>
              <a:gd name="connsiteY7" fmla="*/ 6756398 h 6858000"/>
              <a:gd name="connsiteX8" fmla="*/ 0 w 1463040"/>
              <a:gd name="connsiteY8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507998 w 1518460"/>
              <a:gd name="connsiteY2" fmla="*/ 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431798 w 1518460"/>
              <a:gd name="connsiteY2" fmla="*/ 152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264158 w 1518460"/>
              <a:gd name="connsiteY2" fmla="*/ 914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35558 w 1518460"/>
              <a:gd name="connsiteY2" fmla="*/ 12192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690878 w 1518460"/>
              <a:gd name="connsiteY2" fmla="*/ 97536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27877 h 6784275"/>
              <a:gd name="connsiteX1" fmla="*/ 86362 w 1518460"/>
              <a:gd name="connsiteY1" fmla="*/ 17715 h 6784275"/>
              <a:gd name="connsiteX2" fmla="*/ 690878 w 1518460"/>
              <a:gd name="connsiteY2" fmla="*/ 901635 h 6784275"/>
              <a:gd name="connsiteX3" fmla="*/ 1463040 w 1518460"/>
              <a:gd name="connsiteY3" fmla="*/ 2405317 h 6784275"/>
              <a:gd name="connsiteX4" fmla="*/ 1280160 w 1518460"/>
              <a:gd name="connsiteY4" fmla="*/ 4604955 h 6784275"/>
              <a:gd name="connsiteX5" fmla="*/ 609600 w 1518460"/>
              <a:gd name="connsiteY5" fmla="*/ 6682673 h 6784275"/>
              <a:gd name="connsiteX6" fmla="*/ 507998 w 1518460"/>
              <a:gd name="connsiteY6" fmla="*/ 6784275 h 6784275"/>
              <a:gd name="connsiteX7" fmla="*/ 101602 w 1518460"/>
              <a:gd name="connsiteY7" fmla="*/ 6784275 h 6784275"/>
              <a:gd name="connsiteX8" fmla="*/ 0 w 1518460"/>
              <a:gd name="connsiteY8" fmla="*/ 6682673 h 6784275"/>
              <a:gd name="connsiteX9" fmla="*/ 0 w 1518460"/>
              <a:gd name="connsiteY9" fmla="*/ 27877 h 6784275"/>
              <a:gd name="connsiteX0" fmla="*/ 60960 w 1518460"/>
              <a:gd name="connsiteY0" fmla="*/ 46736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60960 w 1518460"/>
              <a:gd name="connsiteY9" fmla="*/ 467362 h 6766560"/>
              <a:gd name="connsiteX0" fmla="*/ 45720 w 1518460"/>
              <a:gd name="connsiteY0" fmla="*/ 48260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45720 w 1518460"/>
              <a:gd name="connsiteY9" fmla="*/ 482602 h 6766560"/>
              <a:gd name="connsiteX0" fmla="*/ 0 w 1533700"/>
              <a:gd name="connsiteY0" fmla="*/ 132082 h 6766560"/>
              <a:gd name="connsiteX1" fmla="*/ 101602 w 1533700"/>
              <a:gd name="connsiteY1" fmla="*/ 0 h 6766560"/>
              <a:gd name="connsiteX2" fmla="*/ 706118 w 1533700"/>
              <a:gd name="connsiteY2" fmla="*/ 883920 h 6766560"/>
              <a:gd name="connsiteX3" fmla="*/ 1478280 w 1533700"/>
              <a:gd name="connsiteY3" fmla="*/ 2387602 h 6766560"/>
              <a:gd name="connsiteX4" fmla="*/ 1295400 w 1533700"/>
              <a:gd name="connsiteY4" fmla="*/ 4587240 h 6766560"/>
              <a:gd name="connsiteX5" fmla="*/ 624840 w 1533700"/>
              <a:gd name="connsiteY5" fmla="*/ 6664958 h 6766560"/>
              <a:gd name="connsiteX6" fmla="*/ 523238 w 1533700"/>
              <a:gd name="connsiteY6" fmla="*/ 6766560 h 6766560"/>
              <a:gd name="connsiteX7" fmla="*/ 116842 w 1533700"/>
              <a:gd name="connsiteY7" fmla="*/ 6766560 h 6766560"/>
              <a:gd name="connsiteX8" fmla="*/ 15240 w 1533700"/>
              <a:gd name="connsiteY8" fmla="*/ 6664958 h 6766560"/>
              <a:gd name="connsiteX9" fmla="*/ 0 w 1533700"/>
              <a:gd name="connsiteY9" fmla="*/ 132082 h 6766560"/>
              <a:gd name="connsiteX0" fmla="*/ 0 w 1512650"/>
              <a:gd name="connsiteY0" fmla="*/ 132082 h 6766560"/>
              <a:gd name="connsiteX1" fmla="*/ 101602 w 1512650"/>
              <a:gd name="connsiteY1" fmla="*/ 0 h 6766560"/>
              <a:gd name="connsiteX2" fmla="*/ 706118 w 1512650"/>
              <a:gd name="connsiteY2" fmla="*/ 883920 h 6766560"/>
              <a:gd name="connsiteX3" fmla="*/ 1478280 w 1512650"/>
              <a:gd name="connsiteY3" fmla="*/ 2387602 h 6766560"/>
              <a:gd name="connsiteX4" fmla="*/ 1097280 w 1512650"/>
              <a:gd name="connsiteY4" fmla="*/ 4282440 h 6766560"/>
              <a:gd name="connsiteX5" fmla="*/ 624840 w 1512650"/>
              <a:gd name="connsiteY5" fmla="*/ 6664958 h 6766560"/>
              <a:gd name="connsiteX6" fmla="*/ 523238 w 1512650"/>
              <a:gd name="connsiteY6" fmla="*/ 6766560 h 6766560"/>
              <a:gd name="connsiteX7" fmla="*/ 116842 w 1512650"/>
              <a:gd name="connsiteY7" fmla="*/ 6766560 h 6766560"/>
              <a:gd name="connsiteX8" fmla="*/ 15240 w 1512650"/>
              <a:gd name="connsiteY8" fmla="*/ 6664958 h 6766560"/>
              <a:gd name="connsiteX9" fmla="*/ 0 w 1512650"/>
              <a:gd name="connsiteY9" fmla="*/ 132082 h 6766560"/>
              <a:gd name="connsiteX0" fmla="*/ 0 w 1503856"/>
              <a:gd name="connsiteY0" fmla="*/ 132082 h 6766560"/>
              <a:gd name="connsiteX1" fmla="*/ 101602 w 1503856"/>
              <a:gd name="connsiteY1" fmla="*/ 0 h 6766560"/>
              <a:gd name="connsiteX2" fmla="*/ 706118 w 1503856"/>
              <a:gd name="connsiteY2" fmla="*/ 883920 h 6766560"/>
              <a:gd name="connsiteX3" fmla="*/ 1478280 w 1503856"/>
              <a:gd name="connsiteY3" fmla="*/ 2387602 h 6766560"/>
              <a:gd name="connsiteX4" fmla="*/ 1097280 w 1503856"/>
              <a:gd name="connsiteY4" fmla="*/ 4282440 h 6766560"/>
              <a:gd name="connsiteX5" fmla="*/ 624840 w 1503856"/>
              <a:gd name="connsiteY5" fmla="*/ 6664958 h 6766560"/>
              <a:gd name="connsiteX6" fmla="*/ 523238 w 1503856"/>
              <a:gd name="connsiteY6" fmla="*/ 6766560 h 6766560"/>
              <a:gd name="connsiteX7" fmla="*/ 116842 w 1503856"/>
              <a:gd name="connsiteY7" fmla="*/ 6766560 h 6766560"/>
              <a:gd name="connsiteX8" fmla="*/ 15240 w 1503856"/>
              <a:gd name="connsiteY8" fmla="*/ 6664958 h 6766560"/>
              <a:gd name="connsiteX9" fmla="*/ 0 w 1503856"/>
              <a:gd name="connsiteY9" fmla="*/ 132082 h 6766560"/>
              <a:gd name="connsiteX0" fmla="*/ 0 w 1156468"/>
              <a:gd name="connsiteY0" fmla="*/ 132082 h 6766560"/>
              <a:gd name="connsiteX1" fmla="*/ 101602 w 1156468"/>
              <a:gd name="connsiteY1" fmla="*/ 0 h 6766560"/>
              <a:gd name="connsiteX2" fmla="*/ 706118 w 1156468"/>
              <a:gd name="connsiteY2" fmla="*/ 883920 h 6766560"/>
              <a:gd name="connsiteX3" fmla="*/ 1097280 w 1156468"/>
              <a:gd name="connsiteY3" fmla="*/ 1564642 h 6766560"/>
              <a:gd name="connsiteX4" fmla="*/ 1097280 w 1156468"/>
              <a:gd name="connsiteY4" fmla="*/ 4282440 h 6766560"/>
              <a:gd name="connsiteX5" fmla="*/ 624840 w 1156468"/>
              <a:gd name="connsiteY5" fmla="*/ 6664958 h 6766560"/>
              <a:gd name="connsiteX6" fmla="*/ 523238 w 1156468"/>
              <a:gd name="connsiteY6" fmla="*/ 6766560 h 6766560"/>
              <a:gd name="connsiteX7" fmla="*/ 116842 w 1156468"/>
              <a:gd name="connsiteY7" fmla="*/ 6766560 h 6766560"/>
              <a:gd name="connsiteX8" fmla="*/ 15240 w 1156468"/>
              <a:gd name="connsiteY8" fmla="*/ 6664958 h 6766560"/>
              <a:gd name="connsiteX9" fmla="*/ 0 w 1156468"/>
              <a:gd name="connsiteY9" fmla="*/ 132082 h 6766560"/>
              <a:gd name="connsiteX0" fmla="*/ 0 w 1478280"/>
              <a:gd name="connsiteY0" fmla="*/ 132082 h 6766560"/>
              <a:gd name="connsiteX1" fmla="*/ 101602 w 1478280"/>
              <a:gd name="connsiteY1" fmla="*/ 0 h 6766560"/>
              <a:gd name="connsiteX2" fmla="*/ 706118 w 1478280"/>
              <a:gd name="connsiteY2" fmla="*/ 883920 h 6766560"/>
              <a:gd name="connsiteX3" fmla="*/ 1097280 w 1478280"/>
              <a:gd name="connsiteY3" fmla="*/ 1564642 h 6766560"/>
              <a:gd name="connsiteX4" fmla="*/ 1478280 w 1478280"/>
              <a:gd name="connsiteY4" fmla="*/ 3703319 h 6766560"/>
              <a:gd name="connsiteX5" fmla="*/ 1097280 w 1478280"/>
              <a:gd name="connsiteY5" fmla="*/ 4282440 h 6766560"/>
              <a:gd name="connsiteX6" fmla="*/ 624840 w 1478280"/>
              <a:gd name="connsiteY6" fmla="*/ 6664958 h 6766560"/>
              <a:gd name="connsiteX7" fmla="*/ 523238 w 1478280"/>
              <a:gd name="connsiteY7" fmla="*/ 6766560 h 6766560"/>
              <a:gd name="connsiteX8" fmla="*/ 116842 w 1478280"/>
              <a:gd name="connsiteY8" fmla="*/ 6766560 h 6766560"/>
              <a:gd name="connsiteX9" fmla="*/ 15240 w 1478280"/>
              <a:gd name="connsiteY9" fmla="*/ 6664958 h 6766560"/>
              <a:gd name="connsiteX10" fmla="*/ 0 w 1478280"/>
              <a:gd name="connsiteY10" fmla="*/ 132082 h 6766560"/>
              <a:gd name="connsiteX0" fmla="*/ 0 w 1489583"/>
              <a:gd name="connsiteY0" fmla="*/ 132082 h 6766560"/>
              <a:gd name="connsiteX1" fmla="*/ 101602 w 1489583"/>
              <a:gd name="connsiteY1" fmla="*/ 0 h 6766560"/>
              <a:gd name="connsiteX2" fmla="*/ 706118 w 1489583"/>
              <a:gd name="connsiteY2" fmla="*/ 883920 h 6766560"/>
              <a:gd name="connsiteX3" fmla="*/ 1097280 w 1489583"/>
              <a:gd name="connsiteY3" fmla="*/ 1564642 h 6766560"/>
              <a:gd name="connsiteX4" fmla="*/ 1432560 w 1489583"/>
              <a:gd name="connsiteY4" fmla="*/ 2575559 h 6766560"/>
              <a:gd name="connsiteX5" fmla="*/ 1478280 w 1489583"/>
              <a:gd name="connsiteY5" fmla="*/ 3703319 h 6766560"/>
              <a:gd name="connsiteX6" fmla="*/ 1097280 w 1489583"/>
              <a:gd name="connsiteY6" fmla="*/ 4282440 h 6766560"/>
              <a:gd name="connsiteX7" fmla="*/ 624840 w 1489583"/>
              <a:gd name="connsiteY7" fmla="*/ 6664958 h 6766560"/>
              <a:gd name="connsiteX8" fmla="*/ 523238 w 1489583"/>
              <a:gd name="connsiteY8" fmla="*/ 6766560 h 6766560"/>
              <a:gd name="connsiteX9" fmla="*/ 116842 w 1489583"/>
              <a:gd name="connsiteY9" fmla="*/ 6766560 h 6766560"/>
              <a:gd name="connsiteX10" fmla="*/ 15240 w 1489583"/>
              <a:gd name="connsiteY10" fmla="*/ 6664958 h 6766560"/>
              <a:gd name="connsiteX11" fmla="*/ 0 w 1489583"/>
              <a:gd name="connsiteY11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097280 w 1496352"/>
              <a:gd name="connsiteY7" fmla="*/ 428244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817882 w 1496352"/>
              <a:gd name="connsiteY10" fmla="*/ 640080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7108065"/>
              <a:gd name="connsiteX1" fmla="*/ 101602 w 1496352"/>
              <a:gd name="connsiteY1" fmla="*/ 0 h 7108065"/>
              <a:gd name="connsiteX2" fmla="*/ 706118 w 1496352"/>
              <a:gd name="connsiteY2" fmla="*/ 883920 h 7108065"/>
              <a:gd name="connsiteX3" fmla="*/ 1097280 w 1496352"/>
              <a:gd name="connsiteY3" fmla="*/ 1564642 h 7108065"/>
              <a:gd name="connsiteX4" fmla="*/ 1432560 w 1496352"/>
              <a:gd name="connsiteY4" fmla="*/ 2575559 h 7108065"/>
              <a:gd name="connsiteX5" fmla="*/ 1478280 w 1496352"/>
              <a:gd name="connsiteY5" fmla="*/ 3703319 h 7108065"/>
              <a:gd name="connsiteX6" fmla="*/ 1219200 w 1496352"/>
              <a:gd name="connsiteY6" fmla="*/ 4831079 h 7108065"/>
              <a:gd name="connsiteX7" fmla="*/ 1203960 w 1496352"/>
              <a:gd name="connsiteY7" fmla="*/ 5151120 h 7108065"/>
              <a:gd name="connsiteX8" fmla="*/ 624840 w 1496352"/>
              <a:gd name="connsiteY8" fmla="*/ 6664958 h 7108065"/>
              <a:gd name="connsiteX9" fmla="*/ 523238 w 1496352"/>
              <a:gd name="connsiteY9" fmla="*/ 6766560 h 7108065"/>
              <a:gd name="connsiteX10" fmla="*/ 817882 w 1496352"/>
              <a:gd name="connsiteY10" fmla="*/ 6400800 h 7108065"/>
              <a:gd name="connsiteX11" fmla="*/ 304800 w 1496352"/>
              <a:gd name="connsiteY11" fmla="*/ 6477000 h 7108065"/>
              <a:gd name="connsiteX12" fmla="*/ 15240 w 1496352"/>
              <a:gd name="connsiteY12" fmla="*/ 6664958 h 7108065"/>
              <a:gd name="connsiteX13" fmla="*/ 0 w 1496352"/>
              <a:gd name="connsiteY13" fmla="*/ 132082 h 7108065"/>
              <a:gd name="connsiteX0" fmla="*/ 0 w 1496352"/>
              <a:gd name="connsiteY0" fmla="*/ 132082 h 7011792"/>
              <a:gd name="connsiteX1" fmla="*/ 101602 w 1496352"/>
              <a:gd name="connsiteY1" fmla="*/ 0 h 7011792"/>
              <a:gd name="connsiteX2" fmla="*/ 706118 w 1496352"/>
              <a:gd name="connsiteY2" fmla="*/ 883920 h 7011792"/>
              <a:gd name="connsiteX3" fmla="*/ 1097280 w 1496352"/>
              <a:gd name="connsiteY3" fmla="*/ 1564642 h 7011792"/>
              <a:gd name="connsiteX4" fmla="*/ 1432560 w 1496352"/>
              <a:gd name="connsiteY4" fmla="*/ 2575559 h 7011792"/>
              <a:gd name="connsiteX5" fmla="*/ 1478280 w 1496352"/>
              <a:gd name="connsiteY5" fmla="*/ 3703319 h 7011792"/>
              <a:gd name="connsiteX6" fmla="*/ 1219200 w 1496352"/>
              <a:gd name="connsiteY6" fmla="*/ 4831079 h 7011792"/>
              <a:gd name="connsiteX7" fmla="*/ 1203960 w 1496352"/>
              <a:gd name="connsiteY7" fmla="*/ 5151120 h 7011792"/>
              <a:gd name="connsiteX8" fmla="*/ 624840 w 1496352"/>
              <a:gd name="connsiteY8" fmla="*/ 6664958 h 7011792"/>
              <a:gd name="connsiteX9" fmla="*/ 523238 w 1496352"/>
              <a:gd name="connsiteY9" fmla="*/ 6766560 h 7011792"/>
              <a:gd name="connsiteX10" fmla="*/ 817882 w 1496352"/>
              <a:gd name="connsiteY10" fmla="*/ 6400800 h 7011792"/>
              <a:gd name="connsiteX11" fmla="*/ 304800 w 1496352"/>
              <a:gd name="connsiteY11" fmla="*/ 6477000 h 7011792"/>
              <a:gd name="connsiteX12" fmla="*/ 30480 w 1496352"/>
              <a:gd name="connsiteY12" fmla="*/ 5669280 h 7011792"/>
              <a:gd name="connsiteX13" fmla="*/ 15240 w 1496352"/>
              <a:gd name="connsiteY13" fmla="*/ 6664958 h 7011792"/>
              <a:gd name="connsiteX14" fmla="*/ 0 w 1496352"/>
              <a:gd name="connsiteY14" fmla="*/ 132082 h 7011792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04800 w 1496352"/>
              <a:gd name="connsiteY11" fmla="*/ 647700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03141 w 1616613"/>
              <a:gd name="connsiteY6" fmla="*/ 478535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18381 w 1616613"/>
              <a:gd name="connsiteY6" fmla="*/ 489203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7264"/>
              <a:gd name="connsiteY0" fmla="*/ 132082 h 6773149"/>
              <a:gd name="connsiteX1" fmla="*/ 221863 w 1557264"/>
              <a:gd name="connsiteY1" fmla="*/ 0 h 6773149"/>
              <a:gd name="connsiteX2" fmla="*/ 826379 w 1557264"/>
              <a:gd name="connsiteY2" fmla="*/ 883920 h 6773149"/>
              <a:gd name="connsiteX3" fmla="*/ 1217541 w 1557264"/>
              <a:gd name="connsiteY3" fmla="*/ 1564642 h 6773149"/>
              <a:gd name="connsiteX4" fmla="*/ 1552821 w 1557264"/>
              <a:gd name="connsiteY4" fmla="*/ 2575559 h 6773149"/>
              <a:gd name="connsiteX5" fmla="*/ 943221 w 1557264"/>
              <a:gd name="connsiteY5" fmla="*/ 3962399 h 6773149"/>
              <a:gd name="connsiteX6" fmla="*/ 318381 w 1557264"/>
              <a:gd name="connsiteY6" fmla="*/ 4892039 h 6773149"/>
              <a:gd name="connsiteX7" fmla="*/ 13581 w 1557264"/>
              <a:gd name="connsiteY7" fmla="*/ 6187440 h 6773149"/>
              <a:gd name="connsiteX8" fmla="*/ 745101 w 1557264"/>
              <a:gd name="connsiteY8" fmla="*/ 6664958 h 6773149"/>
              <a:gd name="connsiteX9" fmla="*/ 643499 w 1557264"/>
              <a:gd name="connsiteY9" fmla="*/ 6766560 h 6773149"/>
              <a:gd name="connsiteX10" fmla="*/ 938143 w 1557264"/>
              <a:gd name="connsiteY10" fmla="*/ 6400800 h 6773149"/>
              <a:gd name="connsiteX11" fmla="*/ 501261 w 1557264"/>
              <a:gd name="connsiteY11" fmla="*/ 6217920 h 6773149"/>
              <a:gd name="connsiteX12" fmla="*/ 150741 w 1557264"/>
              <a:gd name="connsiteY12" fmla="*/ 5669280 h 6773149"/>
              <a:gd name="connsiteX13" fmla="*/ 150741 w 1557264"/>
              <a:gd name="connsiteY13" fmla="*/ 6390638 h 6773149"/>
              <a:gd name="connsiteX14" fmla="*/ 120261 w 1557264"/>
              <a:gd name="connsiteY14" fmla="*/ 132082 h 6773149"/>
              <a:gd name="connsiteX0" fmla="*/ 120261 w 1225125"/>
              <a:gd name="connsiteY0" fmla="*/ 132082 h 6773149"/>
              <a:gd name="connsiteX1" fmla="*/ 221863 w 1225125"/>
              <a:gd name="connsiteY1" fmla="*/ 0 h 6773149"/>
              <a:gd name="connsiteX2" fmla="*/ 826379 w 1225125"/>
              <a:gd name="connsiteY2" fmla="*/ 883920 h 6773149"/>
              <a:gd name="connsiteX3" fmla="*/ 1217541 w 1225125"/>
              <a:gd name="connsiteY3" fmla="*/ 1564642 h 6773149"/>
              <a:gd name="connsiteX4" fmla="*/ 699381 w 1225125"/>
              <a:gd name="connsiteY4" fmla="*/ 3322319 h 6773149"/>
              <a:gd name="connsiteX5" fmla="*/ 943221 w 1225125"/>
              <a:gd name="connsiteY5" fmla="*/ 3962399 h 6773149"/>
              <a:gd name="connsiteX6" fmla="*/ 318381 w 1225125"/>
              <a:gd name="connsiteY6" fmla="*/ 4892039 h 6773149"/>
              <a:gd name="connsiteX7" fmla="*/ 13581 w 1225125"/>
              <a:gd name="connsiteY7" fmla="*/ 6187440 h 6773149"/>
              <a:gd name="connsiteX8" fmla="*/ 745101 w 1225125"/>
              <a:gd name="connsiteY8" fmla="*/ 6664958 h 6773149"/>
              <a:gd name="connsiteX9" fmla="*/ 643499 w 1225125"/>
              <a:gd name="connsiteY9" fmla="*/ 6766560 h 6773149"/>
              <a:gd name="connsiteX10" fmla="*/ 938143 w 1225125"/>
              <a:gd name="connsiteY10" fmla="*/ 6400800 h 6773149"/>
              <a:gd name="connsiteX11" fmla="*/ 501261 w 1225125"/>
              <a:gd name="connsiteY11" fmla="*/ 6217920 h 6773149"/>
              <a:gd name="connsiteX12" fmla="*/ 150741 w 1225125"/>
              <a:gd name="connsiteY12" fmla="*/ 5669280 h 6773149"/>
              <a:gd name="connsiteX13" fmla="*/ 150741 w 1225125"/>
              <a:gd name="connsiteY13" fmla="*/ 6390638 h 6773149"/>
              <a:gd name="connsiteX14" fmla="*/ 120261 w 1225125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826379 w 1090018"/>
              <a:gd name="connsiteY2" fmla="*/ 8839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79619 w 1090018"/>
              <a:gd name="connsiteY2" fmla="*/ 14173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177805"/>
              <a:gd name="connsiteY0" fmla="*/ 132082 h 6773149"/>
              <a:gd name="connsiteX1" fmla="*/ 221863 w 1177805"/>
              <a:gd name="connsiteY1" fmla="*/ 0 h 6773149"/>
              <a:gd name="connsiteX2" fmla="*/ 79619 w 1177805"/>
              <a:gd name="connsiteY2" fmla="*/ 1417320 h 6773149"/>
              <a:gd name="connsiteX3" fmla="*/ 257421 w 1177805"/>
              <a:gd name="connsiteY3" fmla="*/ 1854202 h 6773149"/>
              <a:gd name="connsiteX4" fmla="*/ 1171822 w 1177805"/>
              <a:gd name="connsiteY4" fmla="*/ 2514601 h 6773149"/>
              <a:gd name="connsiteX5" fmla="*/ 699381 w 1177805"/>
              <a:gd name="connsiteY5" fmla="*/ 3322319 h 6773149"/>
              <a:gd name="connsiteX6" fmla="*/ 943221 w 1177805"/>
              <a:gd name="connsiteY6" fmla="*/ 3962399 h 6773149"/>
              <a:gd name="connsiteX7" fmla="*/ 318381 w 1177805"/>
              <a:gd name="connsiteY7" fmla="*/ 4892039 h 6773149"/>
              <a:gd name="connsiteX8" fmla="*/ 13581 w 1177805"/>
              <a:gd name="connsiteY8" fmla="*/ 6187440 h 6773149"/>
              <a:gd name="connsiteX9" fmla="*/ 745101 w 1177805"/>
              <a:gd name="connsiteY9" fmla="*/ 6664958 h 6773149"/>
              <a:gd name="connsiteX10" fmla="*/ 643499 w 1177805"/>
              <a:gd name="connsiteY10" fmla="*/ 6766560 h 6773149"/>
              <a:gd name="connsiteX11" fmla="*/ 938143 w 1177805"/>
              <a:gd name="connsiteY11" fmla="*/ 6400800 h 6773149"/>
              <a:gd name="connsiteX12" fmla="*/ 501261 w 1177805"/>
              <a:gd name="connsiteY12" fmla="*/ 6217920 h 6773149"/>
              <a:gd name="connsiteX13" fmla="*/ 150741 w 1177805"/>
              <a:gd name="connsiteY13" fmla="*/ 5669280 h 6773149"/>
              <a:gd name="connsiteX14" fmla="*/ 150741 w 1177805"/>
              <a:gd name="connsiteY14" fmla="*/ 6390638 h 6773149"/>
              <a:gd name="connsiteX15" fmla="*/ 120261 w 1177805"/>
              <a:gd name="connsiteY15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501261 w 1179276"/>
              <a:gd name="connsiteY13" fmla="*/ 6217920 h 6773149"/>
              <a:gd name="connsiteX14" fmla="*/ 150741 w 1179276"/>
              <a:gd name="connsiteY14" fmla="*/ 5669280 h 6773149"/>
              <a:gd name="connsiteX15" fmla="*/ 150741 w 1179276"/>
              <a:gd name="connsiteY15" fmla="*/ 6390638 h 6773149"/>
              <a:gd name="connsiteX16" fmla="*/ 120261 w 1179276"/>
              <a:gd name="connsiteY16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714621 w 1179276"/>
              <a:gd name="connsiteY13" fmla="*/ 63703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44030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5135"/>
              <a:gd name="connsiteX1" fmla="*/ 221863 w 1179276"/>
              <a:gd name="connsiteY1" fmla="*/ 0 h 6775135"/>
              <a:gd name="connsiteX2" fmla="*/ 79619 w 1179276"/>
              <a:gd name="connsiteY2" fmla="*/ 1417320 h 6775135"/>
              <a:gd name="connsiteX3" fmla="*/ 257421 w 1179276"/>
              <a:gd name="connsiteY3" fmla="*/ 1854202 h 6775135"/>
              <a:gd name="connsiteX4" fmla="*/ 1171822 w 1179276"/>
              <a:gd name="connsiteY4" fmla="*/ 2514601 h 6775135"/>
              <a:gd name="connsiteX5" fmla="*/ 699381 w 1179276"/>
              <a:gd name="connsiteY5" fmla="*/ 3322319 h 6775135"/>
              <a:gd name="connsiteX6" fmla="*/ 836542 w 1179276"/>
              <a:gd name="connsiteY6" fmla="*/ 3749041 h 6775135"/>
              <a:gd name="connsiteX7" fmla="*/ 943221 w 1179276"/>
              <a:gd name="connsiteY7" fmla="*/ 3962399 h 6775135"/>
              <a:gd name="connsiteX8" fmla="*/ 318381 w 1179276"/>
              <a:gd name="connsiteY8" fmla="*/ 4892039 h 6775135"/>
              <a:gd name="connsiteX9" fmla="*/ 13581 w 1179276"/>
              <a:gd name="connsiteY9" fmla="*/ 6187440 h 6775135"/>
              <a:gd name="connsiteX10" fmla="*/ 745101 w 1179276"/>
              <a:gd name="connsiteY10" fmla="*/ 6664958 h 6775135"/>
              <a:gd name="connsiteX11" fmla="*/ 643499 w 1179276"/>
              <a:gd name="connsiteY11" fmla="*/ 6766560 h 6775135"/>
              <a:gd name="connsiteX12" fmla="*/ 861943 w 1179276"/>
              <a:gd name="connsiteY12" fmla="*/ 6416040 h 6775135"/>
              <a:gd name="connsiteX13" fmla="*/ 882261 w 1179276"/>
              <a:gd name="connsiteY13" fmla="*/ 6416041 h 6775135"/>
              <a:gd name="connsiteX14" fmla="*/ 440301 w 1179276"/>
              <a:gd name="connsiteY14" fmla="*/ 6217920 h 6775135"/>
              <a:gd name="connsiteX15" fmla="*/ 348861 w 1179276"/>
              <a:gd name="connsiteY15" fmla="*/ 6096001 h 6775135"/>
              <a:gd name="connsiteX16" fmla="*/ 150741 w 1179276"/>
              <a:gd name="connsiteY16" fmla="*/ 5669280 h 6775135"/>
              <a:gd name="connsiteX17" fmla="*/ 150741 w 1179276"/>
              <a:gd name="connsiteY17" fmla="*/ 6390638 h 6775135"/>
              <a:gd name="connsiteX18" fmla="*/ 120261 w 1179276"/>
              <a:gd name="connsiteY18" fmla="*/ 132082 h 6775135"/>
              <a:gd name="connsiteX0" fmla="*/ 127791 w 1186806"/>
              <a:gd name="connsiteY0" fmla="*/ 132082 h 6775135"/>
              <a:gd name="connsiteX1" fmla="*/ 229393 w 1186806"/>
              <a:gd name="connsiteY1" fmla="*/ 0 h 6775135"/>
              <a:gd name="connsiteX2" fmla="*/ 87149 w 1186806"/>
              <a:gd name="connsiteY2" fmla="*/ 1417320 h 6775135"/>
              <a:gd name="connsiteX3" fmla="*/ 264951 w 1186806"/>
              <a:gd name="connsiteY3" fmla="*/ 1854202 h 6775135"/>
              <a:gd name="connsiteX4" fmla="*/ 1179352 w 1186806"/>
              <a:gd name="connsiteY4" fmla="*/ 2514601 h 6775135"/>
              <a:gd name="connsiteX5" fmla="*/ 706911 w 1186806"/>
              <a:gd name="connsiteY5" fmla="*/ 3322319 h 6775135"/>
              <a:gd name="connsiteX6" fmla="*/ 844072 w 1186806"/>
              <a:gd name="connsiteY6" fmla="*/ 3749041 h 6775135"/>
              <a:gd name="connsiteX7" fmla="*/ 950751 w 1186806"/>
              <a:gd name="connsiteY7" fmla="*/ 3962399 h 6775135"/>
              <a:gd name="connsiteX8" fmla="*/ 325911 w 1186806"/>
              <a:gd name="connsiteY8" fmla="*/ 4892039 h 6775135"/>
              <a:gd name="connsiteX9" fmla="*/ 188751 w 1186806"/>
              <a:gd name="connsiteY9" fmla="*/ 5196841 h 6775135"/>
              <a:gd name="connsiteX10" fmla="*/ 21111 w 1186806"/>
              <a:gd name="connsiteY10" fmla="*/ 6187440 h 6775135"/>
              <a:gd name="connsiteX11" fmla="*/ 752631 w 1186806"/>
              <a:gd name="connsiteY11" fmla="*/ 6664958 h 6775135"/>
              <a:gd name="connsiteX12" fmla="*/ 651029 w 1186806"/>
              <a:gd name="connsiteY12" fmla="*/ 6766560 h 6775135"/>
              <a:gd name="connsiteX13" fmla="*/ 869473 w 1186806"/>
              <a:gd name="connsiteY13" fmla="*/ 6416040 h 6775135"/>
              <a:gd name="connsiteX14" fmla="*/ 889791 w 1186806"/>
              <a:gd name="connsiteY14" fmla="*/ 6416041 h 6775135"/>
              <a:gd name="connsiteX15" fmla="*/ 447831 w 1186806"/>
              <a:gd name="connsiteY15" fmla="*/ 6217920 h 6775135"/>
              <a:gd name="connsiteX16" fmla="*/ 356391 w 1186806"/>
              <a:gd name="connsiteY16" fmla="*/ 6096001 h 6775135"/>
              <a:gd name="connsiteX17" fmla="*/ 158271 w 1186806"/>
              <a:gd name="connsiteY17" fmla="*/ 5669280 h 6775135"/>
              <a:gd name="connsiteX18" fmla="*/ 158271 w 1186806"/>
              <a:gd name="connsiteY18" fmla="*/ 6390638 h 6775135"/>
              <a:gd name="connsiteX19" fmla="*/ 127791 w 1186806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238762 w 1099657"/>
              <a:gd name="connsiteY8" fmla="*/ 489203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193042 w 1099657"/>
              <a:gd name="connsiteY8" fmla="*/ 495299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870"/>
              <a:gd name="connsiteY0" fmla="*/ 132082 h 6775135"/>
              <a:gd name="connsiteX1" fmla="*/ 142244 w 1099870"/>
              <a:gd name="connsiteY1" fmla="*/ 0 h 6775135"/>
              <a:gd name="connsiteX2" fmla="*/ 0 w 1099870"/>
              <a:gd name="connsiteY2" fmla="*/ 1417320 h 6775135"/>
              <a:gd name="connsiteX3" fmla="*/ 177802 w 1099870"/>
              <a:gd name="connsiteY3" fmla="*/ 1854202 h 6775135"/>
              <a:gd name="connsiteX4" fmla="*/ 1092203 w 1099870"/>
              <a:gd name="connsiteY4" fmla="*/ 2514601 h 6775135"/>
              <a:gd name="connsiteX5" fmla="*/ 635002 w 1099870"/>
              <a:gd name="connsiteY5" fmla="*/ 3398519 h 6775135"/>
              <a:gd name="connsiteX6" fmla="*/ 756923 w 1099870"/>
              <a:gd name="connsiteY6" fmla="*/ 3749041 h 6775135"/>
              <a:gd name="connsiteX7" fmla="*/ 863602 w 1099870"/>
              <a:gd name="connsiteY7" fmla="*/ 3962399 h 6775135"/>
              <a:gd name="connsiteX8" fmla="*/ 528322 w 1099870"/>
              <a:gd name="connsiteY8" fmla="*/ 4678681 h 6775135"/>
              <a:gd name="connsiteX9" fmla="*/ 193042 w 1099870"/>
              <a:gd name="connsiteY9" fmla="*/ 4952999 h 6775135"/>
              <a:gd name="connsiteX10" fmla="*/ 101602 w 1099870"/>
              <a:gd name="connsiteY10" fmla="*/ 5196841 h 6775135"/>
              <a:gd name="connsiteX11" fmla="*/ 132082 w 1099870"/>
              <a:gd name="connsiteY11" fmla="*/ 6202680 h 6775135"/>
              <a:gd name="connsiteX12" fmla="*/ 665482 w 1099870"/>
              <a:gd name="connsiteY12" fmla="*/ 6664958 h 6775135"/>
              <a:gd name="connsiteX13" fmla="*/ 563880 w 1099870"/>
              <a:gd name="connsiteY13" fmla="*/ 6766560 h 6775135"/>
              <a:gd name="connsiteX14" fmla="*/ 782324 w 1099870"/>
              <a:gd name="connsiteY14" fmla="*/ 6416040 h 6775135"/>
              <a:gd name="connsiteX15" fmla="*/ 802642 w 1099870"/>
              <a:gd name="connsiteY15" fmla="*/ 6416041 h 6775135"/>
              <a:gd name="connsiteX16" fmla="*/ 360682 w 1099870"/>
              <a:gd name="connsiteY16" fmla="*/ 6217920 h 6775135"/>
              <a:gd name="connsiteX17" fmla="*/ 269242 w 1099870"/>
              <a:gd name="connsiteY17" fmla="*/ 6096001 h 6775135"/>
              <a:gd name="connsiteX18" fmla="*/ 71122 w 1099870"/>
              <a:gd name="connsiteY18" fmla="*/ 5669280 h 6775135"/>
              <a:gd name="connsiteX19" fmla="*/ 71122 w 1099870"/>
              <a:gd name="connsiteY19" fmla="*/ 6390638 h 6775135"/>
              <a:gd name="connsiteX20" fmla="*/ 40642 w 1099870"/>
              <a:gd name="connsiteY20" fmla="*/ 132082 h 6775135"/>
              <a:gd name="connsiteX0" fmla="*/ 40642 w 1117716"/>
              <a:gd name="connsiteY0" fmla="*/ 132082 h 6775135"/>
              <a:gd name="connsiteX1" fmla="*/ 142244 w 1117716"/>
              <a:gd name="connsiteY1" fmla="*/ 0 h 6775135"/>
              <a:gd name="connsiteX2" fmla="*/ 0 w 1117716"/>
              <a:gd name="connsiteY2" fmla="*/ 1417320 h 6775135"/>
              <a:gd name="connsiteX3" fmla="*/ 177802 w 1117716"/>
              <a:gd name="connsiteY3" fmla="*/ 1854202 h 6775135"/>
              <a:gd name="connsiteX4" fmla="*/ 1092203 w 1117716"/>
              <a:gd name="connsiteY4" fmla="*/ 2514601 h 6775135"/>
              <a:gd name="connsiteX5" fmla="*/ 787401 w 1117716"/>
              <a:gd name="connsiteY5" fmla="*/ 2971801 h 6775135"/>
              <a:gd name="connsiteX6" fmla="*/ 635002 w 1117716"/>
              <a:gd name="connsiteY6" fmla="*/ 3398519 h 6775135"/>
              <a:gd name="connsiteX7" fmla="*/ 756923 w 1117716"/>
              <a:gd name="connsiteY7" fmla="*/ 3749041 h 6775135"/>
              <a:gd name="connsiteX8" fmla="*/ 863602 w 1117716"/>
              <a:gd name="connsiteY8" fmla="*/ 3962399 h 6775135"/>
              <a:gd name="connsiteX9" fmla="*/ 528322 w 1117716"/>
              <a:gd name="connsiteY9" fmla="*/ 4678681 h 6775135"/>
              <a:gd name="connsiteX10" fmla="*/ 193042 w 1117716"/>
              <a:gd name="connsiteY10" fmla="*/ 4952999 h 6775135"/>
              <a:gd name="connsiteX11" fmla="*/ 101602 w 1117716"/>
              <a:gd name="connsiteY11" fmla="*/ 5196841 h 6775135"/>
              <a:gd name="connsiteX12" fmla="*/ 132082 w 1117716"/>
              <a:gd name="connsiteY12" fmla="*/ 6202680 h 6775135"/>
              <a:gd name="connsiteX13" fmla="*/ 665482 w 1117716"/>
              <a:gd name="connsiteY13" fmla="*/ 6664958 h 6775135"/>
              <a:gd name="connsiteX14" fmla="*/ 563880 w 1117716"/>
              <a:gd name="connsiteY14" fmla="*/ 6766560 h 6775135"/>
              <a:gd name="connsiteX15" fmla="*/ 782324 w 1117716"/>
              <a:gd name="connsiteY15" fmla="*/ 6416040 h 6775135"/>
              <a:gd name="connsiteX16" fmla="*/ 802642 w 1117716"/>
              <a:gd name="connsiteY16" fmla="*/ 6416041 h 6775135"/>
              <a:gd name="connsiteX17" fmla="*/ 360682 w 1117716"/>
              <a:gd name="connsiteY17" fmla="*/ 6217920 h 6775135"/>
              <a:gd name="connsiteX18" fmla="*/ 269242 w 1117716"/>
              <a:gd name="connsiteY18" fmla="*/ 6096001 h 6775135"/>
              <a:gd name="connsiteX19" fmla="*/ 71122 w 1117716"/>
              <a:gd name="connsiteY19" fmla="*/ 5669280 h 6775135"/>
              <a:gd name="connsiteX20" fmla="*/ 71122 w 1117716"/>
              <a:gd name="connsiteY20" fmla="*/ 6390638 h 6775135"/>
              <a:gd name="connsiteX21" fmla="*/ 40642 w 1117716"/>
              <a:gd name="connsiteY21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787401 w 1116502"/>
              <a:gd name="connsiteY6" fmla="*/ 297180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680721 w 1116502"/>
              <a:gd name="connsiteY6" fmla="*/ 307848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1092203 w 1118738"/>
              <a:gd name="connsiteY4" fmla="*/ 2514601 h 6775135"/>
              <a:gd name="connsiteX5" fmla="*/ 772161 w 1118738"/>
              <a:gd name="connsiteY5" fmla="*/ 2865121 h 6775135"/>
              <a:gd name="connsiteX6" fmla="*/ 680721 w 1118738"/>
              <a:gd name="connsiteY6" fmla="*/ 3078481 h 6775135"/>
              <a:gd name="connsiteX7" fmla="*/ 635002 w 1118738"/>
              <a:gd name="connsiteY7" fmla="*/ 3398519 h 6775135"/>
              <a:gd name="connsiteX8" fmla="*/ 756923 w 1118738"/>
              <a:gd name="connsiteY8" fmla="*/ 3749041 h 6775135"/>
              <a:gd name="connsiteX9" fmla="*/ 863602 w 1118738"/>
              <a:gd name="connsiteY9" fmla="*/ 3962399 h 6775135"/>
              <a:gd name="connsiteX10" fmla="*/ 528322 w 1118738"/>
              <a:gd name="connsiteY10" fmla="*/ 4678681 h 6775135"/>
              <a:gd name="connsiteX11" fmla="*/ 193042 w 1118738"/>
              <a:gd name="connsiteY11" fmla="*/ 4952999 h 6775135"/>
              <a:gd name="connsiteX12" fmla="*/ 101602 w 1118738"/>
              <a:gd name="connsiteY12" fmla="*/ 5196841 h 6775135"/>
              <a:gd name="connsiteX13" fmla="*/ 132082 w 1118738"/>
              <a:gd name="connsiteY13" fmla="*/ 6202680 h 6775135"/>
              <a:gd name="connsiteX14" fmla="*/ 665482 w 1118738"/>
              <a:gd name="connsiteY14" fmla="*/ 6664958 h 6775135"/>
              <a:gd name="connsiteX15" fmla="*/ 563880 w 1118738"/>
              <a:gd name="connsiteY15" fmla="*/ 6766560 h 6775135"/>
              <a:gd name="connsiteX16" fmla="*/ 782324 w 1118738"/>
              <a:gd name="connsiteY16" fmla="*/ 6416040 h 6775135"/>
              <a:gd name="connsiteX17" fmla="*/ 802642 w 1118738"/>
              <a:gd name="connsiteY17" fmla="*/ 6416041 h 6775135"/>
              <a:gd name="connsiteX18" fmla="*/ 360682 w 1118738"/>
              <a:gd name="connsiteY18" fmla="*/ 6217920 h 6775135"/>
              <a:gd name="connsiteX19" fmla="*/ 269242 w 1118738"/>
              <a:gd name="connsiteY19" fmla="*/ 6096001 h 6775135"/>
              <a:gd name="connsiteX20" fmla="*/ 71122 w 1118738"/>
              <a:gd name="connsiteY20" fmla="*/ 5669280 h 6775135"/>
              <a:gd name="connsiteX21" fmla="*/ 71122 w 1118738"/>
              <a:gd name="connsiteY21" fmla="*/ 6390638 h 6775135"/>
              <a:gd name="connsiteX22" fmla="*/ 40642 w 1118738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513081 w 1118738"/>
              <a:gd name="connsiteY4" fmla="*/ 2133601 h 6775135"/>
              <a:gd name="connsiteX5" fmla="*/ 1092203 w 1118738"/>
              <a:gd name="connsiteY5" fmla="*/ 2514601 h 6775135"/>
              <a:gd name="connsiteX6" fmla="*/ 772161 w 1118738"/>
              <a:gd name="connsiteY6" fmla="*/ 2865121 h 6775135"/>
              <a:gd name="connsiteX7" fmla="*/ 680721 w 1118738"/>
              <a:gd name="connsiteY7" fmla="*/ 3078481 h 6775135"/>
              <a:gd name="connsiteX8" fmla="*/ 635002 w 1118738"/>
              <a:gd name="connsiteY8" fmla="*/ 3398519 h 6775135"/>
              <a:gd name="connsiteX9" fmla="*/ 756923 w 1118738"/>
              <a:gd name="connsiteY9" fmla="*/ 3749041 h 6775135"/>
              <a:gd name="connsiteX10" fmla="*/ 863602 w 1118738"/>
              <a:gd name="connsiteY10" fmla="*/ 3962399 h 6775135"/>
              <a:gd name="connsiteX11" fmla="*/ 528322 w 1118738"/>
              <a:gd name="connsiteY11" fmla="*/ 4678681 h 6775135"/>
              <a:gd name="connsiteX12" fmla="*/ 193042 w 1118738"/>
              <a:gd name="connsiteY12" fmla="*/ 4952999 h 6775135"/>
              <a:gd name="connsiteX13" fmla="*/ 101602 w 1118738"/>
              <a:gd name="connsiteY13" fmla="*/ 5196841 h 6775135"/>
              <a:gd name="connsiteX14" fmla="*/ 132082 w 1118738"/>
              <a:gd name="connsiteY14" fmla="*/ 6202680 h 6775135"/>
              <a:gd name="connsiteX15" fmla="*/ 665482 w 1118738"/>
              <a:gd name="connsiteY15" fmla="*/ 6664958 h 6775135"/>
              <a:gd name="connsiteX16" fmla="*/ 563880 w 1118738"/>
              <a:gd name="connsiteY16" fmla="*/ 6766560 h 6775135"/>
              <a:gd name="connsiteX17" fmla="*/ 782324 w 1118738"/>
              <a:gd name="connsiteY17" fmla="*/ 6416040 h 6775135"/>
              <a:gd name="connsiteX18" fmla="*/ 802642 w 1118738"/>
              <a:gd name="connsiteY18" fmla="*/ 6416041 h 6775135"/>
              <a:gd name="connsiteX19" fmla="*/ 360682 w 1118738"/>
              <a:gd name="connsiteY19" fmla="*/ 6217920 h 6775135"/>
              <a:gd name="connsiteX20" fmla="*/ 269242 w 1118738"/>
              <a:gd name="connsiteY20" fmla="*/ 6096001 h 6775135"/>
              <a:gd name="connsiteX21" fmla="*/ 71122 w 1118738"/>
              <a:gd name="connsiteY21" fmla="*/ 5669280 h 6775135"/>
              <a:gd name="connsiteX22" fmla="*/ 71122 w 1118738"/>
              <a:gd name="connsiteY22" fmla="*/ 6390638 h 6775135"/>
              <a:gd name="connsiteX23" fmla="*/ 40642 w 1118738"/>
              <a:gd name="connsiteY23" fmla="*/ 132082 h 6775135"/>
              <a:gd name="connsiteX0" fmla="*/ 41053 w 1119149"/>
              <a:gd name="connsiteY0" fmla="*/ 132082 h 6775135"/>
              <a:gd name="connsiteX1" fmla="*/ 142655 w 1119149"/>
              <a:gd name="connsiteY1" fmla="*/ 0 h 6775135"/>
              <a:gd name="connsiteX2" fmla="*/ 411 w 1119149"/>
              <a:gd name="connsiteY2" fmla="*/ 1417320 h 6775135"/>
              <a:gd name="connsiteX3" fmla="*/ 102012 w 1119149"/>
              <a:gd name="connsiteY3" fmla="*/ 1767841 h 6775135"/>
              <a:gd name="connsiteX4" fmla="*/ 178213 w 1119149"/>
              <a:gd name="connsiteY4" fmla="*/ 1854202 h 6775135"/>
              <a:gd name="connsiteX5" fmla="*/ 513492 w 1119149"/>
              <a:gd name="connsiteY5" fmla="*/ 2133601 h 6775135"/>
              <a:gd name="connsiteX6" fmla="*/ 1092614 w 1119149"/>
              <a:gd name="connsiteY6" fmla="*/ 2514601 h 6775135"/>
              <a:gd name="connsiteX7" fmla="*/ 772572 w 1119149"/>
              <a:gd name="connsiteY7" fmla="*/ 2865121 h 6775135"/>
              <a:gd name="connsiteX8" fmla="*/ 681132 w 1119149"/>
              <a:gd name="connsiteY8" fmla="*/ 3078481 h 6775135"/>
              <a:gd name="connsiteX9" fmla="*/ 635413 w 1119149"/>
              <a:gd name="connsiteY9" fmla="*/ 3398519 h 6775135"/>
              <a:gd name="connsiteX10" fmla="*/ 757334 w 1119149"/>
              <a:gd name="connsiteY10" fmla="*/ 3749041 h 6775135"/>
              <a:gd name="connsiteX11" fmla="*/ 864013 w 1119149"/>
              <a:gd name="connsiteY11" fmla="*/ 3962399 h 6775135"/>
              <a:gd name="connsiteX12" fmla="*/ 528733 w 1119149"/>
              <a:gd name="connsiteY12" fmla="*/ 4678681 h 6775135"/>
              <a:gd name="connsiteX13" fmla="*/ 193453 w 1119149"/>
              <a:gd name="connsiteY13" fmla="*/ 4952999 h 6775135"/>
              <a:gd name="connsiteX14" fmla="*/ 102013 w 1119149"/>
              <a:gd name="connsiteY14" fmla="*/ 5196841 h 6775135"/>
              <a:gd name="connsiteX15" fmla="*/ 132493 w 1119149"/>
              <a:gd name="connsiteY15" fmla="*/ 6202680 h 6775135"/>
              <a:gd name="connsiteX16" fmla="*/ 665893 w 1119149"/>
              <a:gd name="connsiteY16" fmla="*/ 6664958 h 6775135"/>
              <a:gd name="connsiteX17" fmla="*/ 564291 w 1119149"/>
              <a:gd name="connsiteY17" fmla="*/ 6766560 h 6775135"/>
              <a:gd name="connsiteX18" fmla="*/ 782735 w 1119149"/>
              <a:gd name="connsiteY18" fmla="*/ 6416040 h 6775135"/>
              <a:gd name="connsiteX19" fmla="*/ 803053 w 1119149"/>
              <a:gd name="connsiteY19" fmla="*/ 6416041 h 6775135"/>
              <a:gd name="connsiteX20" fmla="*/ 361093 w 1119149"/>
              <a:gd name="connsiteY20" fmla="*/ 6217920 h 6775135"/>
              <a:gd name="connsiteX21" fmla="*/ 269653 w 1119149"/>
              <a:gd name="connsiteY21" fmla="*/ 6096001 h 6775135"/>
              <a:gd name="connsiteX22" fmla="*/ 71533 w 1119149"/>
              <a:gd name="connsiteY22" fmla="*/ 5669280 h 6775135"/>
              <a:gd name="connsiteX23" fmla="*/ 71533 w 1119149"/>
              <a:gd name="connsiteY23" fmla="*/ 6390638 h 6775135"/>
              <a:gd name="connsiteX24" fmla="*/ 41053 w 1119149"/>
              <a:gd name="connsiteY24" fmla="*/ 132082 h 6775135"/>
              <a:gd name="connsiteX0" fmla="*/ 41937 w 1120033"/>
              <a:gd name="connsiteY0" fmla="*/ 132082 h 6775135"/>
              <a:gd name="connsiteX1" fmla="*/ 143539 w 1120033"/>
              <a:gd name="connsiteY1" fmla="*/ 0 h 6775135"/>
              <a:gd name="connsiteX2" fmla="*/ 1295 w 1120033"/>
              <a:gd name="connsiteY2" fmla="*/ 1417320 h 6775135"/>
              <a:gd name="connsiteX3" fmla="*/ 102896 w 1120033"/>
              <a:gd name="connsiteY3" fmla="*/ 1767841 h 6775135"/>
              <a:gd name="connsiteX4" fmla="*/ 179097 w 1120033"/>
              <a:gd name="connsiteY4" fmla="*/ 1854202 h 6775135"/>
              <a:gd name="connsiteX5" fmla="*/ 514376 w 1120033"/>
              <a:gd name="connsiteY5" fmla="*/ 2133601 h 6775135"/>
              <a:gd name="connsiteX6" fmla="*/ 1093498 w 1120033"/>
              <a:gd name="connsiteY6" fmla="*/ 2514601 h 6775135"/>
              <a:gd name="connsiteX7" fmla="*/ 773456 w 1120033"/>
              <a:gd name="connsiteY7" fmla="*/ 2865121 h 6775135"/>
              <a:gd name="connsiteX8" fmla="*/ 682016 w 1120033"/>
              <a:gd name="connsiteY8" fmla="*/ 3078481 h 6775135"/>
              <a:gd name="connsiteX9" fmla="*/ 636297 w 1120033"/>
              <a:gd name="connsiteY9" fmla="*/ 3398519 h 6775135"/>
              <a:gd name="connsiteX10" fmla="*/ 758218 w 1120033"/>
              <a:gd name="connsiteY10" fmla="*/ 3749041 h 6775135"/>
              <a:gd name="connsiteX11" fmla="*/ 864897 w 1120033"/>
              <a:gd name="connsiteY11" fmla="*/ 3962399 h 6775135"/>
              <a:gd name="connsiteX12" fmla="*/ 529617 w 1120033"/>
              <a:gd name="connsiteY12" fmla="*/ 4678681 h 6775135"/>
              <a:gd name="connsiteX13" fmla="*/ 194337 w 1120033"/>
              <a:gd name="connsiteY13" fmla="*/ 4952999 h 6775135"/>
              <a:gd name="connsiteX14" fmla="*/ 102897 w 1120033"/>
              <a:gd name="connsiteY14" fmla="*/ 5196841 h 6775135"/>
              <a:gd name="connsiteX15" fmla="*/ 133377 w 1120033"/>
              <a:gd name="connsiteY15" fmla="*/ 6202680 h 6775135"/>
              <a:gd name="connsiteX16" fmla="*/ 666777 w 1120033"/>
              <a:gd name="connsiteY16" fmla="*/ 6664958 h 6775135"/>
              <a:gd name="connsiteX17" fmla="*/ 565175 w 1120033"/>
              <a:gd name="connsiteY17" fmla="*/ 6766560 h 6775135"/>
              <a:gd name="connsiteX18" fmla="*/ 783619 w 1120033"/>
              <a:gd name="connsiteY18" fmla="*/ 6416040 h 6775135"/>
              <a:gd name="connsiteX19" fmla="*/ 803937 w 1120033"/>
              <a:gd name="connsiteY19" fmla="*/ 6416041 h 6775135"/>
              <a:gd name="connsiteX20" fmla="*/ 361977 w 1120033"/>
              <a:gd name="connsiteY20" fmla="*/ 6217920 h 6775135"/>
              <a:gd name="connsiteX21" fmla="*/ 270537 w 1120033"/>
              <a:gd name="connsiteY21" fmla="*/ 6096001 h 6775135"/>
              <a:gd name="connsiteX22" fmla="*/ 72417 w 1120033"/>
              <a:gd name="connsiteY22" fmla="*/ 5669280 h 6775135"/>
              <a:gd name="connsiteX23" fmla="*/ 72417 w 1120033"/>
              <a:gd name="connsiteY23" fmla="*/ 6390638 h 6775135"/>
              <a:gd name="connsiteX24" fmla="*/ 41937 w 1120033"/>
              <a:gd name="connsiteY24" fmla="*/ 132082 h 6775135"/>
              <a:gd name="connsiteX0" fmla="*/ 71750 w 1149846"/>
              <a:gd name="connsiteY0" fmla="*/ 132082 h 6775135"/>
              <a:gd name="connsiteX1" fmla="*/ 173352 w 1149846"/>
              <a:gd name="connsiteY1" fmla="*/ 0 h 6775135"/>
              <a:gd name="connsiteX2" fmla="*/ 628 w 1149846"/>
              <a:gd name="connsiteY2" fmla="*/ 1402080 h 6775135"/>
              <a:gd name="connsiteX3" fmla="*/ 132709 w 1149846"/>
              <a:gd name="connsiteY3" fmla="*/ 1767841 h 6775135"/>
              <a:gd name="connsiteX4" fmla="*/ 208910 w 1149846"/>
              <a:gd name="connsiteY4" fmla="*/ 1854202 h 6775135"/>
              <a:gd name="connsiteX5" fmla="*/ 544189 w 1149846"/>
              <a:gd name="connsiteY5" fmla="*/ 2133601 h 6775135"/>
              <a:gd name="connsiteX6" fmla="*/ 1123311 w 1149846"/>
              <a:gd name="connsiteY6" fmla="*/ 2514601 h 6775135"/>
              <a:gd name="connsiteX7" fmla="*/ 803269 w 1149846"/>
              <a:gd name="connsiteY7" fmla="*/ 2865121 h 6775135"/>
              <a:gd name="connsiteX8" fmla="*/ 711829 w 1149846"/>
              <a:gd name="connsiteY8" fmla="*/ 3078481 h 6775135"/>
              <a:gd name="connsiteX9" fmla="*/ 666110 w 1149846"/>
              <a:gd name="connsiteY9" fmla="*/ 3398519 h 6775135"/>
              <a:gd name="connsiteX10" fmla="*/ 788031 w 1149846"/>
              <a:gd name="connsiteY10" fmla="*/ 3749041 h 6775135"/>
              <a:gd name="connsiteX11" fmla="*/ 894710 w 1149846"/>
              <a:gd name="connsiteY11" fmla="*/ 3962399 h 6775135"/>
              <a:gd name="connsiteX12" fmla="*/ 559430 w 1149846"/>
              <a:gd name="connsiteY12" fmla="*/ 4678681 h 6775135"/>
              <a:gd name="connsiteX13" fmla="*/ 224150 w 1149846"/>
              <a:gd name="connsiteY13" fmla="*/ 4952999 h 6775135"/>
              <a:gd name="connsiteX14" fmla="*/ 132710 w 1149846"/>
              <a:gd name="connsiteY14" fmla="*/ 5196841 h 6775135"/>
              <a:gd name="connsiteX15" fmla="*/ 163190 w 1149846"/>
              <a:gd name="connsiteY15" fmla="*/ 6202680 h 6775135"/>
              <a:gd name="connsiteX16" fmla="*/ 696590 w 1149846"/>
              <a:gd name="connsiteY16" fmla="*/ 6664958 h 6775135"/>
              <a:gd name="connsiteX17" fmla="*/ 594988 w 1149846"/>
              <a:gd name="connsiteY17" fmla="*/ 6766560 h 6775135"/>
              <a:gd name="connsiteX18" fmla="*/ 813432 w 1149846"/>
              <a:gd name="connsiteY18" fmla="*/ 6416040 h 6775135"/>
              <a:gd name="connsiteX19" fmla="*/ 833750 w 1149846"/>
              <a:gd name="connsiteY19" fmla="*/ 6416041 h 6775135"/>
              <a:gd name="connsiteX20" fmla="*/ 391790 w 1149846"/>
              <a:gd name="connsiteY20" fmla="*/ 6217920 h 6775135"/>
              <a:gd name="connsiteX21" fmla="*/ 300350 w 1149846"/>
              <a:gd name="connsiteY21" fmla="*/ 6096001 h 6775135"/>
              <a:gd name="connsiteX22" fmla="*/ 102230 w 1149846"/>
              <a:gd name="connsiteY22" fmla="*/ 5669280 h 6775135"/>
              <a:gd name="connsiteX23" fmla="*/ 102230 w 1149846"/>
              <a:gd name="connsiteY23" fmla="*/ 6390638 h 6775135"/>
              <a:gd name="connsiteX24" fmla="*/ 71750 w 1149846"/>
              <a:gd name="connsiteY24" fmla="*/ 132082 h 6775135"/>
              <a:gd name="connsiteX0" fmla="*/ 71122 w 1149218"/>
              <a:gd name="connsiteY0" fmla="*/ 132082 h 6775135"/>
              <a:gd name="connsiteX1" fmla="*/ 172724 w 1149218"/>
              <a:gd name="connsiteY1" fmla="*/ 0 h 6775135"/>
              <a:gd name="connsiteX2" fmla="*/ 0 w 1149218"/>
              <a:gd name="connsiteY2" fmla="*/ 1402080 h 6775135"/>
              <a:gd name="connsiteX3" fmla="*/ 132081 w 1149218"/>
              <a:gd name="connsiteY3" fmla="*/ 1767841 h 6775135"/>
              <a:gd name="connsiteX4" fmla="*/ 208282 w 1149218"/>
              <a:gd name="connsiteY4" fmla="*/ 1854202 h 6775135"/>
              <a:gd name="connsiteX5" fmla="*/ 543561 w 1149218"/>
              <a:gd name="connsiteY5" fmla="*/ 2133601 h 6775135"/>
              <a:gd name="connsiteX6" fmla="*/ 1122683 w 1149218"/>
              <a:gd name="connsiteY6" fmla="*/ 2514601 h 6775135"/>
              <a:gd name="connsiteX7" fmla="*/ 802641 w 1149218"/>
              <a:gd name="connsiteY7" fmla="*/ 2865121 h 6775135"/>
              <a:gd name="connsiteX8" fmla="*/ 711201 w 1149218"/>
              <a:gd name="connsiteY8" fmla="*/ 3078481 h 6775135"/>
              <a:gd name="connsiteX9" fmla="*/ 665482 w 1149218"/>
              <a:gd name="connsiteY9" fmla="*/ 3398519 h 6775135"/>
              <a:gd name="connsiteX10" fmla="*/ 787403 w 1149218"/>
              <a:gd name="connsiteY10" fmla="*/ 3749041 h 6775135"/>
              <a:gd name="connsiteX11" fmla="*/ 894082 w 1149218"/>
              <a:gd name="connsiteY11" fmla="*/ 3962399 h 6775135"/>
              <a:gd name="connsiteX12" fmla="*/ 558802 w 1149218"/>
              <a:gd name="connsiteY12" fmla="*/ 4678681 h 6775135"/>
              <a:gd name="connsiteX13" fmla="*/ 223522 w 1149218"/>
              <a:gd name="connsiteY13" fmla="*/ 4952999 h 6775135"/>
              <a:gd name="connsiteX14" fmla="*/ 132082 w 1149218"/>
              <a:gd name="connsiteY14" fmla="*/ 5196841 h 6775135"/>
              <a:gd name="connsiteX15" fmla="*/ 162562 w 1149218"/>
              <a:gd name="connsiteY15" fmla="*/ 6202680 h 6775135"/>
              <a:gd name="connsiteX16" fmla="*/ 695962 w 1149218"/>
              <a:gd name="connsiteY16" fmla="*/ 6664958 h 6775135"/>
              <a:gd name="connsiteX17" fmla="*/ 594360 w 1149218"/>
              <a:gd name="connsiteY17" fmla="*/ 6766560 h 6775135"/>
              <a:gd name="connsiteX18" fmla="*/ 812804 w 1149218"/>
              <a:gd name="connsiteY18" fmla="*/ 6416040 h 6775135"/>
              <a:gd name="connsiteX19" fmla="*/ 833122 w 1149218"/>
              <a:gd name="connsiteY19" fmla="*/ 6416041 h 6775135"/>
              <a:gd name="connsiteX20" fmla="*/ 391162 w 1149218"/>
              <a:gd name="connsiteY20" fmla="*/ 6217920 h 6775135"/>
              <a:gd name="connsiteX21" fmla="*/ 299722 w 1149218"/>
              <a:gd name="connsiteY21" fmla="*/ 6096001 h 6775135"/>
              <a:gd name="connsiteX22" fmla="*/ 101602 w 1149218"/>
              <a:gd name="connsiteY22" fmla="*/ 5669280 h 6775135"/>
              <a:gd name="connsiteX23" fmla="*/ 101602 w 1149218"/>
              <a:gd name="connsiteY23" fmla="*/ 6390638 h 6775135"/>
              <a:gd name="connsiteX24" fmla="*/ 71122 w 1149218"/>
              <a:gd name="connsiteY24" fmla="*/ 132082 h 6775135"/>
              <a:gd name="connsiteX0" fmla="*/ 101602 w 1179698"/>
              <a:gd name="connsiteY0" fmla="*/ 132082 h 6775135"/>
              <a:gd name="connsiteX1" fmla="*/ 203204 w 1179698"/>
              <a:gd name="connsiteY1" fmla="*/ 0 h 6775135"/>
              <a:gd name="connsiteX2" fmla="*/ 0 w 1179698"/>
              <a:gd name="connsiteY2" fmla="*/ 1386840 h 6775135"/>
              <a:gd name="connsiteX3" fmla="*/ 162561 w 1179698"/>
              <a:gd name="connsiteY3" fmla="*/ 1767841 h 6775135"/>
              <a:gd name="connsiteX4" fmla="*/ 238762 w 1179698"/>
              <a:gd name="connsiteY4" fmla="*/ 1854202 h 6775135"/>
              <a:gd name="connsiteX5" fmla="*/ 574041 w 1179698"/>
              <a:gd name="connsiteY5" fmla="*/ 2133601 h 6775135"/>
              <a:gd name="connsiteX6" fmla="*/ 1153163 w 1179698"/>
              <a:gd name="connsiteY6" fmla="*/ 2514601 h 6775135"/>
              <a:gd name="connsiteX7" fmla="*/ 833121 w 1179698"/>
              <a:gd name="connsiteY7" fmla="*/ 2865121 h 6775135"/>
              <a:gd name="connsiteX8" fmla="*/ 741681 w 1179698"/>
              <a:gd name="connsiteY8" fmla="*/ 3078481 h 6775135"/>
              <a:gd name="connsiteX9" fmla="*/ 695962 w 1179698"/>
              <a:gd name="connsiteY9" fmla="*/ 3398519 h 6775135"/>
              <a:gd name="connsiteX10" fmla="*/ 817883 w 1179698"/>
              <a:gd name="connsiteY10" fmla="*/ 3749041 h 6775135"/>
              <a:gd name="connsiteX11" fmla="*/ 924562 w 1179698"/>
              <a:gd name="connsiteY11" fmla="*/ 3962399 h 6775135"/>
              <a:gd name="connsiteX12" fmla="*/ 589282 w 1179698"/>
              <a:gd name="connsiteY12" fmla="*/ 4678681 h 6775135"/>
              <a:gd name="connsiteX13" fmla="*/ 254002 w 1179698"/>
              <a:gd name="connsiteY13" fmla="*/ 4952999 h 6775135"/>
              <a:gd name="connsiteX14" fmla="*/ 162562 w 1179698"/>
              <a:gd name="connsiteY14" fmla="*/ 5196841 h 6775135"/>
              <a:gd name="connsiteX15" fmla="*/ 193042 w 1179698"/>
              <a:gd name="connsiteY15" fmla="*/ 6202680 h 6775135"/>
              <a:gd name="connsiteX16" fmla="*/ 726442 w 1179698"/>
              <a:gd name="connsiteY16" fmla="*/ 6664958 h 6775135"/>
              <a:gd name="connsiteX17" fmla="*/ 624840 w 1179698"/>
              <a:gd name="connsiteY17" fmla="*/ 6766560 h 6775135"/>
              <a:gd name="connsiteX18" fmla="*/ 843284 w 1179698"/>
              <a:gd name="connsiteY18" fmla="*/ 6416040 h 6775135"/>
              <a:gd name="connsiteX19" fmla="*/ 863602 w 1179698"/>
              <a:gd name="connsiteY19" fmla="*/ 6416041 h 6775135"/>
              <a:gd name="connsiteX20" fmla="*/ 421642 w 1179698"/>
              <a:gd name="connsiteY20" fmla="*/ 6217920 h 6775135"/>
              <a:gd name="connsiteX21" fmla="*/ 330202 w 1179698"/>
              <a:gd name="connsiteY21" fmla="*/ 6096001 h 6775135"/>
              <a:gd name="connsiteX22" fmla="*/ 132082 w 1179698"/>
              <a:gd name="connsiteY22" fmla="*/ 5669280 h 6775135"/>
              <a:gd name="connsiteX23" fmla="*/ 132082 w 1179698"/>
              <a:gd name="connsiteY23" fmla="*/ 6390638 h 6775135"/>
              <a:gd name="connsiteX24" fmla="*/ 101602 w 1179698"/>
              <a:gd name="connsiteY24" fmla="*/ 132082 h 6775135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25402 w 1179698"/>
              <a:gd name="connsiteY24" fmla="*/ 124968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08282 w 1179698"/>
              <a:gd name="connsiteY4" fmla="*/ 180848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375922 w 1179698"/>
              <a:gd name="connsiteY2" fmla="*/ 47244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0 w 1179698"/>
              <a:gd name="connsiteY4" fmla="*/ 1386840 h 6766560"/>
              <a:gd name="connsiteX5" fmla="*/ 162561 w 1179698"/>
              <a:gd name="connsiteY5" fmla="*/ 1767841 h 6766560"/>
              <a:gd name="connsiteX6" fmla="*/ 208282 w 1179698"/>
              <a:gd name="connsiteY6" fmla="*/ 1808482 h 6766560"/>
              <a:gd name="connsiteX7" fmla="*/ 574041 w 1179698"/>
              <a:gd name="connsiteY7" fmla="*/ 2133601 h 6766560"/>
              <a:gd name="connsiteX8" fmla="*/ 1153163 w 1179698"/>
              <a:gd name="connsiteY8" fmla="*/ 2514601 h 6766560"/>
              <a:gd name="connsiteX9" fmla="*/ 833121 w 1179698"/>
              <a:gd name="connsiteY9" fmla="*/ 2865121 h 6766560"/>
              <a:gd name="connsiteX10" fmla="*/ 741681 w 1179698"/>
              <a:gd name="connsiteY10" fmla="*/ 3078481 h 6766560"/>
              <a:gd name="connsiteX11" fmla="*/ 695962 w 1179698"/>
              <a:gd name="connsiteY11" fmla="*/ 3398519 h 6766560"/>
              <a:gd name="connsiteX12" fmla="*/ 817883 w 1179698"/>
              <a:gd name="connsiteY12" fmla="*/ 3749041 h 6766560"/>
              <a:gd name="connsiteX13" fmla="*/ 924562 w 1179698"/>
              <a:gd name="connsiteY13" fmla="*/ 3962399 h 6766560"/>
              <a:gd name="connsiteX14" fmla="*/ 589282 w 1179698"/>
              <a:gd name="connsiteY14" fmla="*/ 4678681 h 6766560"/>
              <a:gd name="connsiteX15" fmla="*/ 254002 w 1179698"/>
              <a:gd name="connsiteY15" fmla="*/ 4952999 h 6766560"/>
              <a:gd name="connsiteX16" fmla="*/ 162562 w 1179698"/>
              <a:gd name="connsiteY16" fmla="*/ 5196841 h 6766560"/>
              <a:gd name="connsiteX17" fmla="*/ 193042 w 1179698"/>
              <a:gd name="connsiteY17" fmla="*/ 6202680 h 6766560"/>
              <a:gd name="connsiteX18" fmla="*/ 726442 w 1179698"/>
              <a:gd name="connsiteY18" fmla="*/ 6664958 h 6766560"/>
              <a:gd name="connsiteX19" fmla="*/ 624840 w 1179698"/>
              <a:gd name="connsiteY19" fmla="*/ 6766560 h 6766560"/>
              <a:gd name="connsiteX20" fmla="*/ 843284 w 1179698"/>
              <a:gd name="connsiteY20" fmla="*/ 6416040 h 6766560"/>
              <a:gd name="connsiteX21" fmla="*/ 863602 w 1179698"/>
              <a:gd name="connsiteY21" fmla="*/ 6416041 h 6766560"/>
              <a:gd name="connsiteX22" fmla="*/ 421642 w 1179698"/>
              <a:gd name="connsiteY22" fmla="*/ 6217920 h 6766560"/>
              <a:gd name="connsiteX23" fmla="*/ 330202 w 1179698"/>
              <a:gd name="connsiteY23" fmla="*/ 6096001 h 6766560"/>
              <a:gd name="connsiteX24" fmla="*/ 132082 w 1179698"/>
              <a:gd name="connsiteY24" fmla="*/ 5669280 h 6766560"/>
              <a:gd name="connsiteX25" fmla="*/ 132082 w 1179698"/>
              <a:gd name="connsiteY25" fmla="*/ 6390638 h 6766560"/>
              <a:gd name="connsiteX26" fmla="*/ 71122 w 1179698"/>
              <a:gd name="connsiteY26" fmla="*/ 1188721 h 6766560"/>
              <a:gd name="connsiteX27" fmla="*/ 101602 w 1179698"/>
              <a:gd name="connsiteY27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0 w 1179698"/>
              <a:gd name="connsiteY5" fmla="*/ 1386840 h 6766560"/>
              <a:gd name="connsiteX6" fmla="*/ 162561 w 1179698"/>
              <a:gd name="connsiteY6" fmla="*/ 1767841 h 6766560"/>
              <a:gd name="connsiteX7" fmla="*/ 208282 w 1179698"/>
              <a:gd name="connsiteY7" fmla="*/ 1808482 h 6766560"/>
              <a:gd name="connsiteX8" fmla="*/ 574041 w 1179698"/>
              <a:gd name="connsiteY8" fmla="*/ 2133601 h 6766560"/>
              <a:gd name="connsiteX9" fmla="*/ 1153163 w 1179698"/>
              <a:gd name="connsiteY9" fmla="*/ 2514601 h 6766560"/>
              <a:gd name="connsiteX10" fmla="*/ 833121 w 1179698"/>
              <a:gd name="connsiteY10" fmla="*/ 2865121 h 6766560"/>
              <a:gd name="connsiteX11" fmla="*/ 741681 w 1179698"/>
              <a:gd name="connsiteY11" fmla="*/ 3078481 h 6766560"/>
              <a:gd name="connsiteX12" fmla="*/ 695962 w 1179698"/>
              <a:gd name="connsiteY12" fmla="*/ 3398519 h 6766560"/>
              <a:gd name="connsiteX13" fmla="*/ 817883 w 1179698"/>
              <a:gd name="connsiteY13" fmla="*/ 3749041 h 6766560"/>
              <a:gd name="connsiteX14" fmla="*/ 924562 w 1179698"/>
              <a:gd name="connsiteY14" fmla="*/ 3962399 h 6766560"/>
              <a:gd name="connsiteX15" fmla="*/ 589282 w 1179698"/>
              <a:gd name="connsiteY15" fmla="*/ 4678681 h 6766560"/>
              <a:gd name="connsiteX16" fmla="*/ 254002 w 1179698"/>
              <a:gd name="connsiteY16" fmla="*/ 4952999 h 6766560"/>
              <a:gd name="connsiteX17" fmla="*/ 162562 w 1179698"/>
              <a:gd name="connsiteY17" fmla="*/ 5196841 h 6766560"/>
              <a:gd name="connsiteX18" fmla="*/ 193042 w 1179698"/>
              <a:gd name="connsiteY18" fmla="*/ 6202680 h 6766560"/>
              <a:gd name="connsiteX19" fmla="*/ 726442 w 1179698"/>
              <a:gd name="connsiteY19" fmla="*/ 6664958 h 6766560"/>
              <a:gd name="connsiteX20" fmla="*/ 624840 w 1179698"/>
              <a:gd name="connsiteY20" fmla="*/ 6766560 h 6766560"/>
              <a:gd name="connsiteX21" fmla="*/ 843284 w 1179698"/>
              <a:gd name="connsiteY21" fmla="*/ 6416040 h 6766560"/>
              <a:gd name="connsiteX22" fmla="*/ 863602 w 1179698"/>
              <a:gd name="connsiteY22" fmla="*/ 6416041 h 6766560"/>
              <a:gd name="connsiteX23" fmla="*/ 421642 w 1179698"/>
              <a:gd name="connsiteY23" fmla="*/ 6217920 h 6766560"/>
              <a:gd name="connsiteX24" fmla="*/ 330202 w 1179698"/>
              <a:gd name="connsiteY24" fmla="*/ 6096001 h 6766560"/>
              <a:gd name="connsiteX25" fmla="*/ 132082 w 1179698"/>
              <a:gd name="connsiteY25" fmla="*/ 5669280 h 6766560"/>
              <a:gd name="connsiteX26" fmla="*/ 132082 w 1179698"/>
              <a:gd name="connsiteY26" fmla="*/ 6390638 h 6766560"/>
              <a:gd name="connsiteX27" fmla="*/ 71122 w 1179698"/>
              <a:gd name="connsiteY27" fmla="*/ 1188721 h 6766560"/>
              <a:gd name="connsiteX28" fmla="*/ 101602 w 1179698"/>
              <a:gd name="connsiteY28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38762 w 1179698"/>
              <a:gd name="connsiteY5" fmla="*/ 5791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54002 w 1179698"/>
              <a:gd name="connsiteY5" fmla="*/ 56388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391162 w 1179698"/>
              <a:gd name="connsiteY4" fmla="*/ 59436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497842 w 1179698"/>
              <a:gd name="connsiteY2" fmla="*/ 563881 h 6766560"/>
              <a:gd name="connsiteX3" fmla="*/ 299722 w 1179698"/>
              <a:gd name="connsiteY3" fmla="*/ 533401 h 6766560"/>
              <a:gd name="connsiteX4" fmla="*/ 208282 w 1179698"/>
              <a:gd name="connsiteY4" fmla="*/ 609601 h 6766560"/>
              <a:gd name="connsiteX5" fmla="*/ 391162 w 1179698"/>
              <a:gd name="connsiteY5" fmla="*/ 594361 h 6766560"/>
              <a:gd name="connsiteX6" fmla="*/ 86362 w 1179698"/>
              <a:gd name="connsiteY6" fmla="*/ 1036321 h 6766560"/>
              <a:gd name="connsiteX7" fmla="*/ 0 w 1179698"/>
              <a:gd name="connsiteY7" fmla="*/ 1386840 h 6766560"/>
              <a:gd name="connsiteX8" fmla="*/ 162561 w 1179698"/>
              <a:gd name="connsiteY8" fmla="*/ 1767841 h 6766560"/>
              <a:gd name="connsiteX9" fmla="*/ 208282 w 1179698"/>
              <a:gd name="connsiteY9" fmla="*/ 1808482 h 6766560"/>
              <a:gd name="connsiteX10" fmla="*/ 574041 w 1179698"/>
              <a:gd name="connsiteY10" fmla="*/ 2133601 h 6766560"/>
              <a:gd name="connsiteX11" fmla="*/ 1153163 w 1179698"/>
              <a:gd name="connsiteY11" fmla="*/ 2514601 h 6766560"/>
              <a:gd name="connsiteX12" fmla="*/ 833121 w 1179698"/>
              <a:gd name="connsiteY12" fmla="*/ 2865121 h 6766560"/>
              <a:gd name="connsiteX13" fmla="*/ 741681 w 1179698"/>
              <a:gd name="connsiteY13" fmla="*/ 3078481 h 6766560"/>
              <a:gd name="connsiteX14" fmla="*/ 695962 w 1179698"/>
              <a:gd name="connsiteY14" fmla="*/ 3398519 h 6766560"/>
              <a:gd name="connsiteX15" fmla="*/ 817883 w 1179698"/>
              <a:gd name="connsiteY15" fmla="*/ 3749041 h 6766560"/>
              <a:gd name="connsiteX16" fmla="*/ 924562 w 1179698"/>
              <a:gd name="connsiteY16" fmla="*/ 3962399 h 6766560"/>
              <a:gd name="connsiteX17" fmla="*/ 589282 w 1179698"/>
              <a:gd name="connsiteY17" fmla="*/ 4678681 h 6766560"/>
              <a:gd name="connsiteX18" fmla="*/ 254002 w 1179698"/>
              <a:gd name="connsiteY18" fmla="*/ 4952999 h 6766560"/>
              <a:gd name="connsiteX19" fmla="*/ 162562 w 1179698"/>
              <a:gd name="connsiteY19" fmla="*/ 5196841 h 6766560"/>
              <a:gd name="connsiteX20" fmla="*/ 193042 w 1179698"/>
              <a:gd name="connsiteY20" fmla="*/ 6202680 h 6766560"/>
              <a:gd name="connsiteX21" fmla="*/ 726442 w 1179698"/>
              <a:gd name="connsiteY21" fmla="*/ 6664958 h 6766560"/>
              <a:gd name="connsiteX22" fmla="*/ 624840 w 1179698"/>
              <a:gd name="connsiteY22" fmla="*/ 6766560 h 6766560"/>
              <a:gd name="connsiteX23" fmla="*/ 843284 w 1179698"/>
              <a:gd name="connsiteY23" fmla="*/ 6416040 h 6766560"/>
              <a:gd name="connsiteX24" fmla="*/ 863602 w 1179698"/>
              <a:gd name="connsiteY24" fmla="*/ 6416041 h 6766560"/>
              <a:gd name="connsiteX25" fmla="*/ 421642 w 1179698"/>
              <a:gd name="connsiteY25" fmla="*/ 6217920 h 6766560"/>
              <a:gd name="connsiteX26" fmla="*/ 330202 w 1179698"/>
              <a:gd name="connsiteY26" fmla="*/ 6096001 h 6766560"/>
              <a:gd name="connsiteX27" fmla="*/ 132082 w 1179698"/>
              <a:gd name="connsiteY27" fmla="*/ 5669280 h 6766560"/>
              <a:gd name="connsiteX28" fmla="*/ 132082 w 1179698"/>
              <a:gd name="connsiteY28" fmla="*/ 6390638 h 6766560"/>
              <a:gd name="connsiteX29" fmla="*/ 71122 w 1179698"/>
              <a:gd name="connsiteY29" fmla="*/ 1188721 h 6766560"/>
              <a:gd name="connsiteX30" fmla="*/ 101602 w 1179698"/>
              <a:gd name="connsiteY30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101602 w 1179698"/>
              <a:gd name="connsiteY31" fmla="*/ 132082 h 6766560"/>
              <a:gd name="connsiteX0" fmla="*/ 55882 w 1179698"/>
              <a:gd name="connsiteY0" fmla="*/ 2082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55882 w 1179698"/>
              <a:gd name="connsiteY31" fmla="*/ 208282 h 676656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497842 w 1179698"/>
              <a:gd name="connsiteY3" fmla="*/ 426721 h 6629400"/>
              <a:gd name="connsiteX4" fmla="*/ 299722 w 1179698"/>
              <a:gd name="connsiteY4" fmla="*/ 396241 h 6629400"/>
              <a:gd name="connsiteX5" fmla="*/ 208282 w 1179698"/>
              <a:gd name="connsiteY5" fmla="*/ 472441 h 6629400"/>
              <a:gd name="connsiteX6" fmla="*/ 391162 w 1179698"/>
              <a:gd name="connsiteY6" fmla="*/ 457201 h 6629400"/>
              <a:gd name="connsiteX7" fmla="*/ 86362 w 1179698"/>
              <a:gd name="connsiteY7" fmla="*/ 899161 h 6629400"/>
              <a:gd name="connsiteX8" fmla="*/ 0 w 1179698"/>
              <a:gd name="connsiteY8" fmla="*/ 1249680 h 6629400"/>
              <a:gd name="connsiteX9" fmla="*/ 162561 w 1179698"/>
              <a:gd name="connsiteY9" fmla="*/ 1630681 h 6629400"/>
              <a:gd name="connsiteX10" fmla="*/ 208282 w 1179698"/>
              <a:gd name="connsiteY10" fmla="*/ 1671322 h 6629400"/>
              <a:gd name="connsiteX11" fmla="*/ 574041 w 1179698"/>
              <a:gd name="connsiteY11" fmla="*/ 1996441 h 6629400"/>
              <a:gd name="connsiteX12" fmla="*/ 1153163 w 1179698"/>
              <a:gd name="connsiteY12" fmla="*/ 2377441 h 6629400"/>
              <a:gd name="connsiteX13" fmla="*/ 833121 w 1179698"/>
              <a:gd name="connsiteY13" fmla="*/ 2727961 h 6629400"/>
              <a:gd name="connsiteX14" fmla="*/ 741681 w 1179698"/>
              <a:gd name="connsiteY14" fmla="*/ 2941321 h 6629400"/>
              <a:gd name="connsiteX15" fmla="*/ 695962 w 1179698"/>
              <a:gd name="connsiteY15" fmla="*/ 3261359 h 6629400"/>
              <a:gd name="connsiteX16" fmla="*/ 817883 w 1179698"/>
              <a:gd name="connsiteY16" fmla="*/ 3611881 h 6629400"/>
              <a:gd name="connsiteX17" fmla="*/ 924562 w 1179698"/>
              <a:gd name="connsiteY17" fmla="*/ 3825239 h 6629400"/>
              <a:gd name="connsiteX18" fmla="*/ 589282 w 1179698"/>
              <a:gd name="connsiteY18" fmla="*/ 4541521 h 6629400"/>
              <a:gd name="connsiteX19" fmla="*/ 254002 w 1179698"/>
              <a:gd name="connsiteY19" fmla="*/ 4815839 h 6629400"/>
              <a:gd name="connsiteX20" fmla="*/ 162562 w 1179698"/>
              <a:gd name="connsiteY20" fmla="*/ 5059681 h 6629400"/>
              <a:gd name="connsiteX21" fmla="*/ 193042 w 1179698"/>
              <a:gd name="connsiteY21" fmla="*/ 6065520 h 6629400"/>
              <a:gd name="connsiteX22" fmla="*/ 726442 w 1179698"/>
              <a:gd name="connsiteY22" fmla="*/ 6527798 h 6629400"/>
              <a:gd name="connsiteX23" fmla="*/ 624840 w 1179698"/>
              <a:gd name="connsiteY23" fmla="*/ 6629400 h 6629400"/>
              <a:gd name="connsiteX24" fmla="*/ 843284 w 1179698"/>
              <a:gd name="connsiteY24" fmla="*/ 6278880 h 6629400"/>
              <a:gd name="connsiteX25" fmla="*/ 863602 w 1179698"/>
              <a:gd name="connsiteY25" fmla="*/ 6278881 h 6629400"/>
              <a:gd name="connsiteX26" fmla="*/ 421642 w 1179698"/>
              <a:gd name="connsiteY26" fmla="*/ 6080760 h 6629400"/>
              <a:gd name="connsiteX27" fmla="*/ 330202 w 1179698"/>
              <a:gd name="connsiteY27" fmla="*/ 5958841 h 6629400"/>
              <a:gd name="connsiteX28" fmla="*/ 132082 w 1179698"/>
              <a:gd name="connsiteY28" fmla="*/ 5532120 h 6629400"/>
              <a:gd name="connsiteX29" fmla="*/ 132082 w 1179698"/>
              <a:gd name="connsiteY29" fmla="*/ 6253478 h 6629400"/>
              <a:gd name="connsiteX30" fmla="*/ 71122 w 1179698"/>
              <a:gd name="connsiteY30" fmla="*/ 1051561 h 6629400"/>
              <a:gd name="connsiteX31" fmla="*/ 55882 w 1179698"/>
              <a:gd name="connsiteY31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91162 w 1179698"/>
              <a:gd name="connsiteY3" fmla="*/ 21336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3020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939802 w 1179698"/>
              <a:gd name="connsiteY13" fmla="*/ 2194561 h 6629400"/>
              <a:gd name="connsiteX14" fmla="*/ 1153163 w 1179698"/>
              <a:gd name="connsiteY14" fmla="*/ 2377441 h 6629400"/>
              <a:gd name="connsiteX15" fmla="*/ 833121 w 1179698"/>
              <a:gd name="connsiteY15" fmla="*/ 2727961 h 6629400"/>
              <a:gd name="connsiteX16" fmla="*/ 741681 w 1179698"/>
              <a:gd name="connsiteY16" fmla="*/ 2941321 h 6629400"/>
              <a:gd name="connsiteX17" fmla="*/ 695962 w 1179698"/>
              <a:gd name="connsiteY17" fmla="*/ 3261359 h 6629400"/>
              <a:gd name="connsiteX18" fmla="*/ 817883 w 1179698"/>
              <a:gd name="connsiteY18" fmla="*/ 3611881 h 6629400"/>
              <a:gd name="connsiteX19" fmla="*/ 924562 w 1179698"/>
              <a:gd name="connsiteY19" fmla="*/ 3825239 h 6629400"/>
              <a:gd name="connsiteX20" fmla="*/ 589282 w 1179698"/>
              <a:gd name="connsiteY20" fmla="*/ 4541521 h 6629400"/>
              <a:gd name="connsiteX21" fmla="*/ 254002 w 1179698"/>
              <a:gd name="connsiteY21" fmla="*/ 4815839 h 6629400"/>
              <a:gd name="connsiteX22" fmla="*/ 162562 w 1179698"/>
              <a:gd name="connsiteY22" fmla="*/ 5059681 h 6629400"/>
              <a:gd name="connsiteX23" fmla="*/ 193042 w 1179698"/>
              <a:gd name="connsiteY23" fmla="*/ 6065520 h 6629400"/>
              <a:gd name="connsiteX24" fmla="*/ 726442 w 1179698"/>
              <a:gd name="connsiteY24" fmla="*/ 6527798 h 6629400"/>
              <a:gd name="connsiteX25" fmla="*/ 624840 w 1179698"/>
              <a:gd name="connsiteY25" fmla="*/ 6629400 h 6629400"/>
              <a:gd name="connsiteX26" fmla="*/ 843284 w 1179698"/>
              <a:gd name="connsiteY26" fmla="*/ 6278880 h 6629400"/>
              <a:gd name="connsiteX27" fmla="*/ 863602 w 1179698"/>
              <a:gd name="connsiteY27" fmla="*/ 6278881 h 6629400"/>
              <a:gd name="connsiteX28" fmla="*/ 421642 w 1179698"/>
              <a:gd name="connsiteY28" fmla="*/ 6080760 h 6629400"/>
              <a:gd name="connsiteX29" fmla="*/ 330202 w 1179698"/>
              <a:gd name="connsiteY29" fmla="*/ 5958841 h 6629400"/>
              <a:gd name="connsiteX30" fmla="*/ 132082 w 1179698"/>
              <a:gd name="connsiteY30" fmla="*/ 5532120 h 6629400"/>
              <a:gd name="connsiteX31" fmla="*/ 132082 w 1179698"/>
              <a:gd name="connsiteY31" fmla="*/ 6253478 h 6629400"/>
              <a:gd name="connsiteX32" fmla="*/ 71122 w 1179698"/>
              <a:gd name="connsiteY32" fmla="*/ 1051561 h 6629400"/>
              <a:gd name="connsiteX33" fmla="*/ 55882 w 1179698"/>
              <a:gd name="connsiteY33" fmla="*/ 71122 h 6629400"/>
              <a:gd name="connsiteX0" fmla="*/ 55882 w 1221142"/>
              <a:gd name="connsiteY0" fmla="*/ 71122 h 6629400"/>
              <a:gd name="connsiteX1" fmla="*/ 203204 w 1221142"/>
              <a:gd name="connsiteY1" fmla="*/ 0 h 6629400"/>
              <a:gd name="connsiteX2" fmla="*/ 208282 w 1221142"/>
              <a:gd name="connsiteY2" fmla="*/ 76201 h 6629400"/>
              <a:gd name="connsiteX3" fmla="*/ 299722 w 1221142"/>
              <a:gd name="connsiteY3" fmla="*/ 198121 h 6629400"/>
              <a:gd name="connsiteX4" fmla="*/ 497842 w 1221142"/>
              <a:gd name="connsiteY4" fmla="*/ 426721 h 6629400"/>
              <a:gd name="connsiteX5" fmla="*/ 299722 w 1221142"/>
              <a:gd name="connsiteY5" fmla="*/ 396241 h 6629400"/>
              <a:gd name="connsiteX6" fmla="*/ 208282 w 1221142"/>
              <a:gd name="connsiteY6" fmla="*/ 472441 h 6629400"/>
              <a:gd name="connsiteX7" fmla="*/ 391162 w 1221142"/>
              <a:gd name="connsiteY7" fmla="*/ 457201 h 6629400"/>
              <a:gd name="connsiteX8" fmla="*/ 86362 w 1221142"/>
              <a:gd name="connsiteY8" fmla="*/ 899161 h 6629400"/>
              <a:gd name="connsiteX9" fmla="*/ 0 w 1221142"/>
              <a:gd name="connsiteY9" fmla="*/ 1249680 h 6629400"/>
              <a:gd name="connsiteX10" fmla="*/ 162561 w 1221142"/>
              <a:gd name="connsiteY10" fmla="*/ 1630681 h 6629400"/>
              <a:gd name="connsiteX11" fmla="*/ 208282 w 1221142"/>
              <a:gd name="connsiteY11" fmla="*/ 1671322 h 6629400"/>
              <a:gd name="connsiteX12" fmla="*/ 574041 w 1221142"/>
              <a:gd name="connsiteY12" fmla="*/ 1996441 h 6629400"/>
              <a:gd name="connsiteX13" fmla="*/ 1183642 w 1221142"/>
              <a:gd name="connsiteY13" fmla="*/ 2209801 h 6629400"/>
              <a:gd name="connsiteX14" fmla="*/ 1153163 w 1221142"/>
              <a:gd name="connsiteY14" fmla="*/ 2377441 h 6629400"/>
              <a:gd name="connsiteX15" fmla="*/ 833121 w 1221142"/>
              <a:gd name="connsiteY15" fmla="*/ 2727961 h 6629400"/>
              <a:gd name="connsiteX16" fmla="*/ 741681 w 1221142"/>
              <a:gd name="connsiteY16" fmla="*/ 2941321 h 6629400"/>
              <a:gd name="connsiteX17" fmla="*/ 695962 w 1221142"/>
              <a:gd name="connsiteY17" fmla="*/ 3261359 h 6629400"/>
              <a:gd name="connsiteX18" fmla="*/ 817883 w 1221142"/>
              <a:gd name="connsiteY18" fmla="*/ 3611881 h 6629400"/>
              <a:gd name="connsiteX19" fmla="*/ 924562 w 1221142"/>
              <a:gd name="connsiteY19" fmla="*/ 3825239 h 6629400"/>
              <a:gd name="connsiteX20" fmla="*/ 589282 w 1221142"/>
              <a:gd name="connsiteY20" fmla="*/ 4541521 h 6629400"/>
              <a:gd name="connsiteX21" fmla="*/ 254002 w 1221142"/>
              <a:gd name="connsiteY21" fmla="*/ 4815839 h 6629400"/>
              <a:gd name="connsiteX22" fmla="*/ 162562 w 1221142"/>
              <a:gd name="connsiteY22" fmla="*/ 5059681 h 6629400"/>
              <a:gd name="connsiteX23" fmla="*/ 193042 w 1221142"/>
              <a:gd name="connsiteY23" fmla="*/ 6065520 h 6629400"/>
              <a:gd name="connsiteX24" fmla="*/ 726442 w 1221142"/>
              <a:gd name="connsiteY24" fmla="*/ 6527798 h 6629400"/>
              <a:gd name="connsiteX25" fmla="*/ 624840 w 1221142"/>
              <a:gd name="connsiteY25" fmla="*/ 6629400 h 6629400"/>
              <a:gd name="connsiteX26" fmla="*/ 843284 w 1221142"/>
              <a:gd name="connsiteY26" fmla="*/ 6278880 h 6629400"/>
              <a:gd name="connsiteX27" fmla="*/ 863602 w 1221142"/>
              <a:gd name="connsiteY27" fmla="*/ 6278881 h 6629400"/>
              <a:gd name="connsiteX28" fmla="*/ 421642 w 1221142"/>
              <a:gd name="connsiteY28" fmla="*/ 6080760 h 6629400"/>
              <a:gd name="connsiteX29" fmla="*/ 330202 w 1221142"/>
              <a:gd name="connsiteY29" fmla="*/ 5958841 h 6629400"/>
              <a:gd name="connsiteX30" fmla="*/ 132082 w 1221142"/>
              <a:gd name="connsiteY30" fmla="*/ 5532120 h 6629400"/>
              <a:gd name="connsiteX31" fmla="*/ 132082 w 1221142"/>
              <a:gd name="connsiteY31" fmla="*/ 6253478 h 6629400"/>
              <a:gd name="connsiteX32" fmla="*/ 71122 w 1221142"/>
              <a:gd name="connsiteY32" fmla="*/ 1051561 h 6629400"/>
              <a:gd name="connsiteX33" fmla="*/ 55882 w 1221142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74041 w 1328316"/>
              <a:gd name="connsiteY12" fmla="*/ 199644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28321 w 1328316"/>
              <a:gd name="connsiteY12" fmla="*/ 204216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528321 w 1328316"/>
              <a:gd name="connsiteY13" fmla="*/ 204216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939801 w 1328316"/>
              <a:gd name="connsiteY13" fmla="*/ 216408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443786"/>
              <a:gd name="connsiteY0" fmla="*/ 71122 h 6629400"/>
              <a:gd name="connsiteX1" fmla="*/ 203204 w 1443786"/>
              <a:gd name="connsiteY1" fmla="*/ 0 h 6629400"/>
              <a:gd name="connsiteX2" fmla="*/ 208282 w 1443786"/>
              <a:gd name="connsiteY2" fmla="*/ 76201 h 6629400"/>
              <a:gd name="connsiteX3" fmla="*/ 299722 w 1443786"/>
              <a:gd name="connsiteY3" fmla="*/ 198121 h 6629400"/>
              <a:gd name="connsiteX4" fmla="*/ 497842 w 1443786"/>
              <a:gd name="connsiteY4" fmla="*/ 426721 h 6629400"/>
              <a:gd name="connsiteX5" fmla="*/ 299722 w 1443786"/>
              <a:gd name="connsiteY5" fmla="*/ 396241 h 6629400"/>
              <a:gd name="connsiteX6" fmla="*/ 208282 w 1443786"/>
              <a:gd name="connsiteY6" fmla="*/ 472441 h 6629400"/>
              <a:gd name="connsiteX7" fmla="*/ 391162 w 1443786"/>
              <a:gd name="connsiteY7" fmla="*/ 457201 h 6629400"/>
              <a:gd name="connsiteX8" fmla="*/ 86362 w 1443786"/>
              <a:gd name="connsiteY8" fmla="*/ 899161 h 6629400"/>
              <a:gd name="connsiteX9" fmla="*/ 0 w 1443786"/>
              <a:gd name="connsiteY9" fmla="*/ 1249680 h 6629400"/>
              <a:gd name="connsiteX10" fmla="*/ 162561 w 1443786"/>
              <a:gd name="connsiteY10" fmla="*/ 1630681 h 6629400"/>
              <a:gd name="connsiteX11" fmla="*/ 208282 w 1443786"/>
              <a:gd name="connsiteY11" fmla="*/ 1671322 h 6629400"/>
              <a:gd name="connsiteX12" fmla="*/ 254002 w 1443786"/>
              <a:gd name="connsiteY12" fmla="*/ 1798321 h 6629400"/>
              <a:gd name="connsiteX13" fmla="*/ 939801 w 1443786"/>
              <a:gd name="connsiteY13" fmla="*/ 2164081 h 6629400"/>
              <a:gd name="connsiteX14" fmla="*/ 1427482 w 1443786"/>
              <a:gd name="connsiteY14" fmla="*/ 2179321 h 6629400"/>
              <a:gd name="connsiteX15" fmla="*/ 1153163 w 1443786"/>
              <a:gd name="connsiteY15" fmla="*/ 2377441 h 6629400"/>
              <a:gd name="connsiteX16" fmla="*/ 833121 w 1443786"/>
              <a:gd name="connsiteY16" fmla="*/ 2727961 h 6629400"/>
              <a:gd name="connsiteX17" fmla="*/ 741681 w 1443786"/>
              <a:gd name="connsiteY17" fmla="*/ 2941321 h 6629400"/>
              <a:gd name="connsiteX18" fmla="*/ 695962 w 1443786"/>
              <a:gd name="connsiteY18" fmla="*/ 3261359 h 6629400"/>
              <a:gd name="connsiteX19" fmla="*/ 817883 w 1443786"/>
              <a:gd name="connsiteY19" fmla="*/ 3611881 h 6629400"/>
              <a:gd name="connsiteX20" fmla="*/ 924562 w 1443786"/>
              <a:gd name="connsiteY20" fmla="*/ 3825239 h 6629400"/>
              <a:gd name="connsiteX21" fmla="*/ 589282 w 1443786"/>
              <a:gd name="connsiteY21" fmla="*/ 4541521 h 6629400"/>
              <a:gd name="connsiteX22" fmla="*/ 254002 w 1443786"/>
              <a:gd name="connsiteY22" fmla="*/ 4815839 h 6629400"/>
              <a:gd name="connsiteX23" fmla="*/ 162562 w 1443786"/>
              <a:gd name="connsiteY23" fmla="*/ 5059681 h 6629400"/>
              <a:gd name="connsiteX24" fmla="*/ 193042 w 1443786"/>
              <a:gd name="connsiteY24" fmla="*/ 6065520 h 6629400"/>
              <a:gd name="connsiteX25" fmla="*/ 726442 w 1443786"/>
              <a:gd name="connsiteY25" fmla="*/ 6527798 h 6629400"/>
              <a:gd name="connsiteX26" fmla="*/ 624840 w 1443786"/>
              <a:gd name="connsiteY26" fmla="*/ 6629400 h 6629400"/>
              <a:gd name="connsiteX27" fmla="*/ 843284 w 1443786"/>
              <a:gd name="connsiteY27" fmla="*/ 6278880 h 6629400"/>
              <a:gd name="connsiteX28" fmla="*/ 863602 w 1443786"/>
              <a:gd name="connsiteY28" fmla="*/ 6278881 h 6629400"/>
              <a:gd name="connsiteX29" fmla="*/ 421642 w 1443786"/>
              <a:gd name="connsiteY29" fmla="*/ 6080760 h 6629400"/>
              <a:gd name="connsiteX30" fmla="*/ 330202 w 1443786"/>
              <a:gd name="connsiteY30" fmla="*/ 5958841 h 6629400"/>
              <a:gd name="connsiteX31" fmla="*/ 132082 w 1443786"/>
              <a:gd name="connsiteY31" fmla="*/ 5532120 h 6629400"/>
              <a:gd name="connsiteX32" fmla="*/ 132082 w 1443786"/>
              <a:gd name="connsiteY32" fmla="*/ 6253478 h 6629400"/>
              <a:gd name="connsiteX33" fmla="*/ 71122 w 1443786"/>
              <a:gd name="connsiteY33" fmla="*/ 1051561 h 6629400"/>
              <a:gd name="connsiteX34" fmla="*/ 55882 w 1443786"/>
              <a:gd name="connsiteY34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6408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4884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87"/>
              <a:gd name="connsiteY0" fmla="*/ 71122 h 6629400"/>
              <a:gd name="connsiteX1" fmla="*/ 203204 w 1427587"/>
              <a:gd name="connsiteY1" fmla="*/ 0 h 6629400"/>
              <a:gd name="connsiteX2" fmla="*/ 208282 w 1427587"/>
              <a:gd name="connsiteY2" fmla="*/ 76201 h 6629400"/>
              <a:gd name="connsiteX3" fmla="*/ 299722 w 1427587"/>
              <a:gd name="connsiteY3" fmla="*/ 198121 h 6629400"/>
              <a:gd name="connsiteX4" fmla="*/ 497842 w 1427587"/>
              <a:gd name="connsiteY4" fmla="*/ 426721 h 6629400"/>
              <a:gd name="connsiteX5" fmla="*/ 299722 w 1427587"/>
              <a:gd name="connsiteY5" fmla="*/ 396241 h 6629400"/>
              <a:gd name="connsiteX6" fmla="*/ 208282 w 1427587"/>
              <a:gd name="connsiteY6" fmla="*/ 472441 h 6629400"/>
              <a:gd name="connsiteX7" fmla="*/ 391162 w 1427587"/>
              <a:gd name="connsiteY7" fmla="*/ 457201 h 6629400"/>
              <a:gd name="connsiteX8" fmla="*/ 86362 w 1427587"/>
              <a:gd name="connsiteY8" fmla="*/ 899161 h 6629400"/>
              <a:gd name="connsiteX9" fmla="*/ 0 w 1427587"/>
              <a:gd name="connsiteY9" fmla="*/ 1249680 h 6629400"/>
              <a:gd name="connsiteX10" fmla="*/ 162561 w 1427587"/>
              <a:gd name="connsiteY10" fmla="*/ 1630681 h 6629400"/>
              <a:gd name="connsiteX11" fmla="*/ 208282 w 1427587"/>
              <a:gd name="connsiteY11" fmla="*/ 1671322 h 6629400"/>
              <a:gd name="connsiteX12" fmla="*/ 254002 w 1427587"/>
              <a:gd name="connsiteY12" fmla="*/ 1798321 h 6629400"/>
              <a:gd name="connsiteX13" fmla="*/ 939801 w 1427587"/>
              <a:gd name="connsiteY13" fmla="*/ 2148841 h 6629400"/>
              <a:gd name="connsiteX14" fmla="*/ 1183642 w 1427587"/>
              <a:gd name="connsiteY14" fmla="*/ 2118361 h 6629400"/>
              <a:gd name="connsiteX15" fmla="*/ 1427482 w 1427587"/>
              <a:gd name="connsiteY15" fmla="*/ 2179321 h 6629400"/>
              <a:gd name="connsiteX16" fmla="*/ 1244603 w 1427587"/>
              <a:gd name="connsiteY16" fmla="*/ 2301241 h 6629400"/>
              <a:gd name="connsiteX17" fmla="*/ 833121 w 1427587"/>
              <a:gd name="connsiteY17" fmla="*/ 2727961 h 6629400"/>
              <a:gd name="connsiteX18" fmla="*/ 741681 w 1427587"/>
              <a:gd name="connsiteY18" fmla="*/ 2941321 h 6629400"/>
              <a:gd name="connsiteX19" fmla="*/ 695962 w 1427587"/>
              <a:gd name="connsiteY19" fmla="*/ 3261359 h 6629400"/>
              <a:gd name="connsiteX20" fmla="*/ 817883 w 1427587"/>
              <a:gd name="connsiteY20" fmla="*/ 3611881 h 6629400"/>
              <a:gd name="connsiteX21" fmla="*/ 924562 w 1427587"/>
              <a:gd name="connsiteY21" fmla="*/ 3825239 h 6629400"/>
              <a:gd name="connsiteX22" fmla="*/ 589282 w 1427587"/>
              <a:gd name="connsiteY22" fmla="*/ 4541521 h 6629400"/>
              <a:gd name="connsiteX23" fmla="*/ 254002 w 1427587"/>
              <a:gd name="connsiteY23" fmla="*/ 4815839 h 6629400"/>
              <a:gd name="connsiteX24" fmla="*/ 162562 w 1427587"/>
              <a:gd name="connsiteY24" fmla="*/ 5059681 h 6629400"/>
              <a:gd name="connsiteX25" fmla="*/ 193042 w 1427587"/>
              <a:gd name="connsiteY25" fmla="*/ 6065520 h 6629400"/>
              <a:gd name="connsiteX26" fmla="*/ 726442 w 1427587"/>
              <a:gd name="connsiteY26" fmla="*/ 6527798 h 6629400"/>
              <a:gd name="connsiteX27" fmla="*/ 624840 w 1427587"/>
              <a:gd name="connsiteY27" fmla="*/ 6629400 h 6629400"/>
              <a:gd name="connsiteX28" fmla="*/ 843284 w 1427587"/>
              <a:gd name="connsiteY28" fmla="*/ 6278880 h 6629400"/>
              <a:gd name="connsiteX29" fmla="*/ 863602 w 1427587"/>
              <a:gd name="connsiteY29" fmla="*/ 6278881 h 6629400"/>
              <a:gd name="connsiteX30" fmla="*/ 421642 w 1427587"/>
              <a:gd name="connsiteY30" fmla="*/ 6080760 h 6629400"/>
              <a:gd name="connsiteX31" fmla="*/ 330202 w 1427587"/>
              <a:gd name="connsiteY31" fmla="*/ 5958841 h 6629400"/>
              <a:gd name="connsiteX32" fmla="*/ 132082 w 1427587"/>
              <a:gd name="connsiteY32" fmla="*/ 5532120 h 6629400"/>
              <a:gd name="connsiteX33" fmla="*/ 132082 w 1427587"/>
              <a:gd name="connsiteY33" fmla="*/ 6253478 h 6629400"/>
              <a:gd name="connsiteX34" fmla="*/ 71122 w 1427587"/>
              <a:gd name="connsiteY34" fmla="*/ 1051561 h 6629400"/>
              <a:gd name="connsiteX35" fmla="*/ 55882 w 1427587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30124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24028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42"/>
              <a:gd name="connsiteY0" fmla="*/ 71122 h 6629400"/>
              <a:gd name="connsiteX1" fmla="*/ 203204 w 1473342"/>
              <a:gd name="connsiteY1" fmla="*/ 0 h 6629400"/>
              <a:gd name="connsiteX2" fmla="*/ 208282 w 1473342"/>
              <a:gd name="connsiteY2" fmla="*/ 76201 h 6629400"/>
              <a:gd name="connsiteX3" fmla="*/ 299722 w 1473342"/>
              <a:gd name="connsiteY3" fmla="*/ 198121 h 6629400"/>
              <a:gd name="connsiteX4" fmla="*/ 497842 w 1473342"/>
              <a:gd name="connsiteY4" fmla="*/ 426721 h 6629400"/>
              <a:gd name="connsiteX5" fmla="*/ 299722 w 1473342"/>
              <a:gd name="connsiteY5" fmla="*/ 396241 h 6629400"/>
              <a:gd name="connsiteX6" fmla="*/ 208282 w 1473342"/>
              <a:gd name="connsiteY6" fmla="*/ 472441 h 6629400"/>
              <a:gd name="connsiteX7" fmla="*/ 391162 w 1473342"/>
              <a:gd name="connsiteY7" fmla="*/ 457201 h 6629400"/>
              <a:gd name="connsiteX8" fmla="*/ 86362 w 1473342"/>
              <a:gd name="connsiteY8" fmla="*/ 899161 h 6629400"/>
              <a:gd name="connsiteX9" fmla="*/ 0 w 1473342"/>
              <a:gd name="connsiteY9" fmla="*/ 1249680 h 6629400"/>
              <a:gd name="connsiteX10" fmla="*/ 162561 w 1473342"/>
              <a:gd name="connsiteY10" fmla="*/ 1630681 h 6629400"/>
              <a:gd name="connsiteX11" fmla="*/ 208282 w 1473342"/>
              <a:gd name="connsiteY11" fmla="*/ 1671322 h 6629400"/>
              <a:gd name="connsiteX12" fmla="*/ 254002 w 1473342"/>
              <a:gd name="connsiteY12" fmla="*/ 1798321 h 6629400"/>
              <a:gd name="connsiteX13" fmla="*/ 939801 w 1473342"/>
              <a:gd name="connsiteY13" fmla="*/ 2148841 h 6629400"/>
              <a:gd name="connsiteX14" fmla="*/ 1183642 w 1473342"/>
              <a:gd name="connsiteY14" fmla="*/ 2118361 h 6629400"/>
              <a:gd name="connsiteX15" fmla="*/ 1473202 w 1473342"/>
              <a:gd name="connsiteY15" fmla="*/ 2255521 h 6629400"/>
              <a:gd name="connsiteX16" fmla="*/ 1336043 w 1473342"/>
              <a:gd name="connsiteY16" fmla="*/ 2209801 h 6629400"/>
              <a:gd name="connsiteX17" fmla="*/ 833121 w 1473342"/>
              <a:gd name="connsiteY17" fmla="*/ 2727961 h 6629400"/>
              <a:gd name="connsiteX18" fmla="*/ 741681 w 1473342"/>
              <a:gd name="connsiteY18" fmla="*/ 2941321 h 6629400"/>
              <a:gd name="connsiteX19" fmla="*/ 695962 w 1473342"/>
              <a:gd name="connsiteY19" fmla="*/ 3261359 h 6629400"/>
              <a:gd name="connsiteX20" fmla="*/ 817883 w 1473342"/>
              <a:gd name="connsiteY20" fmla="*/ 3611881 h 6629400"/>
              <a:gd name="connsiteX21" fmla="*/ 924562 w 1473342"/>
              <a:gd name="connsiteY21" fmla="*/ 3825239 h 6629400"/>
              <a:gd name="connsiteX22" fmla="*/ 589282 w 1473342"/>
              <a:gd name="connsiteY22" fmla="*/ 4541521 h 6629400"/>
              <a:gd name="connsiteX23" fmla="*/ 254002 w 1473342"/>
              <a:gd name="connsiteY23" fmla="*/ 4815839 h 6629400"/>
              <a:gd name="connsiteX24" fmla="*/ 162562 w 1473342"/>
              <a:gd name="connsiteY24" fmla="*/ 5059681 h 6629400"/>
              <a:gd name="connsiteX25" fmla="*/ 193042 w 1473342"/>
              <a:gd name="connsiteY25" fmla="*/ 6065520 h 6629400"/>
              <a:gd name="connsiteX26" fmla="*/ 726442 w 1473342"/>
              <a:gd name="connsiteY26" fmla="*/ 6527798 h 6629400"/>
              <a:gd name="connsiteX27" fmla="*/ 624840 w 1473342"/>
              <a:gd name="connsiteY27" fmla="*/ 6629400 h 6629400"/>
              <a:gd name="connsiteX28" fmla="*/ 843284 w 1473342"/>
              <a:gd name="connsiteY28" fmla="*/ 6278880 h 6629400"/>
              <a:gd name="connsiteX29" fmla="*/ 863602 w 1473342"/>
              <a:gd name="connsiteY29" fmla="*/ 6278881 h 6629400"/>
              <a:gd name="connsiteX30" fmla="*/ 421642 w 1473342"/>
              <a:gd name="connsiteY30" fmla="*/ 6080760 h 6629400"/>
              <a:gd name="connsiteX31" fmla="*/ 330202 w 1473342"/>
              <a:gd name="connsiteY31" fmla="*/ 5958841 h 6629400"/>
              <a:gd name="connsiteX32" fmla="*/ 132082 w 1473342"/>
              <a:gd name="connsiteY32" fmla="*/ 5532120 h 6629400"/>
              <a:gd name="connsiteX33" fmla="*/ 132082 w 1473342"/>
              <a:gd name="connsiteY33" fmla="*/ 6253478 h 6629400"/>
              <a:gd name="connsiteX34" fmla="*/ 71122 w 1473342"/>
              <a:gd name="connsiteY34" fmla="*/ 1051561 h 6629400"/>
              <a:gd name="connsiteX35" fmla="*/ 55882 w 1473342"/>
              <a:gd name="connsiteY35" fmla="*/ 71122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3342" h="6629400">
                <a:moveTo>
                  <a:pt x="55882" y="71122"/>
                </a:moveTo>
                <a:cubicBezTo>
                  <a:pt x="55882" y="15009"/>
                  <a:pt x="147091" y="0"/>
                  <a:pt x="203204" y="0"/>
                </a:cubicBezTo>
                <a:cubicBezTo>
                  <a:pt x="241304" y="13546"/>
                  <a:pt x="159176" y="-17779"/>
                  <a:pt x="208282" y="76201"/>
                </a:cubicBezTo>
                <a:cubicBezTo>
                  <a:pt x="229448" y="116841"/>
                  <a:pt x="251462" y="139701"/>
                  <a:pt x="299722" y="198121"/>
                </a:cubicBezTo>
                <a:cubicBezTo>
                  <a:pt x="347982" y="256541"/>
                  <a:pt x="502922" y="401321"/>
                  <a:pt x="497842" y="426721"/>
                </a:cubicBezTo>
                <a:cubicBezTo>
                  <a:pt x="492762" y="452121"/>
                  <a:pt x="302262" y="350521"/>
                  <a:pt x="299722" y="396241"/>
                </a:cubicBezTo>
                <a:cubicBezTo>
                  <a:pt x="284482" y="431801"/>
                  <a:pt x="223522" y="436881"/>
                  <a:pt x="208282" y="472441"/>
                </a:cubicBezTo>
                <a:cubicBezTo>
                  <a:pt x="187962" y="513081"/>
                  <a:pt x="411482" y="416561"/>
                  <a:pt x="391162" y="457201"/>
                </a:cubicBezTo>
                <a:cubicBezTo>
                  <a:pt x="370842" y="502921"/>
                  <a:pt x="106682" y="853441"/>
                  <a:pt x="86362" y="899161"/>
                </a:cubicBezTo>
                <a:lnTo>
                  <a:pt x="0" y="1249680"/>
                </a:lnTo>
                <a:cubicBezTo>
                  <a:pt x="84666" y="1516380"/>
                  <a:pt x="71967" y="1527387"/>
                  <a:pt x="162561" y="1630681"/>
                </a:cubicBezTo>
                <a:cubicBezTo>
                  <a:pt x="192195" y="1703495"/>
                  <a:pt x="139702" y="1597662"/>
                  <a:pt x="208282" y="1671322"/>
                </a:cubicBezTo>
                <a:cubicBezTo>
                  <a:pt x="226062" y="1694182"/>
                  <a:pt x="200662" y="1736515"/>
                  <a:pt x="254002" y="1798321"/>
                </a:cubicBezTo>
                <a:cubicBezTo>
                  <a:pt x="307342" y="1860127"/>
                  <a:pt x="795021" y="2087881"/>
                  <a:pt x="939801" y="2148841"/>
                </a:cubicBezTo>
                <a:cubicBezTo>
                  <a:pt x="1084581" y="2209801"/>
                  <a:pt x="1102362" y="2115821"/>
                  <a:pt x="1183642" y="2118361"/>
                </a:cubicBezTo>
                <a:cubicBezTo>
                  <a:pt x="1264922" y="2120901"/>
                  <a:pt x="1468122" y="2219961"/>
                  <a:pt x="1473202" y="2255521"/>
                </a:cubicBezTo>
                <a:cubicBezTo>
                  <a:pt x="1478282" y="2291081"/>
                  <a:pt x="1343663" y="2120901"/>
                  <a:pt x="1336043" y="2209801"/>
                </a:cubicBezTo>
                <a:cubicBezTo>
                  <a:pt x="1468123" y="2355427"/>
                  <a:pt x="883921" y="2651761"/>
                  <a:pt x="833121" y="2727961"/>
                </a:cubicBezTo>
                <a:cubicBezTo>
                  <a:pt x="782321" y="2804161"/>
                  <a:pt x="797561" y="2829561"/>
                  <a:pt x="741681" y="2941321"/>
                </a:cubicBezTo>
                <a:cubicBezTo>
                  <a:pt x="685801" y="3053081"/>
                  <a:pt x="721362" y="3134359"/>
                  <a:pt x="695962" y="3261359"/>
                </a:cubicBezTo>
                <a:cubicBezTo>
                  <a:pt x="670562" y="3388359"/>
                  <a:pt x="777243" y="3505201"/>
                  <a:pt x="817883" y="3611881"/>
                </a:cubicBezTo>
                <a:cubicBezTo>
                  <a:pt x="858523" y="3718561"/>
                  <a:pt x="927102" y="3677919"/>
                  <a:pt x="924562" y="3825239"/>
                </a:cubicBezTo>
                <a:cubicBezTo>
                  <a:pt x="922022" y="3972559"/>
                  <a:pt x="701042" y="4376421"/>
                  <a:pt x="589282" y="4541521"/>
                </a:cubicBezTo>
                <a:cubicBezTo>
                  <a:pt x="477522" y="4706621"/>
                  <a:pt x="360682" y="4721859"/>
                  <a:pt x="254002" y="4815839"/>
                </a:cubicBezTo>
                <a:cubicBezTo>
                  <a:pt x="134622" y="5006339"/>
                  <a:pt x="213362" y="4843781"/>
                  <a:pt x="162562" y="5059681"/>
                </a:cubicBezTo>
                <a:cubicBezTo>
                  <a:pt x="111762" y="5275581"/>
                  <a:pt x="106682" y="5805594"/>
                  <a:pt x="193042" y="6065520"/>
                </a:cubicBezTo>
                <a:cubicBezTo>
                  <a:pt x="50802" y="6778413"/>
                  <a:pt x="877996" y="5882638"/>
                  <a:pt x="726442" y="6527798"/>
                </a:cubicBezTo>
                <a:cubicBezTo>
                  <a:pt x="726442" y="6583911"/>
                  <a:pt x="680953" y="6629400"/>
                  <a:pt x="624840" y="6629400"/>
                </a:cubicBezTo>
                <a:lnTo>
                  <a:pt x="843284" y="6278880"/>
                </a:lnTo>
                <a:cubicBezTo>
                  <a:pt x="860218" y="6200140"/>
                  <a:pt x="936416" y="6309361"/>
                  <a:pt x="863602" y="6278881"/>
                </a:cubicBezTo>
                <a:cubicBezTo>
                  <a:pt x="790788" y="6248401"/>
                  <a:pt x="515622" y="6131560"/>
                  <a:pt x="421642" y="6080760"/>
                </a:cubicBezTo>
                <a:cubicBezTo>
                  <a:pt x="327662" y="6029960"/>
                  <a:pt x="378462" y="6050281"/>
                  <a:pt x="330202" y="5958841"/>
                </a:cubicBezTo>
                <a:cubicBezTo>
                  <a:pt x="281942" y="5867401"/>
                  <a:pt x="160022" y="5485554"/>
                  <a:pt x="132082" y="5532120"/>
                </a:cubicBezTo>
                <a:cubicBezTo>
                  <a:pt x="104142" y="5578686"/>
                  <a:pt x="139702" y="6992618"/>
                  <a:pt x="132082" y="6253478"/>
                </a:cubicBezTo>
                <a:cubicBezTo>
                  <a:pt x="116842" y="4534746"/>
                  <a:pt x="86362" y="2770293"/>
                  <a:pt x="71122" y="1051561"/>
                </a:cubicBezTo>
                <a:lnTo>
                  <a:pt x="55882" y="71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531056"/>
            <a:ext cx="1792116" cy="182868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2100" y="2603069"/>
            <a:ext cx="1718023" cy="177720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907" y="4662193"/>
            <a:ext cx="1738689" cy="176326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48669355"/>
              </p:ext>
            </p:extLst>
          </p:nvPr>
        </p:nvGraphicFramePr>
        <p:xfrm>
          <a:off x="38187" y="-2344"/>
          <a:ext cx="12146280" cy="690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-101601" y="182879"/>
            <a:ext cx="1473342" cy="6629400"/>
          </a:xfrm>
          <a:custGeom>
            <a:avLst/>
            <a:gdLst>
              <a:gd name="connsiteX0" fmla="*/ 0 w 609600"/>
              <a:gd name="connsiteY0" fmla="*/ 101602 h 6858000"/>
              <a:gd name="connsiteX1" fmla="*/ 101602 w 609600"/>
              <a:gd name="connsiteY1" fmla="*/ 0 h 6858000"/>
              <a:gd name="connsiteX2" fmla="*/ 507998 w 609600"/>
              <a:gd name="connsiteY2" fmla="*/ 0 h 6858000"/>
              <a:gd name="connsiteX3" fmla="*/ 609600 w 609600"/>
              <a:gd name="connsiteY3" fmla="*/ 101602 h 6858000"/>
              <a:gd name="connsiteX4" fmla="*/ 609600 w 609600"/>
              <a:gd name="connsiteY4" fmla="*/ 6756398 h 6858000"/>
              <a:gd name="connsiteX5" fmla="*/ 507998 w 609600"/>
              <a:gd name="connsiteY5" fmla="*/ 6858000 h 6858000"/>
              <a:gd name="connsiteX6" fmla="*/ 101602 w 609600"/>
              <a:gd name="connsiteY6" fmla="*/ 6858000 h 6858000"/>
              <a:gd name="connsiteX7" fmla="*/ 0 w 609600"/>
              <a:gd name="connsiteY7" fmla="*/ 6756398 h 6858000"/>
              <a:gd name="connsiteX8" fmla="*/ 0 w 609600"/>
              <a:gd name="connsiteY8" fmla="*/ 101602 h 6858000"/>
              <a:gd name="connsiteX0" fmla="*/ 0 w 1463040"/>
              <a:gd name="connsiteY0" fmla="*/ 101602 h 6858000"/>
              <a:gd name="connsiteX1" fmla="*/ 101602 w 1463040"/>
              <a:gd name="connsiteY1" fmla="*/ 0 h 6858000"/>
              <a:gd name="connsiteX2" fmla="*/ 507998 w 1463040"/>
              <a:gd name="connsiteY2" fmla="*/ 0 h 6858000"/>
              <a:gd name="connsiteX3" fmla="*/ 1463040 w 1463040"/>
              <a:gd name="connsiteY3" fmla="*/ 2479042 h 6858000"/>
              <a:gd name="connsiteX4" fmla="*/ 609600 w 1463040"/>
              <a:gd name="connsiteY4" fmla="*/ 6756398 h 6858000"/>
              <a:gd name="connsiteX5" fmla="*/ 507998 w 1463040"/>
              <a:gd name="connsiteY5" fmla="*/ 6858000 h 6858000"/>
              <a:gd name="connsiteX6" fmla="*/ 101602 w 1463040"/>
              <a:gd name="connsiteY6" fmla="*/ 6858000 h 6858000"/>
              <a:gd name="connsiteX7" fmla="*/ 0 w 1463040"/>
              <a:gd name="connsiteY7" fmla="*/ 6756398 h 6858000"/>
              <a:gd name="connsiteX8" fmla="*/ 0 w 1463040"/>
              <a:gd name="connsiteY8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507998 w 1518460"/>
              <a:gd name="connsiteY2" fmla="*/ 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431798 w 1518460"/>
              <a:gd name="connsiteY2" fmla="*/ 152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264158 w 1518460"/>
              <a:gd name="connsiteY2" fmla="*/ 914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35558 w 1518460"/>
              <a:gd name="connsiteY2" fmla="*/ 12192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690878 w 1518460"/>
              <a:gd name="connsiteY2" fmla="*/ 97536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27877 h 6784275"/>
              <a:gd name="connsiteX1" fmla="*/ 86362 w 1518460"/>
              <a:gd name="connsiteY1" fmla="*/ 17715 h 6784275"/>
              <a:gd name="connsiteX2" fmla="*/ 690878 w 1518460"/>
              <a:gd name="connsiteY2" fmla="*/ 901635 h 6784275"/>
              <a:gd name="connsiteX3" fmla="*/ 1463040 w 1518460"/>
              <a:gd name="connsiteY3" fmla="*/ 2405317 h 6784275"/>
              <a:gd name="connsiteX4" fmla="*/ 1280160 w 1518460"/>
              <a:gd name="connsiteY4" fmla="*/ 4604955 h 6784275"/>
              <a:gd name="connsiteX5" fmla="*/ 609600 w 1518460"/>
              <a:gd name="connsiteY5" fmla="*/ 6682673 h 6784275"/>
              <a:gd name="connsiteX6" fmla="*/ 507998 w 1518460"/>
              <a:gd name="connsiteY6" fmla="*/ 6784275 h 6784275"/>
              <a:gd name="connsiteX7" fmla="*/ 101602 w 1518460"/>
              <a:gd name="connsiteY7" fmla="*/ 6784275 h 6784275"/>
              <a:gd name="connsiteX8" fmla="*/ 0 w 1518460"/>
              <a:gd name="connsiteY8" fmla="*/ 6682673 h 6784275"/>
              <a:gd name="connsiteX9" fmla="*/ 0 w 1518460"/>
              <a:gd name="connsiteY9" fmla="*/ 27877 h 6784275"/>
              <a:gd name="connsiteX0" fmla="*/ 60960 w 1518460"/>
              <a:gd name="connsiteY0" fmla="*/ 46736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60960 w 1518460"/>
              <a:gd name="connsiteY9" fmla="*/ 467362 h 6766560"/>
              <a:gd name="connsiteX0" fmla="*/ 45720 w 1518460"/>
              <a:gd name="connsiteY0" fmla="*/ 48260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45720 w 1518460"/>
              <a:gd name="connsiteY9" fmla="*/ 482602 h 6766560"/>
              <a:gd name="connsiteX0" fmla="*/ 0 w 1533700"/>
              <a:gd name="connsiteY0" fmla="*/ 132082 h 6766560"/>
              <a:gd name="connsiteX1" fmla="*/ 101602 w 1533700"/>
              <a:gd name="connsiteY1" fmla="*/ 0 h 6766560"/>
              <a:gd name="connsiteX2" fmla="*/ 706118 w 1533700"/>
              <a:gd name="connsiteY2" fmla="*/ 883920 h 6766560"/>
              <a:gd name="connsiteX3" fmla="*/ 1478280 w 1533700"/>
              <a:gd name="connsiteY3" fmla="*/ 2387602 h 6766560"/>
              <a:gd name="connsiteX4" fmla="*/ 1295400 w 1533700"/>
              <a:gd name="connsiteY4" fmla="*/ 4587240 h 6766560"/>
              <a:gd name="connsiteX5" fmla="*/ 624840 w 1533700"/>
              <a:gd name="connsiteY5" fmla="*/ 6664958 h 6766560"/>
              <a:gd name="connsiteX6" fmla="*/ 523238 w 1533700"/>
              <a:gd name="connsiteY6" fmla="*/ 6766560 h 6766560"/>
              <a:gd name="connsiteX7" fmla="*/ 116842 w 1533700"/>
              <a:gd name="connsiteY7" fmla="*/ 6766560 h 6766560"/>
              <a:gd name="connsiteX8" fmla="*/ 15240 w 1533700"/>
              <a:gd name="connsiteY8" fmla="*/ 6664958 h 6766560"/>
              <a:gd name="connsiteX9" fmla="*/ 0 w 1533700"/>
              <a:gd name="connsiteY9" fmla="*/ 132082 h 6766560"/>
              <a:gd name="connsiteX0" fmla="*/ 0 w 1512650"/>
              <a:gd name="connsiteY0" fmla="*/ 132082 h 6766560"/>
              <a:gd name="connsiteX1" fmla="*/ 101602 w 1512650"/>
              <a:gd name="connsiteY1" fmla="*/ 0 h 6766560"/>
              <a:gd name="connsiteX2" fmla="*/ 706118 w 1512650"/>
              <a:gd name="connsiteY2" fmla="*/ 883920 h 6766560"/>
              <a:gd name="connsiteX3" fmla="*/ 1478280 w 1512650"/>
              <a:gd name="connsiteY3" fmla="*/ 2387602 h 6766560"/>
              <a:gd name="connsiteX4" fmla="*/ 1097280 w 1512650"/>
              <a:gd name="connsiteY4" fmla="*/ 4282440 h 6766560"/>
              <a:gd name="connsiteX5" fmla="*/ 624840 w 1512650"/>
              <a:gd name="connsiteY5" fmla="*/ 6664958 h 6766560"/>
              <a:gd name="connsiteX6" fmla="*/ 523238 w 1512650"/>
              <a:gd name="connsiteY6" fmla="*/ 6766560 h 6766560"/>
              <a:gd name="connsiteX7" fmla="*/ 116842 w 1512650"/>
              <a:gd name="connsiteY7" fmla="*/ 6766560 h 6766560"/>
              <a:gd name="connsiteX8" fmla="*/ 15240 w 1512650"/>
              <a:gd name="connsiteY8" fmla="*/ 6664958 h 6766560"/>
              <a:gd name="connsiteX9" fmla="*/ 0 w 1512650"/>
              <a:gd name="connsiteY9" fmla="*/ 132082 h 6766560"/>
              <a:gd name="connsiteX0" fmla="*/ 0 w 1503856"/>
              <a:gd name="connsiteY0" fmla="*/ 132082 h 6766560"/>
              <a:gd name="connsiteX1" fmla="*/ 101602 w 1503856"/>
              <a:gd name="connsiteY1" fmla="*/ 0 h 6766560"/>
              <a:gd name="connsiteX2" fmla="*/ 706118 w 1503856"/>
              <a:gd name="connsiteY2" fmla="*/ 883920 h 6766560"/>
              <a:gd name="connsiteX3" fmla="*/ 1478280 w 1503856"/>
              <a:gd name="connsiteY3" fmla="*/ 2387602 h 6766560"/>
              <a:gd name="connsiteX4" fmla="*/ 1097280 w 1503856"/>
              <a:gd name="connsiteY4" fmla="*/ 4282440 h 6766560"/>
              <a:gd name="connsiteX5" fmla="*/ 624840 w 1503856"/>
              <a:gd name="connsiteY5" fmla="*/ 6664958 h 6766560"/>
              <a:gd name="connsiteX6" fmla="*/ 523238 w 1503856"/>
              <a:gd name="connsiteY6" fmla="*/ 6766560 h 6766560"/>
              <a:gd name="connsiteX7" fmla="*/ 116842 w 1503856"/>
              <a:gd name="connsiteY7" fmla="*/ 6766560 h 6766560"/>
              <a:gd name="connsiteX8" fmla="*/ 15240 w 1503856"/>
              <a:gd name="connsiteY8" fmla="*/ 6664958 h 6766560"/>
              <a:gd name="connsiteX9" fmla="*/ 0 w 1503856"/>
              <a:gd name="connsiteY9" fmla="*/ 132082 h 6766560"/>
              <a:gd name="connsiteX0" fmla="*/ 0 w 1156468"/>
              <a:gd name="connsiteY0" fmla="*/ 132082 h 6766560"/>
              <a:gd name="connsiteX1" fmla="*/ 101602 w 1156468"/>
              <a:gd name="connsiteY1" fmla="*/ 0 h 6766560"/>
              <a:gd name="connsiteX2" fmla="*/ 706118 w 1156468"/>
              <a:gd name="connsiteY2" fmla="*/ 883920 h 6766560"/>
              <a:gd name="connsiteX3" fmla="*/ 1097280 w 1156468"/>
              <a:gd name="connsiteY3" fmla="*/ 1564642 h 6766560"/>
              <a:gd name="connsiteX4" fmla="*/ 1097280 w 1156468"/>
              <a:gd name="connsiteY4" fmla="*/ 4282440 h 6766560"/>
              <a:gd name="connsiteX5" fmla="*/ 624840 w 1156468"/>
              <a:gd name="connsiteY5" fmla="*/ 6664958 h 6766560"/>
              <a:gd name="connsiteX6" fmla="*/ 523238 w 1156468"/>
              <a:gd name="connsiteY6" fmla="*/ 6766560 h 6766560"/>
              <a:gd name="connsiteX7" fmla="*/ 116842 w 1156468"/>
              <a:gd name="connsiteY7" fmla="*/ 6766560 h 6766560"/>
              <a:gd name="connsiteX8" fmla="*/ 15240 w 1156468"/>
              <a:gd name="connsiteY8" fmla="*/ 6664958 h 6766560"/>
              <a:gd name="connsiteX9" fmla="*/ 0 w 1156468"/>
              <a:gd name="connsiteY9" fmla="*/ 132082 h 6766560"/>
              <a:gd name="connsiteX0" fmla="*/ 0 w 1478280"/>
              <a:gd name="connsiteY0" fmla="*/ 132082 h 6766560"/>
              <a:gd name="connsiteX1" fmla="*/ 101602 w 1478280"/>
              <a:gd name="connsiteY1" fmla="*/ 0 h 6766560"/>
              <a:gd name="connsiteX2" fmla="*/ 706118 w 1478280"/>
              <a:gd name="connsiteY2" fmla="*/ 883920 h 6766560"/>
              <a:gd name="connsiteX3" fmla="*/ 1097280 w 1478280"/>
              <a:gd name="connsiteY3" fmla="*/ 1564642 h 6766560"/>
              <a:gd name="connsiteX4" fmla="*/ 1478280 w 1478280"/>
              <a:gd name="connsiteY4" fmla="*/ 3703319 h 6766560"/>
              <a:gd name="connsiteX5" fmla="*/ 1097280 w 1478280"/>
              <a:gd name="connsiteY5" fmla="*/ 4282440 h 6766560"/>
              <a:gd name="connsiteX6" fmla="*/ 624840 w 1478280"/>
              <a:gd name="connsiteY6" fmla="*/ 6664958 h 6766560"/>
              <a:gd name="connsiteX7" fmla="*/ 523238 w 1478280"/>
              <a:gd name="connsiteY7" fmla="*/ 6766560 h 6766560"/>
              <a:gd name="connsiteX8" fmla="*/ 116842 w 1478280"/>
              <a:gd name="connsiteY8" fmla="*/ 6766560 h 6766560"/>
              <a:gd name="connsiteX9" fmla="*/ 15240 w 1478280"/>
              <a:gd name="connsiteY9" fmla="*/ 6664958 h 6766560"/>
              <a:gd name="connsiteX10" fmla="*/ 0 w 1478280"/>
              <a:gd name="connsiteY10" fmla="*/ 132082 h 6766560"/>
              <a:gd name="connsiteX0" fmla="*/ 0 w 1489583"/>
              <a:gd name="connsiteY0" fmla="*/ 132082 h 6766560"/>
              <a:gd name="connsiteX1" fmla="*/ 101602 w 1489583"/>
              <a:gd name="connsiteY1" fmla="*/ 0 h 6766560"/>
              <a:gd name="connsiteX2" fmla="*/ 706118 w 1489583"/>
              <a:gd name="connsiteY2" fmla="*/ 883920 h 6766560"/>
              <a:gd name="connsiteX3" fmla="*/ 1097280 w 1489583"/>
              <a:gd name="connsiteY3" fmla="*/ 1564642 h 6766560"/>
              <a:gd name="connsiteX4" fmla="*/ 1432560 w 1489583"/>
              <a:gd name="connsiteY4" fmla="*/ 2575559 h 6766560"/>
              <a:gd name="connsiteX5" fmla="*/ 1478280 w 1489583"/>
              <a:gd name="connsiteY5" fmla="*/ 3703319 h 6766560"/>
              <a:gd name="connsiteX6" fmla="*/ 1097280 w 1489583"/>
              <a:gd name="connsiteY6" fmla="*/ 4282440 h 6766560"/>
              <a:gd name="connsiteX7" fmla="*/ 624840 w 1489583"/>
              <a:gd name="connsiteY7" fmla="*/ 6664958 h 6766560"/>
              <a:gd name="connsiteX8" fmla="*/ 523238 w 1489583"/>
              <a:gd name="connsiteY8" fmla="*/ 6766560 h 6766560"/>
              <a:gd name="connsiteX9" fmla="*/ 116842 w 1489583"/>
              <a:gd name="connsiteY9" fmla="*/ 6766560 h 6766560"/>
              <a:gd name="connsiteX10" fmla="*/ 15240 w 1489583"/>
              <a:gd name="connsiteY10" fmla="*/ 6664958 h 6766560"/>
              <a:gd name="connsiteX11" fmla="*/ 0 w 1489583"/>
              <a:gd name="connsiteY11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097280 w 1496352"/>
              <a:gd name="connsiteY7" fmla="*/ 428244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817882 w 1496352"/>
              <a:gd name="connsiteY10" fmla="*/ 640080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7108065"/>
              <a:gd name="connsiteX1" fmla="*/ 101602 w 1496352"/>
              <a:gd name="connsiteY1" fmla="*/ 0 h 7108065"/>
              <a:gd name="connsiteX2" fmla="*/ 706118 w 1496352"/>
              <a:gd name="connsiteY2" fmla="*/ 883920 h 7108065"/>
              <a:gd name="connsiteX3" fmla="*/ 1097280 w 1496352"/>
              <a:gd name="connsiteY3" fmla="*/ 1564642 h 7108065"/>
              <a:gd name="connsiteX4" fmla="*/ 1432560 w 1496352"/>
              <a:gd name="connsiteY4" fmla="*/ 2575559 h 7108065"/>
              <a:gd name="connsiteX5" fmla="*/ 1478280 w 1496352"/>
              <a:gd name="connsiteY5" fmla="*/ 3703319 h 7108065"/>
              <a:gd name="connsiteX6" fmla="*/ 1219200 w 1496352"/>
              <a:gd name="connsiteY6" fmla="*/ 4831079 h 7108065"/>
              <a:gd name="connsiteX7" fmla="*/ 1203960 w 1496352"/>
              <a:gd name="connsiteY7" fmla="*/ 5151120 h 7108065"/>
              <a:gd name="connsiteX8" fmla="*/ 624840 w 1496352"/>
              <a:gd name="connsiteY8" fmla="*/ 6664958 h 7108065"/>
              <a:gd name="connsiteX9" fmla="*/ 523238 w 1496352"/>
              <a:gd name="connsiteY9" fmla="*/ 6766560 h 7108065"/>
              <a:gd name="connsiteX10" fmla="*/ 817882 w 1496352"/>
              <a:gd name="connsiteY10" fmla="*/ 6400800 h 7108065"/>
              <a:gd name="connsiteX11" fmla="*/ 304800 w 1496352"/>
              <a:gd name="connsiteY11" fmla="*/ 6477000 h 7108065"/>
              <a:gd name="connsiteX12" fmla="*/ 15240 w 1496352"/>
              <a:gd name="connsiteY12" fmla="*/ 6664958 h 7108065"/>
              <a:gd name="connsiteX13" fmla="*/ 0 w 1496352"/>
              <a:gd name="connsiteY13" fmla="*/ 132082 h 7108065"/>
              <a:gd name="connsiteX0" fmla="*/ 0 w 1496352"/>
              <a:gd name="connsiteY0" fmla="*/ 132082 h 7011792"/>
              <a:gd name="connsiteX1" fmla="*/ 101602 w 1496352"/>
              <a:gd name="connsiteY1" fmla="*/ 0 h 7011792"/>
              <a:gd name="connsiteX2" fmla="*/ 706118 w 1496352"/>
              <a:gd name="connsiteY2" fmla="*/ 883920 h 7011792"/>
              <a:gd name="connsiteX3" fmla="*/ 1097280 w 1496352"/>
              <a:gd name="connsiteY3" fmla="*/ 1564642 h 7011792"/>
              <a:gd name="connsiteX4" fmla="*/ 1432560 w 1496352"/>
              <a:gd name="connsiteY4" fmla="*/ 2575559 h 7011792"/>
              <a:gd name="connsiteX5" fmla="*/ 1478280 w 1496352"/>
              <a:gd name="connsiteY5" fmla="*/ 3703319 h 7011792"/>
              <a:gd name="connsiteX6" fmla="*/ 1219200 w 1496352"/>
              <a:gd name="connsiteY6" fmla="*/ 4831079 h 7011792"/>
              <a:gd name="connsiteX7" fmla="*/ 1203960 w 1496352"/>
              <a:gd name="connsiteY7" fmla="*/ 5151120 h 7011792"/>
              <a:gd name="connsiteX8" fmla="*/ 624840 w 1496352"/>
              <a:gd name="connsiteY8" fmla="*/ 6664958 h 7011792"/>
              <a:gd name="connsiteX9" fmla="*/ 523238 w 1496352"/>
              <a:gd name="connsiteY9" fmla="*/ 6766560 h 7011792"/>
              <a:gd name="connsiteX10" fmla="*/ 817882 w 1496352"/>
              <a:gd name="connsiteY10" fmla="*/ 6400800 h 7011792"/>
              <a:gd name="connsiteX11" fmla="*/ 304800 w 1496352"/>
              <a:gd name="connsiteY11" fmla="*/ 6477000 h 7011792"/>
              <a:gd name="connsiteX12" fmla="*/ 30480 w 1496352"/>
              <a:gd name="connsiteY12" fmla="*/ 5669280 h 7011792"/>
              <a:gd name="connsiteX13" fmla="*/ 15240 w 1496352"/>
              <a:gd name="connsiteY13" fmla="*/ 6664958 h 7011792"/>
              <a:gd name="connsiteX14" fmla="*/ 0 w 1496352"/>
              <a:gd name="connsiteY14" fmla="*/ 132082 h 7011792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04800 w 1496352"/>
              <a:gd name="connsiteY11" fmla="*/ 647700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03141 w 1616613"/>
              <a:gd name="connsiteY6" fmla="*/ 478535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18381 w 1616613"/>
              <a:gd name="connsiteY6" fmla="*/ 489203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7264"/>
              <a:gd name="connsiteY0" fmla="*/ 132082 h 6773149"/>
              <a:gd name="connsiteX1" fmla="*/ 221863 w 1557264"/>
              <a:gd name="connsiteY1" fmla="*/ 0 h 6773149"/>
              <a:gd name="connsiteX2" fmla="*/ 826379 w 1557264"/>
              <a:gd name="connsiteY2" fmla="*/ 883920 h 6773149"/>
              <a:gd name="connsiteX3" fmla="*/ 1217541 w 1557264"/>
              <a:gd name="connsiteY3" fmla="*/ 1564642 h 6773149"/>
              <a:gd name="connsiteX4" fmla="*/ 1552821 w 1557264"/>
              <a:gd name="connsiteY4" fmla="*/ 2575559 h 6773149"/>
              <a:gd name="connsiteX5" fmla="*/ 943221 w 1557264"/>
              <a:gd name="connsiteY5" fmla="*/ 3962399 h 6773149"/>
              <a:gd name="connsiteX6" fmla="*/ 318381 w 1557264"/>
              <a:gd name="connsiteY6" fmla="*/ 4892039 h 6773149"/>
              <a:gd name="connsiteX7" fmla="*/ 13581 w 1557264"/>
              <a:gd name="connsiteY7" fmla="*/ 6187440 h 6773149"/>
              <a:gd name="connsiteX8" fmla="*/ 745101 w 1557264"/>
              <a:gd name="connsiteY8" fmla="*/ 6664958 h 6773149"/>
              <a:gd name="connsiteX9" fmla="*/ 643499 w 1557264"/>
              <a:gd name="connsiteY9" fmla="*/ 6766560 h 6773149"/>
              <a:gd name="connsiteX10" fmla="*/ 938143 w 1557264"/>
              <a:gd name="connsiteY10" fmla="*/ 6400800 h 6773149"/>
              <a:gd name="connsiteX11" fmla="*/ 501261 w 1557264"/>
              <a:gd name="connsiteY11" fmla="*/ 6217920 h 6773149"/>
              <a:gd name="connsiteX12" fmla="*/ 150741 w 1557264"/>
              <a:gd name="connsiteY12" fmla="*/ 5669280 h 6773149"/>
              <a:gd name="connsiteX13" fmla="*/ 150741 w 1557264"/>
              <a:gd name="connsiteY13" fmla="*/ 6390638 h 6773149"/>
              <a:gd name="connsiteX14" fmla="*/ 120261 w 1557264"/>
              <a:gd name="connsiteY14" fmla="*/ 132082 h 6773149"/>
              <a:gd name="connsiteX0" fmla="*/ 120261 w 1225125"/>
              <a:gd name="connsiteY0" fmla="*/ 132082 h 6773149"/>
              <a:gd name="connsiteX1" fmla="*/ 221863 w 1225125"/>
              <a:gd name="connsiteY1" fmla="*/ 0 h 6773149"/>
              <a:gd name="connsiteX2" fmla="*/ 826379 w 1225125"/>
              <a:gd name="connsiteY2" fmla="*/ 883920 h 6773149"/>
              <a:gd name="connsiteX3" fmla="*/ 1217541 w 1225125"/>
              <a:gd name="connsiteY3" fmla="*/ 1564642 h 6773149"/>
              <a:gd name="connsiteX4" fmla="*/ 699381 w 1225125"/>
              <a:gd name="connsiteY4" fmla="*/ 3322319 h 6773149"/>
              <a:gd name="connsiteX5" fmla="*/ 943221 w 1225125"/>
              <a:gd name="connsiteY5" fmla="*/ 3962399 h 6773149"/>
              <a:gd name="connsiteX6" fmla="*/ 318381 w 1225125"/>
              <a:gd name="connsiteY6" fmla="*/ 4892039 h 6773149"/>
              <a:gd name="connsiteX7" fmla="*/ 13581 w 1225125"/>
              <a:gd name="connsiteY7" fmla="*/ 6187440 h 6773149"/>
              <a:gd name="connsiteX8" fmla="*/ 745101 w 1225125"/>
              <a:gd name="connsiteY8" fmla="*/ 6664958 h 6773149"/>
              <a:gd name="connsiteX9" fmla="*/ 643499 w 1225125"/>
              <a:gd name="connsiteY9" fmla="*/ 6766560 h 6773149"/>
              <a:gd name="connsiteX10" fmla="*/ 938143 w 1225125"/>
              <a:gd name="connsiteY10" fmla="*/ 6400800 h 6773149"/>
              <a:gd name="connsiteX11" fmla="*/ 501261 w 1225125"/>
              <a:gd name="connsiteY11" fmla="*/ 6217920 h 6773149"/>
              <a:gd name="connsiteX12" fmla="*/ 150741 w 1225125"/>
              <a:gd name="connsiteY12" fmla="*/ 5669280 h 6773149"/>
              <a:gd name="connsiteX13" fmla="*/ 150741 w 1225125"/>
              <a:gd name="connsiteY13" fmla="*/ 6390638 h 6773149"/>
              <a:gd name="connsiteX14" fmla="*/ 120261 w 1225125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826379 w 1090018"/>
              <a:gd name="connsiteY2" fmla="*/ 8839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79619 w 1090018"/>
              <a:gd name="connsiteY2" fmla="*/ 14173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177805"/>
              <a:gd name="connsiteY0" fmla="*/ 132082 h 6773149"/>
              <a:gd name="connsiteX1" fmla="*/ 221863 w 1177805"/>
              <a:gd name="connsiteY1" fmla="*/ 0 h 6773149"/>
              <a:gd name="connsiteX2" fmla="*/ 79619 w 1177805"/>
              <a:gd name="connsiteY2" fmla="*/ 1417320 h 6773149"/>
              <a:gd name="connsiteX3" fmla="*/ 257421 w 1177805"/>
              <a:gd name="connsiteY3" fmla="*/ 1854202 h 6773149"/>
              <a:gd name="connsiteX4" fmla="*/ 1171822 w 1177805"/>
              <a:gd name="connsiteY4" fmla="*/ 2514601 h 6773149"/>
              <a:gd name="connsiteX5" fmla="*/ 699381 w 1177805"/>
              <a:gd name="connsiteY5" fmla="*/ 3322319 h 6773149"/>
              <a:gd name="connsiteX6" fmla="*/ 943221 w 1177805"/>
              <a:gd name="connsiteY6" fmla="*/ 3962399 h 6773149"/>
              <a:gd name="connsiteX7" fmla="*/ 318381 w 1177805"/>
              <a:gd name="connsiteY7" fmla="*/ 4892039 h 6773149"/>
              <a:gd name="connsiteX8" fmla="*/ 13581 w 1177805"/>
              <a:gd name="connsiteY8" fmla="*/ 6187440 h 6773149"/>
              <a:gd name="connsiteX9" fmla="*/ 745101 w 1177805"/>
              <a:gd name="connsiteY9" fmla="*/ 6664958 h 6773149"/>
              <a:gd name="connsiteX10" fmla="*/ 643499 w 1177805"/>
              <a:gd name="connsiteY10" fmla="*/ 6766560 h 6773149"/>
              <a:gd name="connsiteX11" fmla="*/ 938143 w 1177805"/>
              <a:gd name="connsiteY11" fmla="*/ 6400800 h 6773149"/>
              <a:gd name="connsiteX12" fmla="*/ 501261 w 1177805"/>
              <a:gd name="connsiteY12" fmla="*/ 6217920 h 6773149"/>
              <a:gd name="connsiteX13" fmla="*/ 150741 w 1177805"/>
              <a:gd name="connsiteY13" fmla="*/ 5669280 h 6773149"/>
              <a:gd name="connsiteX14" fmla="*/ 150741 w 1177805"/>
              <a:gd name="connsiteY14" fmla="*/ 6390638 h 6773149"/>
              <a:gd name="connsiteX15" fmla="*/ 120261 w 1177805"/>
              <a:gd name="connsiteY15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501261 w 1179276"/>
              <a:gd name="connsiteY13" fmla="*/ 6217920 h 6773149"/>
              <a:gd name="connsiteX14" fmla="*/ 150741 w 1179276"/>
              <a:gd name="connsiteY14" fmla="*/ 5669280 h 6773149"/>
              <a:gd name="connsiteX15" fmla="*/ 150741 w 1179276"/>
              <a:gd name="connsiteY15" fmla="*/ 6390638 h 6773149"/>
              <a:gd name="connsiteX16" fmla="*/ 120261 w 1179276"/>
              <a:gd name="connsiteY16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714621 w 1179276"/>
              <a:gd name="connsiteY13" fmla="*/ 63703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44030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5135"/>
              <a:gd name="connsiteX1" fmla="*/ 221863 w 1179276"/>
              <a:gd name="connsiteY1" fmla="*/ 0 h 6775135"/>
              <a:gd name="connsiteX2" fmla="*/ 79619 w 1179276"/>
              <a:gd name="connsiteY2" fmla="*/ 1417320 h 6775135"/>
              <a:gd name="connsiteX3" fmla="*/ 257421 w 1179276"/>
              <a:gd name="connsiteY3" fmla="*/ 1854202 h 6775135"/>
              <a:gd name="connsiteX4" fmla="*/ 1171822 w 1179276"/>
              <a:gd name="connsiteY4" fmla="*/ 2514601 h 6775135"/>
              <a:gd name="connsiteX5" fmla="*/ 699381 w 1179276"/>
              <a:gd name="connsiteY5" fmla="*/ 3322319 h 6775135"/>
              <a:gd name="connsiteX6" fmla="*/ 836542 w 1179276"/>
              <a:gd name="connsiteY6" fmla="*/ 3749041 h 6775135"/>
              <a:gd name="connsiteX7" fmla="*/ 943221 w 1179276"/>
              <a:gd name="connsiteY7" fmla="*/ 3962399 h 6775135"/>
              <a:gd name="connsiteX8" fmla="*/ 318381 w 1179276"/>
              <a:gd name="connsiteY8" fmla="*/ 4892039 h 6775135"/>
              <a:gd name="connsiteX9" fmla="*/ 13581 w 1179276"/>
              <a:gd name="connsiteY9" fmla="*/ 6187440 h 6775135"/>
              <a:gd name="connsiteX10" fmla="*/ 745101 w 1179276"/>
              <a:gd name="connsiteY10" fmla="*/ 6664958 h 6775135"/>
              <a:gd name="connsiteX11" fmla="*/ 643499 w 1179276"/>
              <a:gd name="connsiteY11" fmla="*/ 6766560 h 6775135"/>
              <a:gd name="connsiteX12" fmla="*/ 861943 w 1179276"/>
              <a:gd name="connsiteY12" fmla="*/ 6416040 h 6775135"/>
              <a:gd name="connsiteX13" fmla="*/ 882261 w 1179276"/>
              <a:gd name="connsiteY13" fmla="*/ 6416041 h 6775135"/>
              <a:gd name="connsiteX14" fmla="*/ 440301 w 1179276"/>
              <a:gd name="connsiteY14" fmla="*/ 6217920 h 6775135"/>
              <a:gd name="connsiteX15" fmla="*/ 348861 w 1179276"/>
              <a:gd name="connsiteY15" fmla="*/ 6096001 h 6775135"/>
              <a:gd name="connsiteX16" fmla="*/ 150741 w 1179276"/>
              <a:gd name="connsiteY16" fmla="*/ 5669280 h 6775135"/>
              <a:gd name="connsiteX17" fmla="*/ 150741 w 1179276"/>
              <a:gd name="connsiteY17" fmla="*/ 6390638 h 6775135"/>
              <a:gd name="connsiteX18" fmla="*/ 120261 w 1179276"/>
              <a:gd name="connsiteY18" fmla="*/ 132082 h 6775135"/>
              <a:gd name="connsiteX0" fmla="*/ 127791 w 1186806"/>
              <a:gd name="connsiteY0" fmla="*/ 132082 h 6775135"/>
              <a:gd name="connsiteX1" fmla="*/ 229393 w 1186806"/>
              <a:gd name="connsiteY1" fmla="*/ 0 h 6775135"/>
              <a:gd name="connsiteX2" fmla="*/ 87149 w 1186806"/>
              <a:gd name="connsiteY2" fmla="*/ 1417320 h 6775135"/>
              <a:gd name="connsiteX3" fmla="*/ 264951 w 1186806"/>
              <a:gd name="connsiteY3" fmla="*/ 1854202 h 6775135"/>
              <a:gd name="connsiteX4" fmla="*/ 1179352 w 1186806"/>
              <a:gd name="connsiteY4" fmla="*/ 2514601 h 6775135"/>
              <a:gd name="connsiteX5" fmla="*/ 706911 w 1186806"/>
              <a:gd name="connsiteY5" fmla="*/ 3322319 h 6775135"/>
              <a:gd name="connsiteX6" fmla="*/ 844072 w 1186806"/>
              <a:gd name="connsiteY6" fmla="*/ 3749041 h 6775135"/>
              <a:gd name="connsiteX7" fmla="*/ 950751 w 1186806"/>
              <a:gd name="connsiteY7" fmla="*/ 3962399 h 6775135"/>
              <a:gd name="connsiteX8" fmla="*/ 325911 w 1186806"/>
              <a:gd name="connsiteY8" fmla="*/ 4892039 h 6775135"/>
              <a:gd name="connsiteX9" fmla="*/ 188751 w 1186806"/>
              <a:gd name="connsiteY9" fmla="*/ 5196841 h 6775135"/>
              <a:gd name="connsiteX10" fmla="*/ 21111 w 1186806"/>
              <a:gd name="connsiteY10" fmla="*/ 6187440 h 6775135"/>
              <a:gd name="connsiteX11" fmla="*/ 752631 w 1186806"/>
              <a:gd name="connsiteY11" fmla="*/ 6664958 h 6775135"/>
              <a:gd name="connsiteX12" fmla="*/ 651029 w 1186806"/>
              <a:gd name="connsiteY12" fmla="*/ 6766560 h 6775135"/>
              <a:gd name="connsiteX13" fmla="*/ 869473 w 1186806"/>
              <a:gd name="connsiteY13" fmla="*/ 6416040 h 6775135"/>
              <a:gd name="connsiteX14" fmla="*/ 889791 w 1186806"/>
              <a:gd name="connsiteY14" fmla="*/ 6416041 h 6775135"/>
              <a:gd name="connsiteX15" fmla="*/ 447831 w 1186806"/>
              <a:gd name="connsiteY15" fmla="*/ 6217920 h 6775135"/>
              <a:gd name="connsiteX16" fmla="*/ 356391 w 1186806"/>
              <a:gd name="connsiteY16" fmla="*/ 6096001 h 6775135"/>
              <a:gd name="connsiteX17" fmla="*/ 158271 w 1186806"/>
              <a:gd name="connsiteY17" fmla="*/ 5669280 h 6775135"/>
              <a:gd name="connsiteX18" fmla="*/ 158271 w 1186806"/>
              <a:gd name="connsiteY18" fmla="*/ 6390638 h 6775135"/>
              <a:gd name="connsiteX19" fmla="*/ 127791 w 1186806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238762 w 1099657"/>
              <a:gd name="connsiteY8" fmla="*/ 489203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193042 w 1099657"/>
              <a:gd name="connsiteY8" fmla="*/ 495299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870"/>
              <a:gd name="connsiteY0" fmla="*/ 132082 h 6775135"/>
              <a:gd name="connsiteX1" fmla="*/ 142244 w 1099870"/>
              <a:gd name="connsiteY1" fmla="*/ 0 h 6775135"/>
              <a:gd name="connsiteX2" fmla="*/ 0 w 1099870"/>
              <a:gd name="connsiteY2" fmla="*/ 1417320 h 6775135"/>
              <a:gd name="connsiteX3" fmla="*/ 177802 w 1099870"/>
              <a:gd name="connsiteY3" fmla="*/ 1854202 h 6775135"/>
              <a:gd name="connsiteX4" fmla="*/ 1092203 w 1099870"/>
              <a:gd name="connsiteY4" fmla="*/ 2514601 h 6775135"/>
              <a:gd name="connsiteX5" fmla="*/ 635002 w 1099870"/>
              <a:gd name="connsiteY5" fmla="*/ 3398519 h 6775135"/>
              <a:gd name="connsiteX6" fmla="*/ 756923 w 1099870"/>
              <a:gd name="connsiteY6" fmla="*/ 3749041 h 6775135"/>
              <a:gd name="connsiteX7" fmla="*/ 863602 w 1099870"/>
              <a:gd name="connsiteY7" fmla="*/ 3962399 h 6775135"/>
              <a:gd name="connsiteX8" fmla="*/ 528322 w 1099870"/>
              <a:gd name="connsiteY8" fmla="*/ 4678681 h 6775135"/>
              <a:gd name="connsiteX9" fmla="*/ 193042 w 1099870"/>
              <a:gd name="connsiteY9" fmla="*/ 4952999 h 6775135"/>
              <a:gd name="connsiteX10" fmla="*/ 101602 w 1099870"/>
              <a:gd name="connsiteY10" fmla="*/ 5196841 h 6775135"/>
              <a:gd name="connsiteX11" fmla="*/ 132082 w 1099870"/>
              <a:gd name="connsiteY11" fmla="*/ 6202680 h 6775135"/>
              <a:gd name="connsiteX12" fmla="*/ 665482 w 1099870"/>
              <a:gd name="connsiteY12" fmla="*/ 6664958 h 6775135"/>
              <a:gd name="connsiteX13" fmla="*/ 563880 w 1099870"/>
              <a:gd name="connsiteY13" fmla="*/ 6766560 h 6775135"/>
              <a:gd name="connsiteX14" fmla="*/ 782324 w 1099870"/>
              <a:gd name="connsiteY14" fmla="*/ 6416040 h 6775135"/>
              <a:gd name="connsiteX15" fmla="*/ 802642 w 1099870"/>
              <a:gd name="connsiteY15" fmla="*/ 6416041 h 6775135"/>
              <a:gd name="connsiteX16" fmla="*/ 360682 w 1099870"/>
              <a:gd name="connsiteY16" fmla="*/ 6217920 h 6775135"/>
              <a:gd name="connsiteX17" fmla="*/ 269242 w 1099870"/>
              <a:gd name="connsiteY17" fmla="*/ 6096001 h 6775135"/>
              <a:gd name="connsiteX18" fmla="*/ 71122 w 1099870"/>
              <a:gd name="connsiteY18" fmla="*/ 5669280 h 6775135"/>
              <a:gd name="connsiteX19" fmla="*/ 71122 w 1099870"/>
              <a:gd name="connsiteY19" fmla="*/ 6390638 h 6775135"/>
              <a:gd name="connsiteX20" fmla="*/ 40642 w 1099870"/>
              <a:gd name="connsiteY20" fmla="*/ 132082 h 6775135"/>
              <a:gd name="connsiteX0" fmla="*/ 40642 w 1117716"/>
              <a:gd name="connsiteY0" fmla="*/ 132082 h 6775135"/>
              <a:gd name="connsiteX1" fmla="*/ 142244 w 1117716"/>
              <a:gd name="connsiteY1" fmla="*/ 0 h 6775135"/>
              <a:gd name="connsiteX2" fmla="*/ 0 w 1117716"/>
              <a:gd name="connsiteY2" fmla="*/ 1417320 h 6775135"/>
              <a:gd name="connsiteX3" fmla="*/ 177802 w 1117716"/>
              <a:gd name="connsiteY3" fmla="*/ 1854202 h 6775135"/>
              <a:gd name="connsiteX4" fmla="*/ 1092203 w 1117716"/>
              <a:gd name="connsiteY4" fmla="*/ 2514601 h 6775135"/>
              <a:gd name="connsiteX5" fmla="*/ 787401 w 1117716"/>
              <a:gd name="connsiteY5" fmla="*/ 2971801 h 6775135"/>
              <a:gd name="connsiteX6" fmla="*/ 635002 w 1117716"/>
              <a:gd name="connsiteY6" fmla="*/ 3398519 h 6775135"/>
              <a:gd name="connsiteX7" fmla="*/ 756923 w 1117716"/>
              <a:gd name="connsiteY7" fmla="*/ 3749041 h 6775135"/>
              <a:gd name="connsiteX8" fmla="*/ 863602 w 1117716"/>
              <a:gd name="connsiteY8" fmla="*/ 3962399 h 6775135"/>
              <a:gd name="connsiteX9" fmla="*/ 528322 w 1117716"/>
              <a:gd name="connsiteY9" fmla="*/ 4678681 h 6775135"/>
              <a:gd name="connsiteX10" fmla="*/ 193042 w 1117716"/>
              <a:gd name="connsiteY10" fmla="*/ 4952999 h 6775135"/>
              <a:gd name="connsiteX11" fmla="*/ 101602 w 1117716"/>
              <a:gd name="connsiteY11" fmla="*/ 5196841 h 6775135"/>
              <a:gd name="connsiteX12" fmla="*/ 132082 w 1117716"/>
              <a:gd name="connsiteY12" fmla="*/ 6202680 h 6775135"/>
              <a:gd name="connsiteX13" fmla="*/ 665482 w 1117716"/>
              <a:gd name="connsiteY13" fmla="*/ 6664958 h 6775135"/>
              <a:gd name="connsiteX14" fmla="*/ 563880 w 1117716"/>
              <a:gd name="connsiteY14" fmla="*/ 6766560 h 6775135"/>
              <a:gd name="connsiteX15" fmla="*/ 782324 w 1117716"/>
              <a:gd name="connsiteY15" fmla="*/ 6416040 h 6775135"/>
              <a:gd name="connsiteX16" fmla="*/ 802642 w 1117716"/>
              <a:gd name="connsiteY16" fmla="*/ 6416041 h 6775135"/>
              <a:gd name="connsiteX17" fmla="*/ 360682 w 1117716"/>
              <a:gd name="connsiteY17" fmla="*/ 6217920 h 6775135"/>
              <a:gd name="connsiteX18" fmla="*/ 269242 w 1117716"/>
              <a:gd name="connsiteY18" fmla="*/ 6096001 h 6775135"/>
              <a:gd name="connsiteX19" fmla="*/ 71122 w 1117716"/>
              <a:gd name="connsiteY19" fmla="*/ 5669280 h 6775135"/>
              <a:gd name="connsiteX20" fmla="*/ 71122 w 1117716"/>
              <a:gd name="connsiteY20" fmla="*/ 6390638 h 6775135"/>
              <a:gd name="connsiteX21" fmla="*/ 40642 w 1117716"/>
              <a:gd name="connsiteY21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787401 w 1116502"/>
              <a:gd name="connsiteY6" fmla="*/ 297180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680721 w 1116502"/>
              <a:gd name="connsiteY6" fmla="*/ 307848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1092203 w 1118738"/>
              <a:gd name="connsiteY4" fmla="*/ 2514601 h 6775135"/>
              <a:gd name="connsiteX5" fmla="*/ 772161 w 1118738"/>
              <a:gd name="connsiteY5" fmla="*/ 2865121 h 6775135"/>
              <a:gd name="connsiteX6" fmla="*/ 680721 w 1118738"/>
              <a:gd name="connsiteY6" fmla="*/ 3078481 h 6775135"/>
              <a:gd name="connsiteX7" fmla="*/ 635002 w 1118738"/>
              <a:gd name="connsiteY7" fmla="*/ 3398519 h 6775135"/>
              <a:gd name="connsiteX8" fmla="*/ 756923 w 1118738"/>
              <a:gd name="connsiteY8" fmla="*/ 3749041 h 6775135"/>
              <a:gd name="connsiteX9" fmla="*/ 863602 w 1118738"/>
              <a:gd name="connsiteY9" fmla="*/ 3962399 h 6775135"/>
              <a:gd name="connsiteX10" fmla="*/ 528322 w 1118738"/>
              <a:gd name="connsiteY10" fmla="*/ 4678681 h 6775135"/>
              <a:gd name="connsiteX11" fmla="*/ 193042 w 1118738"/>
              <a:gd name="connsiteY11" fmla="*/ 4952999 h 6775135"/>
              <a:gd name="connsiteX12" fmla="*/ 101602 w 1118738"/>
              <a:gd name="connsiteY12" fmla="*/ 5196841 h 6775135"/>
              <a:gd name="connsiteX13" fmla="*/ 132082 w 1118738"/>
              <a:gd name="connsiteY13" fmla="*/ 6202680 h 6775135"/>
              <a:gd name="connsiteX14" fmla="*/ 665482 w 1118738"/>
              <a:gd name="connsiteY14" fmla="*/ 6664958 h 6775135"/>
              <a:gd name="connsiteX15" fmla="*/ 563880 w 1118738"/>
              <a:gd name="connsiteY15" fmla="*/ 6766560 h 6775135"/>
              <a:gd name="connsiteX16" fmla="*/ 782324 w 1118738"/>
              <a:gd name="connsiteY16" fmla="*/ 6416040 h 6775135"/>
              <a:gd name="connsiteX17" fmla="*/ 802642 w 1118738"/>
              <a:gd name="connsiteY17" fmla="*/ 6416041 h 6775135"/>
              <a:gd name="connsiteX18" fmla="*/ 360682 w 1118738"/>
              <a:gd name="connsiteY18" fmla="*/ 6217920 h 6775135"/>
              <a:gd name="connsiteX19" fmla="*/ 269242 w 1118738"/>
              <a:gd name="connsiteY19" fmla="*/ 6096001 h 6775135"/>
              <a:gd name="connsiteX20" fmla="*/ 71122 w 1118738"/>
              <a:gd name="connsiteY20" fmla="*/ 5669280 h 6775135"/>
              <a:gd name="connsiteX21" fmla="*/ 71122 w 1118738"/>
              <a:gd name="connsiteY21" fmla="*/ 6390638 h 6775135"/>
              <a:gd name="connsiteX22" fmla="*/ 40642 w 1118738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513081 w 1118738"/>
              <a:gd name="connsiteY4" fmla="*/ 2133601 h 6775135"/>
              <a:gd name="connsiteX5" fmla="*/ 1092203 w 1118738"/>
              <a:gd name="connsiteY5" fmla="*/ 2514601 h 6775135"/>
              <a:gd name="connsiteX6" fmla="*/ 772161 w 1118738"/>
              <a:gd name="connsiteY6" fmla="*/ 2865121 h 6775135"/>
              <a:gd name="connsiteX7" fmla="*/ 680721 w 1118738"/>
              <a:gd name="connsiteY7" fmla="*/ 3078481 h 6775135"/>
              <a:gd name="connsiteX8" fmla="*/ 635002 w 1118738"/>
              <a:gd name="connsiteY8" fmla="*/ 3398519 h 6775135"/>
              <a:gd name="connsiteX9" fmla="*/ 756923 w 1118738"/>
              <a:gd name="connsiteY9" fmla="*/ 3749041 h 6775135"/>
              <a:gd name="connsiteX10" fmla="*/ 863602 w 1118738"/>
              <a:gd name="connsiteY10" fmla="*/ 3962399 h 6775135"/>
              <a:gd name="connsiteX11" fmla="*/ 528322 w 1118738"/>
              <a:gd name="connsiteY11" fmla="*/ 4678681 h 6775135"/>
              <a:gd name="connsiteX12" fmla="*/ 193042 w 1118738"/>
              <a:gd name="connsiteY12" fmla="*/ 4952999 h 6775135"/>
              <a:gd name="connsiteX13" fmla="*/ 101602 w 1118738"/>
              <a:gd name="connsiteY13" fmla="*/ 5196841 h 6775135"/>
              <a:gd name="connsiteX14" fmla="*/ 132082 w 1118738"/>
              <a:gd name="connsiteY14" fmla="*/ 6202680 h 6775135"/>
              <a:gd name="connsiteX15" fmla="*/ 665482 w 1118738"/>
              <a:gd name="connsiteY15" fmla="*/ 6664958 h 6775135"/>
              <a:gd name="connsiteX16" fmla="*/ 563880 w 1118738"/>
              <a:gd name="connsiteY16" fmla="*/ 6766560 h 6775135"/>
              <a:gd name="connsiteX17" fmla="*/ 782324 w 1118738"/>
              <a:gd name="connsiteY17" fmla="*/ 6416040 h 6775135"/>
              <a:gd name="connsiteX18" fmla="*/ 802642 w 1118738"/>
              <a:gd name="connsiteY18" fmla="*/ 6416041 h 6775135"/>
              <a:gd name="connsiteX19" fmla="*/ 360682 w 1118738"/>
              <a:gd name="connsiteY19" fmla="*/ 6217920 h 6775135"/>
              <a:gd name="connsiteX20" fmla="*/ 269242 w 1118738"/>
              <a:gd name="connsiteY20" fmla="*/ 6096001 h 6775135"/>
              <a:gd name="connsiteX21" fmla="*/ 71122 w 1118738"/>
              <a:gd name="connsiteY21" fmla="*/ 5669280 h 6775135"/>
              <a:gd name="connsiteX22" fmla="*/ 71122 w 1118738"/>
              <a:gd name="connsiteY22" fmla="*/ 6390638 h 6775135"/>
              <a:gd name="connsiteX23" fmla="*/ 40642 w 1118738"/>
              <a:gd name="connsiteY23" fmla="*/ 132082 h 6775135"/>
              <a:gd name="connsiteX0" fmla="*/ 41053 w 1119149"/>
              <a:gd name="connsiteY0" fmla="*/ 132082 h 6775135"/>
              <a:gd name="connsiteX1" fmla="*/ 142655 w 1119149"/>
              <a:gd name="connsiteY1" fmla="*/ 0 h 6775135"/>
              <a:gd name="connsiteX2" fmla="*/ 411 w 1119149"/>
              <a:gd name="connsiteY2" fmla="*/ 1417320 h 6775135"/>
              <a:gd name="connsiteX3" fmla="*/ 102012 w 1119149"/>
              <a:gd name="connsiteY3" fmla="*/ 1767841 h 6775135"/>
              <a:gd name="connsiteX4" fmla="*/ 178213 w 1119149"/>
              <a:gd name="connsiteY4" fmla="*/ 1854202 h 6775135"/>
              <a:gd name="connsiteX5" fmla="*/ 513492 w 1119149"/>
              <a:gd name="connsiteY5" fmla="*/ 2133601 h 6775135"/>
              <a:gd name="connsiteX6" fmla="*/ 1092614 w 1119149"/>
              <a:gd name="connsiteY6" fmla="*/ 2514601 h 6775135"/>
              <a:gd name="connsiteX7" fmla="*/ 772572 w 1119149"/>
              <a:gd name="connsiteY7" fmla="*/ 2865121 h 6775135"/>
              <a:gd name="connsiteX8" fmla="*/ 681132 w 1119149"/>
              <a:gd name="connsiteY8" fmla="*/ 3078481 h 6775135"/>
              <a:gd name="connsiteX9" fmla="*/ 635413 w 1119149"/>
              <a:gd name="connsiteY9" fmla="*/ 3398519 h 6775135"/>
              <a:gd name="connsiteX10" fmla="*/ 757334 w 1119149"/>
              <a:gd name="connsiteY10" fmla="*/ 3749041 h 6775135"/>
              <a:gd name="connsiteX11" fmla="*/ 864013 w 1119149"/>
              <a:gd name="connsiteY11" fmla="*/ 3962399 h 6775135"/>
              <a:gd name="connsiteX12" fmla="*/ 528733 w 1119149"/>
              <a:gd name="connsiteY12" fmla="*/ 4678681 h 6775135"/>
              <a:gd name="connsiteX13" fmla="*/ 193453 w 1119149"/>
              <a:gd name="connsiteY13" fmla="*/ 4952999 h 6775135"/>
              <a:gd name="connsiteX14" fmla="*/ 102013 w 1119149"/>
              <a:gd name="connsiteY14" fmla="*/ 5196841 h 6775135"/>
              <a:gd name="connsiteX15" fmla="*/ 132493 w 1119149"/>
              <a:gd name="connsiteY15" fmla="*/ 6202680 h 6775135"/>
              <a:gd name="connsiteX16" fmla="*/ 665893 w 1119149"/>
              <a:gd name="connsiteY16" fmla="*/ 6664958 h 6775135"/>
              <a:gd name="connsiteX17" fmla="*/ 564291 w 1119149"/>
              <a:gd name="connsiteY17" fmla="*/ 6766560 h 6775135"/>
              <a:gd name="connsiteX18" fmla="*/ 782735 w 1119149"/>
              <a:gd name="connsiteY18" fmla="*/ 6416040 h 6775135"/>
              <a:gd name="connsiteX19" fmla="*/ 803053 w 1119149"/>
              <a:gd name="connsiteY19" fmla="*/ 6416041 h 6775135"/>
              <a:gd name="connsiteX20" fmla="*/ 361093 w 1119149"/>
              <a:gd name="connsiteY20" fmla="*/ 6217920 h 6775135"/>
              <a:gd name="connsiteX21" fmla="*/ 269653 w 1119149"/>
              <a:gd name="connsiteY21" fmla="*/ 6096001 h 6775135"/>
              <a:gd name="connsiteX22" fmla="*/ 71533 w 1119149"/>
              <a:gd name="connsiteY22" fmla="*/ 5669280 h 6775135"/>
              <a:gd name="connsiteX23" fmla="*/ 71533 w 1119149"/>
              <a:gd name="connsiteY23" fmla="*/ 6390638 h 6775135"/>
              <a:gd name="connsiteX24" fmla="*/ 41053 w 1119149"/>
              <a:gd name="connsiteY24" fmla="*/ 132082 h 6775135"/>
              <a:gd name="connsiteX0" fmla="*/ 41937 w 1120033"/>
              <a:gd name="connsiteY0" fmla="*/ 132082 h 6775135"/>
              <a:gd name="connsiteX1" fmla="*/ 143539 w 1120033"/>
              <a:gd name="connsiteY1" fmla="*/ 0 h 6775135"/>
              <a:gd name="connsiteX2" fmla="*/ 1295 w 1120033"/>
              <a:gd name="connsiteY2" fmla="*/ 1417320 h 6775135"/>
              <a:gd name="connsiteX3" fmla="*/ 102896 w 1120033"/>
              <a:gd name="connsiteY3" fmla="*/ 1767841 h 6775135"/>
              <a:gd name="connsiteX4" fmla="*/ 179097 w 1120033"/>
              <a:gd name="connsiteY4" fmla="*/ 1854202 h 6775135"/>
              <a:gd name="connsiteX5" fmla="*/ 514376 w 1120033"/>
              <a:gd name="connsiteY5" fmla="*/ 2133601 h 6775135"/>
              <a:gd name="connsiteX6" fmla="*/ 1093498 w 1120033"/>
              <a:gd name="connsiteY6" fmla="*/ 2514601 h 6775135"/>
              <a:gd name="connsiteX7" fmla="*/ 773456 w 1120033"/>
              <a:gd name="connsiteY7" fmla="*/ 2865121 h 6775135"/>
              <a:gd name="connsiteX8" fmla="*/ 682016 w 1120033"/>
              <a:gd name="connsiteY8" fmla="*/ 3078481 h 6775135"/>
              <a:gd name="connsiteX9" fmla="*/ 636297 w 1120033"/>
              <a:gd name="connsiteY9" fmla="*/ 3398519 h 6775135"/>
              <a:gd name="connsiteX10" fmla="*/ 758218 w 1120033"/>
              <a:gd name="connsiteY10" fmla="*/ 3749041 h 6775135"/>
              <a:gd name="connsiteX11" fmla="*/ 864897 w 1120033"/>
              <a:gd name="connsiteY11" fmla="*/ 3962399 h 6775135"/>
              <a:gd name="connsiteX12" fmla="*/ 529617 w 1120033"/>
              <a:gd name="connsiteY12" fmla="*/ 4678681 h 6775135"/>
              <a:gd name="connsiteX13" fmla="*/ 194337 w 1120033"/>
              <a:gd name="connsiteY13" fmla="*/ 4952999 h 6775135"/>
              <a:gd name="connsiteX14" fmla="*/ 102897 w 1120033"/>
              <a:gd name="connsiteY14" fmla="*/ 5196841 h 6775135"/>
              <a:gd name="connsiteX15" fmla="*/ 133377 w 1120033"/>
              <a:gd name="connsiteY15" fmla="*/ 6202680 h 6775135"/>
              <a:gd name="connsiteX16" fmla="*/ 666777 w 1120033"/>
              <a:gd name="connsiteY16" fmla="*/ 6664958 h 6775135"/>
              <a:gd name="connsiteX17" fmla="*/ 565175 w 1120033"/>
              <a:gd name="connsiteY17" fmla="*/ 6766560 h 6775135"/>
              <a:gd name="connsiteX18" fmla="*/ 783619 w 1120033"/>
              <a:gd name="connsiteY18" fmla="*/ 6416040 h 6775135"/>
              <a:gd name="connsiteX19" fmla="*/ 803937 w 1120033"/>
              <a:gd name="connsiteY19" fmla="*/ 6416041 h 6775135"/>
              <a:gd name="connsiteX20" fmla="*/ 361977 w 1120033"/>
              <a:gd name="connsiteY20" fmla="*/ 6217920 h 6775135"/>
              <a:gd name="connsiteX21" fmla="*/ 270537 w 1120033"/>
              <a:gd name="connsiteY21" fmla="*/ 6096001 h 6775135"/>
              <a:gd name="connsiteX22" fmla="*/ 72417 w 1120033"/>
              <a:gd name="connsiteY22" fmla="*/ 5669280 h 6775135"/>
              <a:gd name="connsiteX23" fmla="*/ 72417 w 1120033"/>
              <a:gd name="connsiteY23" fmla="*/ 6390638 h 6775135"/>
              <a:gd name="connsiteX24" fmla="*/ 41937 w 1120033"/>
              <a:gd name="connsiteY24" fmla="*/ 132082 h 6775135"/>
              <a:gd name="connsiteX0" fmla="*/ 71750 w 1149846"/>
              <a:gd name="connsiteY0" fmla="*/ 132082 h 6775135"/>
              <a:gd name="connsiteX1" fmla="*/ 173352 w 1149846"/>
              <a:gd name="connsiteY1" fmla="*/ 0 h 6775135"/>
              <a:gd name="connsiteX2" fmla="*/ 628 w 1149846"/>
              <a:gd name="connsiteY2" fmla="*/ 1402080 h 6775135"/>
              <a:gd name="connsiteX3" fmla="*/ 132709 w 1149846"/>
              <a:gd name="connsiteY3" fmla="*/ 1767841 h 6775135"/>
              <a:gd name="connsiteX4" fmla="*/ 208910 w 1149846"/>
              <a:gd name="connsiteY4" fmla="*/ 1854202 h 6775135"/>
              <a:gd name="connsiteX5" fmla="*/ 544189 w 1149846"/>
              <a:gd name="connsiteY5" fmla="*/ 2133601 h 6775135"/>
              <a:gd name="connsiteX6" fmla="*/ 1123311 w 1149846"/>
              <a:gd name="connsiteY6" fmla="*/ 2514601 h 6775135"/>
              <a:gd name="connsiteX7" fmla="*/ 803269 w 1149846"/>
              <a:gd name="connsiteY7" fmla="*/ 2865121 h 6775135"/>
              <a:gd name="connsiteX8" fmla="*/ 711829 w 1149846"/>
              <a:gd name="connsiteY8" fmla="*/ 3078481 h 6775135"/>
              <a:gd name="connsiteX9" fmla="*/ 666110 w 1149846"/>
              <a:gd name="connsiteY9" fmla="*/ 3398519 h 6775135"/>
              <a:gd name="connsiteX10" fmla="*/ 788031 w 1149846"/>
              <a:gd name="connsiteY10" fmla="*/ 3749041 h 6775135"/>
              <a:gd name="connsiteX11" fmla="*/ 894710 w 1149846"/>
              <a:gd name="connsiteY11" fmla="*/ 3962399 h 6775135"/>
              <a:gd name="connsiteX12" fmla="*/ 559430 w 1149846"/>
              <a:gd name="connsiteY12" fmla="*/ 4678681 h 6775135"/>
              <a:gd name="connsiteX13" fmla="*/ 224150 w 1149846"/>
              <a:gd name="connsiteY13" fmla="*/ 4952999 h 6775135"/>
              <a:gd name="connsiteX14" fmla="*/ 132710 w 1149846"/>
              <a:gd name="connsiteY14" fmla="*/ 5196841 h 6775135"/>
              <a:gd name="connsiteX15" fmla="*/ 163190 w 1149846"/>
              <a:gd name="connsiteY15" fmla="*/ 6202680 h 6775135"/>
              <a:gd name="connsiteX16" fmla="*/ 696590 w 1149846"/>
              <a:gd name="connsiteY16" fmla="*/ 6664958 h 6775135"/>
              <a:gd name="connsiteX17" fmla="*/ 594988 w 1149846"/>
              <a:gd name="connsiteY17" fmla="*/ 6766560 h 6775135"/>
              <a:gd name="connsiteX18" fmla="*/ 813432 w 1149846"/>
              <a:gd name="connsiteY18" fmla="*/ 6416040 h 6775135"/>
              <a:gd name="connsiteX19" fmla="*/ 833750 w 1149846"/>
              <a:gd name="connsiteY19" fmla="*/ 6416041 h 6775135"/>
              <a:gd name="connsiteX20" fmla="*/ 391790 w 1149846"/>
              <a:gd name="connsiteY20" fmla="*/ 6217920 h 6775135"/>
              <a:gd name="connsiteX21" fmla="*/ 300350 w 1149846"/>
              <a:gd name="connsiteY21" fmla="*/ 6096001 h 6775135"/>
              <a:gd name="connsiteX22" fmla="*/ 102230 w 1149846"/>
              <a:gd name="connsiteY22" fmla="*/ 5669280 h 6775135"/>
              <a:gd name="connsiteX23" fmla="*/ 102230 w 1149846"/>
              <a:gd name="connsiteY23" fmla="*/ 6390638 h 6775135"/>
              <a:gd name="connsiteX24" fmla="*/ 71750 w 1149846"/>
              <a:gd name="connsiteY24" fmla="*/ 132082 h 6775135"/>
              <a:gd name="connsiteX0" fmla="*/ 71122 w 1149218"/>
              <a:gd name="connsiteY0" fmla="*/ 132082 h 6775135"/>
              <a:gd name="connsiteX1" fmla="*/ 172724 w 1149218"/>
              <a:gd name="connsiteY1" fmla="*/ 0 h 6775135"/>
              <a:gd name="connsiteX2" fmla="*/ 0 w 1149218"/>
              <a:gd name="connsiteY2" fmla="*/ 1402080 h 6775135"/>
              <a:gd name="connsiteX3" fmla="*/ 132081 w 1149218"/>
              <a:gd name="connsiteY3" fmla="*/ 1767841 h 6775135"/>
              <a:gd name="connsiteX4" fmla="*/ 208282 w 1149218"/>
              <a:gd name="connsiteY4" fmla="*/ 1854202 h 6775135"/>
              <a:gd name="connsiteX5" fmla="*/ 543561 w 1149218"/>
              <a:gd name="connsiteY5" fmla="*/ 2133601 h 6775135"/>
              <a:gd name="connsiteX6" fmla="*/ 1122683 w 1149218"/>
              <a:gd name="connsiteY6" fmla="*/ 2514601 h 6775135"/>
              <a:gd name="connsiteX7" fmla="*/ 802641 w 1149218"/>
              <a:gd name="connsiteY7" fmla="*/ 2865121 h 6775135"/>
              <a:gd name="connsiteX8" fmla="*/ 711201 w 1149218"/>
              <a:gd name="connsiteY8" fmla="*/ 3078481 h 6775135"/>
              <a:gd name="connsiteX9" fmla="*/ 665482 w 1149218"/>
              <a:gd name="connsiteY9" fmla="*/ 3398519 h 6775135"/>
              <a:gd name="connsiteX10" fmla="*/ 787403 w 1149218"/>
              <a:gd name="connsiteY10" fmla="*/ 3749041 h 6775135"/>
              <a:gd name="connsiteX11" fmla="*/ 894082 w 1149218"/>
              <a:gd name="connsiteY11" fmla="*/ 3962399 h 6775135"/>
              <a:gd name="connsiteX12" fmla="*/ 558802 w 1149218"/>
              <a:gd name="connsiteY12" fmla="*/ 4678681 h 6775135"/>
              <a:gd name="connsiteX13" fmla="*/ 223522 w 1149218"/>
              <a:gd name="connsiteY13" fmla="*/ 4952999 h 6775135"/>
              <a:gd name="connsiteX14" fmla="*/ 132082 w 1149218"/>
              <a:gd name="connsiteY14" fmla="*/ 5196841 h 6775135"/>
              <a:gd name="connsiteX15" fmla="*/ 162562 w 1149218"/>
              <a:gd name="connsiteY15" fmla="*/ 6202680 h 6775135"/>
              <a:gd name="connsiteX16" fmla="*/ 695962 w 1149218"/>
              <a:gd name="connsiteY16" fmla="*/ 6664958 h 6775135"/>
              <a:gd name="connsiteX17" fmla="*/ 594360 w 1149218"/>
              <a:gd name="connsiteY17" fmla="*/ 6766560 h 6775135"/>
              <a:gd name="connsiteX18" fmla="*/ 812804 w 1149218"/>
              <a:gd name="connsiteY18" fmla="*/ 6416040 h 6775135"/>
              <a:gd name="connsiteX19" fmla="*/ 833122 w 1149218"/>
              <a:gd name="connsiteY19" fmla="*/ 6416041 h 6775135"/>
              <a:gd name="connsiteX20" fmla="*/ 391162 w 1149218"/>
              <a:gd name="connsiteY20" fmla="*/ 6217920 h 6775135"/>
              <a:gd name="connsiteX21" fmla="*/ 299722 w 1149218"/>
              <a:gd name="connsiteY21" fmla="*/ 6096001 h 6775135"/>
              <a:gd name="connsiteX22" fmla="*/ 101602 w 1149218"/>
              <a:gd name="connsiteY22" fmla="*/ 5669280 h 6775135"/>
              <a:gd name="connsiteX23" fmla="*/ 101602 w 1149218"/>
              <a:gd name="connsiteY23" fmla="*/ 6390638 h 6775135"/>
              <a:gd name="connsiteX24" fmla="*/ 71122 w 1149218"/>
              <a:gd name="connsiteY24" fmla="*/ 132082 h 6775135"/>
              <a:gd name="connsiteX0" fmla="*/ 101602 w 1179698"/>
              <a:gd name="connsiteY0" fmla="*/ 132082 h 6775135"/>
              <a:gd name="connsiteX1" fmla="*/ 203204 w 1179698"/>
              <a:gd name="connsiteY1" fmla="*/ 0 h 6775135"/>
              <a:gd name="connsiteX2" fmla="*/ 0 w 1179698"/>
              <a:gd name="connsiteY2" fmla="*/ 1386840 h 6775135"/>
              <a:gd name="connsiteX3" fmla="*/ 162561 w 1179698"/>
              <a:gd name="connsiteY3" fmla="*/ 1767841 h 6775135"/>
              <a:gd name="connsiteX4" fmla="*/ 238762 w 1179698"/>
              <a:gd name="connsiteY4" fmla="*/ 1854202 h 6775135"/>
              <a:gd name="connsiteX5" fmla="*/ 574041 w 1179698"/>
              <a:gd name="connsiteY5" fmla="*/ 2133601 h 6775135"/>
              <a:gd name="connsiteX6" fmla="*/ 1153163 w 1179698"/>
              <a:gd name="connsiteY6" fmla="*/ 2514601 h 6775135"/>
              <a:gd name="connsiteX7" fmla="*/ 833121 w 1179698"/>
              <a:gd name="connsiteY7" fmla="*/ 2865121 h 6775135"/>
              <a:gd name="connsiteX8" fmla="*/ 741681 w 1179698"/>
              <a:gd name="connsiteY8" fmla="*/ 3078481 h 6775135"/>
              <a:gd name="connsiteX9" fmla="*/ 695962 w 1179698"/>
              <a:gd name="connsiteY9" fmla="*/ 3398519 h 6775135"/>
              <a:gd name="connsiteX10" fmla="*/ 817883 w 1179698"/>
              <a:gd name="connsiteY10" fmla="*/ 3749041 h 6775135"/>
              <a:gd name="connsiteX11" fmla="*/ 924562 w 1179698"/>
              <a:gd name="connsiteY11" fmla="*/ 3962399 h 6775135"/>
              <a:gd name="connsiteX12" fmla="*/ 589282 w 1179698"/>
              <a:gd name="connsiteY12" fmla="*/ 4678681 h 6775135"/>
              <a:gd name="connsiteX13" fmla="*/ 254002 w 1179698"/>
              <a:gd name="connsiteY13" fmla="*/ 4952999 h 6775135"/>
              <a:gd name="connsiteX14" fmla="*/ 162562 w 1179698"/>
              <a:gd name="connsiteY14" fmla="*/ 5196841 h 6775135"/>
              <a:gd name="connsiteX15" fmla="*/ 193042 w 1179698"/>
              <a:gd name="connsiteY15" fmla="*/ 6202680 h 6775135"/>
              <a:gd name="connsiteX16" fmla="*/ 726442 w 1179698"/>
              <a:gd name="connsiteY16" fmla="*/ 6664958 h 6775135"/>
              <a:gd name="connsiteX17" fmla="*/ 624840 w 1179698"/>
              <a:gd name="connsiteY17" fmla="*/ 6766560 h 6775135"/>
              <a:gd name="connsiteX18" fmla="*/ 843284 w 1179698"/>
              <a:gd name="connsiteY18" fmla="*/ 6416040 h 6775135"/>
              <a:gd name="connsiteX19" fmla="*/ 863602 w 1179698"/>
              <a:gd name="connsiteY19" fmla="*/ 6416041 h 6775135"/>
              <a:gd name="connsiteX20" fmla="*/ 421642 w 1179698"/>
              <a:gd name="connsiteY20" fmla="*/ 6217920 h 6775135"/>
              <a:gd name="connsiteX21" fmla="*/ 330202 w 1179698"/>
              <a:gd name="connsiteY21" fmla="*/ 6096001 h 6775135"/>
              <a:gd name="connsiteX22" fmla="*/ 132082 w 1179698"/>
              <a:gd name="connsiteY22" fmla="*/ 5669280 h 6775135"/>
              <a:gd name="connsiteX23" fmla="*/ 132082 w 1179698"/>
              <a:gd name="connsiteY23" fmla="*/ 6390638 h 6775135"/>
              <a:gd name="connsiteX24" fmla="*/ 101602 w 1179698"/>
              <a:gd name="connsiteY24" fmla="*/ 132082 h 6775135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25402 w 1179698"/>
              <a:gd name="connsiteY24" fmla="*/ 124968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08282 w 1179698"/>
              <a:gd name="connsiteY4" fmla="*/ 180848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375922 w 1179698"/>
              <a:gd name="connsiteY2" fmla="*/ 47244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0 w 1179698"/>
              <a:gd name="connsiteY4" fmla="*/ 1386840 h 6766560"/>
              <a:gd name="connsiteX5" fmla="*/ 162561 w 1179698"/>
              <a:gd name="connsiteY5" fmla="*/ 1767841 h 6766560"/>
              <a:gd name="connsiteX6" fmla="*/ 208282 w 1179698"/>
              <a:gd name="connsiteY6" fmla="*/ 1808482 h 6766560"/>
              <a:gd name="connsiteX7" fmla="*/ 574041 w 1179698"/>
              <a:gd name="connsiteY7" fmla="*/ 2133601 h 6766560"/>
              <a:gd name="connsiteX8" fmla="*/ 1153163 w 1179698"/>
              <a:gd name="connsiteY8" fmla="*/ 2514601 h 6766560"/>
              <a:gd name="connsiteX9" fmla="*/ 833121 w 1179698"/>
              <a:gd name="connsiteY9" fmla="*/ 2865121 h 6766560"/>
              <a:gd name="connsiteX10" fmla="*/ 741681 w 1179698"/>
              <a:gd name="connsiteY10" fmla="*/ 3078481 h 6766560"/>
              <a:gd name="connsiteX11" fmla="*/ 695962 w 1179698"/>
              <a:gd name="connsiteY11" fmla="*/ 3398519 h 6766560"/>
              <a:gd name="connsiteX12" fmla="*/ 817883 w 1179698"/>
              <a:gd name="connsiteY12" fmla="*/ 3749041 h 6766560"/>
              <a:gd name="connsiteX13" fmla="*/ 924562 w 1179698"/>
              <a:gd name="connsiteY13" fmla="*/ 3962399 h 6766560"/>
              <a:gd name="connsiteX14" fmla="*/ 589282 w 1179698"/>
              <a:gd name="connsiteY14" fmla="*/ 4678681 h 6766560"/>
              <a:gd name="connsiteX15" fmla="*/ 254002 w 1179698"/>
              <a:gd name="connsiteY15" fmla="*/ 4952999 h 6766560"/>
              <a:gd name="connsiteX16" fmla="*/ 162562 w 1179698"/>
              <a:gd name="connsiteY16" fmla="*/ 5196841 h 6766560"/>
              <a:gd name="connsiteX17" fmla="*/ 193042 w 1179698"/>
              <a:gd name="connsiteY17" fmla="*/ 6202680 h 6766560"/>
              <a:gd name="connsiteX18" fmla="*/ 726442 w 1179698"/>
              <a:gd name="connsiteY18" fmla="*/ 6664958 h 6766560"/>
              <a:gd name="connsiteX19" fmla="*/ 624840 w 1179698"/>
              <a:gd name="connsiteY19" fmla="*/ 6766560 h 6766560"/>
              <a:gd name="connsiteX20" fmla="*/ 843284 w 1179698"/>
              <a:gd name="connsiteY20" fmla="*/ 6416040 h 6766560"/>
              <a:gd name="connsiteX21" fmla="*/ 863602 w 1179698"/>
              <a:gd name="connsiteY21" fmla="*/ 6416041 h 6766560"/>
              <a:gd name="connsiteX22" fmla="*/ 421642 w 1179698"/>
              <a:gd name="connsiteY22" fmla="*/ 6217920 h 6766560"/>
              <a:gd name="connsiteX23" fmla="*/ 330202 w 1179698"/>
              <a:gd name="connsiteY23" fmla="*/ 6096001 h 6766560"/>
              <a:gd name="connsiteX24" fmla="*/ 132082 w 1179698"/>
              <a:gd name="connsiteY24" fmla="*/ 5669280 h 6766560"/>
              <a:gd name="connsiteX25" fmla="*/ 132082 w 1179698"/>
              <a:gd name="connsiteY25" fmla="*/ 6390638 h 6766560"/>
              <a:gd name="connsiteX26" fmla="*/ 71122 w 1179698"/>
              <a:gd name="connsiteY26" fmla="*/ 1188721 h 6766560"/>
              <a:gd name="connsiteX27" fmla="*/ 101602 w 1179698"/>
              <a:gd name="connsiteY27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0 w 1179698"/>
              <a:gd name="connsiteY5" fmla="*/ 1386840 h 6766560"/>
              <a:gd name="connsiteX6" fmla="*/ 162561 w 1179698"/>
              <a:gd name="connsiteY6" fmla="*/ 1767841 h 6766560"/>
              <a:gd name="connsiteX7" fmla="*/ 208282 w 1179698"/>
              <a:gd name="connsiteY7" fmla="*/ 1808482 h 6766560"/>
              <a:gd name="connsiteX8" fmla="*/ 574041 w 1179698"/>
              <a:gd name="connsiteY8" fmla="*/ 2133601 h 6766560"/>
              <a:gd name="connsiteX9" fmla="*/ 1153163 w 1179698"/>
              <a:gd name="connsiteY9" fmla="*/ 2514601 h 6766560"/>
              <a:gd name="connsiteX10" fmla="*/ 833121 w 1179698"/>
              <a:gd name="connsiteY10" fmla="*/ 2865121 h 6766560"/>
              <a:gd name="connsiteX11" fmla="*/ 741681 w 1179698"/>
              <a:gd name="connsiteY11" fmla="*/ 3078481 h 6766560"/>
              <a:gd name="connsiteX12" fmla="*/ 695962 w 1179698"/>
              <a:gd name="connsiteY12" fmla="*/ 3398519 h 6766560"/>
              <a:gd name="connsiteX13" fmla="*/ 817883 w 1179698"/>
              <a:gd name="connsiteY13" fmla="*/ 3749041 h 6766560"/>
              <a:gd name="connsiteX14" fmla="*/ 924562 w 1179698"/>
              <a:gd name="connsiteY14" fmla="*/ 3962399 h 6766560"/>
              <a:gd name="connsiteX15" fmla="*/ 589282 w 1179698"/>
              <a:gd name="connsiteY15" fmla="*/ 4678681 h 6766560"/>
              <a:gd name="connsiteX16" fmla="*/ 254002 w 1179698"/>
              <a:gd name="connsiteY16" fmla="*/ 4952999 h 6766560"/>
              <a:gd name="connsiteX17" fmla="*/ 162562 w 1179698"/>
              <a:gd name="connsiteY17" fmla="*/ 5196841 h 6766560"/>
              <a:gd name="connsiteX18" fmla="*/ 193042 w 1179698"/>
              <a:gd name="connsiteY18" fmla="*/ 6202680 h 6766560"/>
              <a:gd name="connsiteX19" fmla="*/ 726442 w 1179698"/>
              <a:gd name="connsiteY19" fmla="*/ 6664958 h 6766560"/>
              <a:gd name="connsiteX20" fmla="*/ 624840 w 1179698"/>
              <a:gd name="connsiteY20" fmla="*/ 6766560 h 6766560"/>
              <a:gd name="connsiteX21" fmla="*/ 843284 w 1179698"/>
              <a:gd name="connsiteY21" fmla="*/ 6416040 h 6766560"/>
              <a:gd name="connsiteX22" fmla="*/ 863602 w 1179698"/>
              <a:gd name="connsiteY22" fmla="*/ 6416041 h 6766560"/>
              <a:gd name="connsiteX23" fmla="*/ 421642 w 1179698"/>
              <a:gd name="connsiteY23" fmla="*/ 6217920 h 6766560"/>
              <a:gd name="connsiteX24" fmla="*/ 330202 w 1179698"/>
              <a:gd name="connsiteY24" fmla="*/ 6096001 h 6766560"/>
              <a:gd name="connsiteX25" fmla="*/ 132082 w 1179698"/>
              <a:gd name="connsiteY25" fmla="*/ 5669280 h 6766560"/>
              <a:gd name="connsiteX26" fmla="*/ 132082 w 1179698"/>
              <a:gd name="connsiteY26" fmla="*/ 6390638 h 6766560"/>
              <a:gd name="connsiteX27" fmla="*/ 71122 w 1179698"/>
              <a:gd name="connsiteY27" fmla="*/ 1188721 h 6766560"/>
              <a:gd name="connsiteX28" fmla="*/ 101602 w 1179698"/>
              <a:gd name="connsiteY28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38762 w 1179698"/>
              <a:gd name="connsiteY5" fmla="*/ 5791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54002 w 1179698"/>
              <a:gd name="connsiteY5" fmla="*/ 56388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391162 w 1179698"/>
              <a:gd name="connsiteY4" fmla="*/ 59436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497842 w 1179698"/>
              <a:gd name="connsiteY2" fmla="*/ 563881 h 6766560"/>
              <a:gd name="connsiteX3" fmla="*/ 299722 w 1179698"/>
              <a:gd name="connsiteY3" fmla="*/ 533401 h 6766560"/>
              <a:gd name="connsiteX4" fmla="*/ 208282 w 1179698"/>
              <a:gd name="connsiteY4" fmla="*/ 609601 h 6766560"/>
              <a:gd name="connsiteX5" fmla="*/ 391162 w 1179698"/>
              <a:gd name="connsiteY5" fmla="*/ 594361 h 6766560"/>
              <a:gd name="connsiteX6" fmla="*/ 86362 w 1179698"/>
              <a:gd name="connsiteY6" fmla="*/ 1036321 h 6766560"/>
              <a:gd name="connsiteX7" fmla="*/ 0 w 1179698"/>
              <a:gd name="connsiteY7" fmla="*/ 1386840 h 6766560"/>
              <a:gd name="connsiteX8" fmla="*/ 162561 w 1179698"/>
              <a:gd name="connsiteY8" fmla="*/ 1767841 h 6766560"/>
              <a:gd name="connsiteX9" fmla="*/ 208282 w 1179698"/>
              <a:gd name="connsiteY9" fmla="*/ 1808482 h 6766560"/>
              <a:gd name="connsiteX10" fmla="*/ 574041 w 1179698"/>
              <a:gd name="connsiteY10" fmla="*/ 2133601 h 6766560"/>
              <a:gd name="connsiteX11" fmla="*/ 1153163 w 1179698"/>
              <a:gd name="connsiteY11" fmla="*/ 2514601 h 6766560"/>
              <a:gd name="connsiteX12" fmla="*/ 833121 w 1179698"/>
              <a:gd name="connsiteY12" fmla="*/ 2865121 h 6766560"/>
              <a:gd name="connsiteX13" fmla="*/ 741681 w 1179698"/>
              <a:gd name="connsiteY13" fmla="*/ 3078481 h 6766560"/>
              <a:gd name="connsiteX14" fmla="*/ 695962 w 1179698"/>
              <a:gd name="connsiteY14" fmla="*/ 3398519 h 6766560"/>
              <a:gd name="connsiteX15" fmla="*/ 817883 w 1179698"/>
              <a:gd name="connsiteY15" fmla="*/ 3749041 h 6766560"/>
              <a:gd name="connsiteX16" fmla="*/ 924562 w 1179698"/>
              <a:gd name="connsiteY16" fmla="*/ 3962399 h 6766560"/>
              <a:gd name="connsiteX17" fmla="*/ 589282 w 1179698"/>
              <a:gd name="connsiteY17" fmla="*/ 4678681 h 6766560"/>
              <a:gd name="connsiteX18" fmla="*/ 254002 w 1179698"/>
              <a:gd name="connsiteY18" fmla="*/ 4952999 h 6766560"/>
              <a:gd name="connsiteX19" fmla="*/ 162562 w 1179698"/>
              <a:gd name="connsiteY19" fmla="*/ 5196841 h 6766560"/>
              <a:gd name="connsiteX20" fmla="*/ 193042 w 1179698"/>
              <a:gd name="connsiteY20" fmla="*/ 6202680 h 6766560"/>
              <a:gd name="connsiteX21" fmla="*/ 726442 w 1179698"/>
              <a:gd name="connsiteY21" fmla="*/ 6664958 h 6766560"/>
              <a:gd name="connsiteX22" fmla="*/ 624840 w 1179698"/>
              <a:gd name="connsiteY22" fmla="*/ 6766560 h 6766560"/>
              <a:gd name="connsiteX23" fmla="*/ 843284 w 1179698"/>
              <a:gd name="connsiteY23" fmla="*/ 6416040 h 6766560"/>
              <a:gd name="connsiteX24" fmla="*/ 863602 w 1179698"/>
              <a:gd name="connsiteY24" fmla="*/ 6416041 h 6766560"/>
              <a:gd name="connsiteX25" fmla="*/ 421642 w 1179698"/>
              <a:gd name="connsiteY25" fmla="*/ 6217920 h 6766560"/>
              <a:gd name="connsiteX26" fmla="*/ 330202 w 1179698"/>
              <a:gd name="connsiteY26" fmla="*/ 6096001 h 6766560"/>
              <a:gd name="connsiteX27" fmla="*/ 132082 w 1179698"/>
              <a:gd name="connsiteY27" fmla="*/ 5669280 h 6766560"/>
              <a:gd name="connsiteX28" fmla="*/ 132082 w 1179698"/>
              <a:gd name="connsiteY28" fmla="*/ 6390638 h 6766560"/>
              <a:gd name="connsiteX29" fmla="*/ 71122 w 1179698"/>
              <a:gd name="connsiteY29" fmla="*/ 1188721 h 6766560"/>
              <a:gd name="connsiteX30" fmla="*/ 101602 w 1179698"/>
              <a:gd name="connsiteY30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101602 w 1179698"/>
              <a:gd name="connsiteY31" fmla="*/ 132082 h 6766560"/>
              <a:gd name="connsiteX0" fmla="*/ 55882 w 1179698"/>
              <a:gd name="connsiteY0" fmla="*/ 2082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55882 w 1179698"/>
              <a:gd name="connsiteY31" fmla="*/ 208282 h 676656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497842 w 1179698"/>
              <a:gd name="connsiteY3" fmla="*/ 426721 h 6629400"/>
              <a:gd name="connsiteX4" fmla="*/ 299722 w 1179698"/>
              <a:gd name="connsiteY4" fmla="*/ 396241 h 6629400"/>
              <a:gd name="connsiteX5" fmla="*/ 208282 w 1179698"/>
              <a:gd name="connsiteY5" fmla="*/ 472441 h 6629400"/>
              <a:gd name="connsiteX6" fmla="*/ 391162 w 1179698"/>
              <a:gd name="connsiteY6" fmla="*/ 457201 h 6629400"/>
              <a:gd name="connsiteX7" fmla="*/ 86362 w 1179698"/>
              <a:gd name="connsiteY7" fmla="*/ 899161 h 6629400"/>
              <a:gd name="connsiteX8" fmla="*/ 0 w 1179698"/>
              <a:gd name="connsiteY8" fmla="*/ 1249680 h 6629400"/>
              <a:gd name="connsiteX9" fmla="*/ 162561 w 1179698"/>
              <a:gd name="connsiteY9" fmla="*/ 1630681 h 6629400"/>
              <a:gd name="connsiteX10" fmla="*/ 208282 w 1179698"/>
              <a:gd name="connsiteY10" fmla="*/ 1671322 h 6629400"/>
              <a:gd name="connsiteX11" fmla="*/ 574041 w 1179698"/>
              <a:gd name="connsiteY11" fmla="*/ 1996441 h 6629400"/>
              <a:gd name="connsiteX12" fmla="*/ 1153163 w 1179698"/>
              <a:gd name="connsiteY12" fmla="*/ 2377441 h 6629400"/>
              <a:gd name="connsiteX13" fmla="*/ 833121 w 1179698"/>
              <a:gd name="connsiteY13" fmla="*/ 2727961 h 6629400"/>
              <a:gd name="connsiteX14" fmla="*/ 741681 w 1179698"/>
              <a:gd name="connsiteY14" fmla="*/ 2941321 h 6629400"/>
              <a:gd name="connsiteX15" fmla="*/ 695962 w 1179698"/>
              <a:gd name="connsiteY15" fmla="*/ 3261359 h 6629400"/>
              <a:gd name="connsiteX16" fmla="*/ 817883 w 1179698"/>
              <a:gd name="connsiteY16" fmla="*/ 3611881 h 6629400"/>
              <a:gd name="connsiteX17" fmla="*/ 924562 w 1179698"/>
              <a:gd name="connsiteY17" fmla="*/ 3825239 h 6629400"/>
              <a:gd name="connsiteX18" fmla="*/ 589282 w 1179698"/>
              <a:gd name="connsiteY18" fmla="*/ 4541521 h 6629400"/>
              <a:gd name="connsiteX19" fmla="*/ 254002 w 1179698"/>
              <a:gd name="connsiteY19" fmla="*/ 4815839 h 6629400"/>
              <a:gd name="connsiteX20" fmla="*/ 162562 w 1179698"/>
              <a:gd name="connsiteY20" fmla="*/ 5059681 h 6629400"/>
              <a:gd name="connsiteX21" fmla="*/ 193042 w 1179698"/>
              <a:gd name="connsiteY21" fmla="*/ 6065520 h 6629400"/>
              <a:gd name="connsiteX22" fmla="*/ 726442 w 1179698"/>
              <a:gd name="connsiteY22" fmla="*/ 6527798 h 6629400"/>
              <a:gd name="connsiteX23" fmla="*/ 624840 w 1179698"/>
              <a:gd name="connsiteY23" fmla="*/ 6629400 h 6629400"/>
              <a:gd name="connsiteX24" fmla="*/ 843284 w 1179698"/>
              <a:gd name="connsiteY24" fmla="*/ 6278880 h 6629400"/>
              <a:gd name="connsiteX25" fmla="*/ 863602 w 1179698"/>
              <a:gd name="connsiteY25" fmla="*/ 6278881 h 6629400"/>
              <a:gd name="connsiteX26" fmla="*/ 421642 w 1179698"/>
              <a:gd name="connsiteY26" fmla="*/ 6080760 h 6629400"/>
              <a:gd name="connsiteX27" fmla="*/ 330202 w 1179698"/>
              <a:gd name="connsiteY27" fmla="*/ 5958841 h 6629400"/>
              <a:gd name="connsiteX28" fmla="*/ 132082 w 1179698"/>
              <a:gd name="connsiteY28" fmla="*/ 5532120 h 6629400"/>
              <a:gd name="connsiteX29" fmla="*/ 132082 w 1179698"/>
              <a:gd name="connsiteY29" fmla="*/ 6253478 h 6629400"/>
              <a:gd name="connsiteX30" fmla="*/ 71122 w 1179698"/>
              <a:gd name="connsiteY30" fmla="*/ 1051561 h 6629400"/>
              <a:gd name="connsiteX31" fmla="*/ 55882 w 1179698"/>
              <a:gd name="connsiteY31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91162 w 1179698"/>
              <a:gd name="connsiteY3" fmla="*/ 21336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3020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939802 w 1179698"/>
              <a:gd name="connsiteY13" fmla="*/ 2194561 h 6629400"/>
              <a:gd name="connsiteX14" fmla="*/ 1153163 w 1179698"/>
              <a:gd name="connsiteY14" fmla="*/ 2377441 h 6629400"/>
              <a:gd name="connsiteX15" fmla="*/ 833121 w 1179698"/>
              <a:gd name="connsiteY15" fmla="*/ 2727961 h 6629400"/>
              <a:gd name="connsiteX16" fmla="*/ 741681 w 1179698"/>
              <a:gd name="connsiteY16" fmla="*/ 2941321 h 6629400"/>
              <a:gd name="connsiteX17" fmla="*/ 695962 w 1179698"/>
              <a:gd name="connsiteY17" fmla="*/ 3261359 h 6629400"/>
              <a:gd name="connsiteX18" fmla="*/ 817883 w 1179698"/>
              <a:gd name="connsiteY18" fmla="*/ 3611881 h 6629400"/>
              <a:gd name="connsiteX19" fmla="*/ 924562 w 1179698"/>
              <a:gd name="connsiteY19" fmla="*/ 3825239 h 6629400"/>
              <a:gd name="connsiteX20" fmla="*/ 589282 w 1179698"/>
              <a:gd name="connsiteY20" fmla="*/ 4541521 h 6629400"/>
              <a:gd name="connsiteX21" fmla="*/ 254002 w 1179698"/>
              <a:gd name="connsiteY21" fmla="*/ 4815839 h 6629400"/>
              <a:gd name="connsiteX22" fmla="*/ 162562 w 1179698"/>
              <a:gd name="connsiteY22" fmla="*/ 5059681 h 6629400"/>
              <a:gd name="connsiteX23" fmla="*/ 193042 w 1179698"/>
              <a:gd name="connsiteY23" fmla="*/ 6065520 h 6629400"/>
              <a:gd name="connsiteX24" fmla="*/ 726442 w 1179698"/>
              <a:gd name="connsiteY24" fmla="*/ 6527798 h 6629400"/>
              <a:gd name="connsiteX25" fmla="*/ 624840 w 1179698"/>
              <a:gd name="connsiteY25" fmla="*/ 6629400 h 6629400"/>
              <a:gd name="connsiteX26" fmla="*/ 843284 w 1179698"/>
              <a:gd name="connsiteY26" fmla="*/ 6278880 h 6629400"/>
              <a:gd name="connsiteX27" fmla="*/ 863602 w 1179698"/>
              <a:gd name="connsiteY27" fmla="*/ 6278881 h 6629400"/>
              <a:gd name="connsiteX28" fmla="*/ 421642 w 1179698"/>
              <a:gd name="connsiteY28" fmla="*/ 6080760 h 6629400"/>
              <a:gd name="connsiteX29" fmla="*/ 330202 w 1179698"/>
              <a:gd name="connsiteY29" fmla="*/ 5958841 h 6629400"/>
              <a:gd name="connsiteX30" fmla="*/ 132082 w 1179698"/>
              <a:gd name="connsiteY30" fmla="*/ 5532120 h 6629400"/>
              <a:gd name="connsiteX31" fmla="*/ 132082 w 1179698"/>
              <a:gd name="connsiteY31" fmla="*/ 6253478 h 6629400"/>
              <a:gd name="connsiteX32" fmla="*/ 71122 w 1179698"/>
              <a:gd name="connsiteY32" fmla="*/ 1051561 h 6629400"/>
              <a:gd name="connsiteX33" fmla="*/ 55882 w 1179698"/>
              <a:gd name="connsiteY33" fmla="*/ 71122 h 6629400"/>
              <a:gd name="connsiteX0" fmla="*/ 55882 w 1221142"/>
              <a:gd name="connsiteY0" fmla="*/ 71122 h 6629400"/>
              <a:gd name="connsiteX1" fmla="*/ 203204 w 1221142"/>
              <a:gd name="connsiteY1" fmla="*/ 0 h 6629400"/>
              <a:gd name="connsiteX2" fmla="*/ 208282 w 1221142"/>
              <a:gd name="connsiteY2" fmla="*/ 76201 h 6629400"/>
              <a:gd name="connsiteX3" fmla="*/ 299722 w 1221142"/>
              <a:gd name="connsiteY3" fmla="*/ 198121 h 6629400"/>
              <a:gd name="connsiteX4" fmla="*/ 497842 w 1221142"/>
              <a:gd name="connsiteY4" fmla="*/ 426721 h 6629400"/>
              <a:gd name="connsiteX5" fmla="*/ 299722 w 1221142"/>
              <a:gd name="connsiteY5" fmla="*/ 396241 h 6629400"/>
              <a:gd name="connsiteX6" fmla="*/ 208282 w 1221142"/>
              <a:gd name="connsiteY6" fmla="*/ 472441 h 6629400"/>
              <a:gd name="connsiteX7" fmla="*/ 391162 w 1221142"/>
              <a:gd name="connsiteY7" fmla="*/ 457201 h 6629400"/>
              <a:gd name="connsiteX8" fmla="*/ 86362 w 1221142"/>
              <a:gd name="connsiteY8" fmla="*/ 899161 h 6629400"/>
              <a:gd name="connsiteX9" fmla="*/ 0 w 1221142"/>
              <a:gd name="connsiteY9" fmla="*/ 1249680 h 6629400"/>
              <a:gd name="connsiteX10" fmla="*/ 162561 w 1221142"/>
              <a:gd name="connsiteY10" fmla="*/ 1630681 h 6629400"/>
              <a:gd name="connsiteX11" fmla="*/ 208282 w 1221142"/>
              <a:gd name="connsiteY11" fmla="*/ 1671322 h 6629400"/>
              <a:gd name="connsiteX12" fmla="*/ 574041 w 1221142"/>
              <a:gd name="connsiteY12" fmla="*/ 1996441 h 6629400"/>
              <a:gd name="connsiteX13" fmla="*/ 1183642 w 1221142"/>
              <a:gd name="connsiteY13" fmla="*/ 2209801 h 6629400"/>
              <a:gd name="connsiteX14" fmla="*/ 1153163 w 1221142"/>
              <a:gd name="connsiteY14" fmla="*/ 2377441 h 6629400"/>
              <a:gd name="connsiteX15" fmla="*/ 833121 w 1221142"/>
              <a:gd name="connsiteY15" fmla="*/ 2727961 h 6629400"/>
              <a:gd name="connsiteX16" fmla="*/ 741681 w 1221142"/>
              <a:gd name="connsiteY16" fmla="*/ 2941321 h 6629400"/>
              <a:gd name="connsiteX17" fmla="*/ 695962 w 1221142"/>
              <a:gd name="connsiteY17" fmla="*/ 3261359 h 6629400"/>
              <a:gd name="connsiteX18" fmla="*/ 817883 w 1221142"/>
              <a:gd name="connsiteY18" fmla="*/ 3611881 h 6629400"/>
              <a:gd name="connsiteX19" fmla="*/ 924562 w 1221142"/>
              <a:gd name="connsiteY19" fmla="*/ 3825239 h 6629400"/>
              <a:gd name="connsiteX20" fmla="*/ 589282 w 1221142"/>
              <a:gd name="connsiteY20" fmla="*/ 4541521 h 6629400"/>
              <a:gd name="connsiteX21" fmla="*/ 254002 w 1221142"/>
              <a:gd name="connsiteY21" fmla="*/ 4815839 h 6629400"/>
              <a:gd name="connsiteX22" fmla="*/ 162562 w 1221142"/>
              <a:gd name="connsiteY22" fmla="*/ 5059681 h 6629400"/>
              <a:gd name="connsiteX23" fmla="*/ 193042 w 1221142"/>
              <a:gd name="connsiteY23" fmla="*/ 6065520 h 6629400"/>
              <a:gd name="connsiteX24" fmla="*/ 726442 w 1221142"/>
              <a:gd name="connsiteY24" fmla="*/ 6527798 h 6629400"/>
              <a:gd name="connsiteX25" fmla="*/ 624840 w 1221142"/>
              <a:gd name="connsiteY25" fmla="*/ 6629400 h 6629400"/>
              <a:gd name="connsiteX26" fmla="*/ 843284 w 1221142"/>
              <a:gd name="connsiteY26" fmla="*/ 6278880 h 6629400"/>
              <a:gd name="connsiteX27" fmla="*/ 863602 w 1221142"/>
              <a:gd name="connsiteY27" fmla="*/ 6278881 h 6629400"/>
              <a:gd name="connsiteX28" fmla="*/ 421642 w 1221142"/>
              <a:gd name="connsiteY28" fmla="*/ 6080760 h 6629400"/>
              <a:gd name="connsiteX29" fmla="*/ 330202 w 1221142"/>
              <a:gd name="connsiteY29" fmla="*/ 5958841 h 6629400"/>
              <a:gd name="connsiteX30" fmla="*/ 132082 w 1221142"/>
              <a:gd name="connsiteY30" fmla="*/ 5532120 h 6629400"/>
              <a:gd name="connsiteX31" fmla="*/ 132082 w 1221142"/>
              <a:gd name="connsiteY31" fmla="*/ 6253478 h 6629400"/>
              <a:gd name="connsiteX32" fmla="*/ 71122 w 1221142"/>
              <a:gd name="connsiteY32" fmla="*/ 1051561 h 6629400"/>
              <a:gd name="connsiteX33" fmla="*/ 55882 w 1221142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74041 w 1328316"/>
              <a:gd name="connsiteY12" fmla="*/ 199644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28321 w 1328316"/>
              <a:gd name="connsiteY12" fmla="*/ 204216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528321 w 1328316"/>
              <a:gd name="connsiteY13" fmla="*/ 204216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939801 w 1328316"/>
              <a:gd name="connsiteY13" fmla="*/ 216408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443786"/>
              <a:gd name="connsiteY0" fmla="*/ 71122 h 6629400"/>
              <a:gd name="connsiteX1" fmla="*/ 203204 w 1443786"/>
              <a:gd name="connsiteY1" fmla="*/ 0 h 6629400"/>
              <a:gd name="connsiteX2" fmla="*/ 208282 w 1443786"/>
              <a:gd name="connsiteY2" fmla="*/ 76201 h 6629400"/>
              <a:gd name="connsiteX3" fmla="*/ 299722 w 1443786"/>
              <a:gd name="connsiteY3" fmla="*/ 198121 h 6629400"/>
              <a:gd name="connsiteX4" fmla="*/ 497842 w 1443786"/>
              <a:gd name="connsiteY4" fmla="*/ 426721 h 6629400"/>
              <a:gd name="connsiteX5" fmla="*/ 299722 w 1443786"/>
              <a:gd name="connsiteY5" fmla="*/ 396241 h 6629400"/>
              <a:gd name="connsiteX6" fmla="*/ 208282 w 1443786"/>
              <a:gd name="connsiteY6" fmla="*/ 472441 h 6629400"/>
              <a:gd name="connsiteX7" fmla="*/ 391162 w 1443786"/>
              <a:gd name="connsiteY7" fmla="*/ 457201 h 6629400"/>
              <a:gd name="connsiteX8" fmla="*/ 86362 w 1443786"/>
              <a:gd name="connsiteY8" fmla="*/ 899161 h 6629400"/>
              <a:gd name="connsiteX9" fmla="*/ 0 w 1443786"/>
              <a:gd name="connsiteY9" fmla="*/ 1249680 h 6629400"/>
              <a:gd name="connsiteX10" fmla="*/ 162561 w 1443786"/>
              <a:gd name="connsiteY10" fmla="*/ 1630681 h 6629400"/>
              <a:gd name="connsiteX11" fmla="*/ 208282 w 1443786"/>
              <a:gd name="connsiteY11" fmla="*/ 1671322 h 6629400"/>
              <a:gd name="connsiteX12" fmla="*/ 254002 w 1443786"/>
              <a:gd name="connsiteY12" fmla="*/ 1798321 h 6629400"/>
              <a:gd name="connsiteX13" fmla="*/ 939801 w 1443786"/>
              <a:gd name="connsiteY13" fmla="*/ 2164081 h 6629400"/>
              <a:gd name="connsiteX14" fmla="*/ 1427482 w 1443786"/>
              <a:gd name="connsiteY14" fmla="*/ 2179321 h 6629400"/>
              <a:gd name="connsiteX15" fmla="*/ 1153163 w 1443786"/>
              <a:gd name="connsiteY15" fmla="*/ 2377441 h 6629400"/>
              <a:gd name="connsiteX16" fmla="*/ 833121 w 1443786"/>
              <a:gd name="connsiteY16" fmla="*/ 2727961 h 6629400"/>
              <a:gd name="connsiteX17" fmla="*/ 741681 w 1443786"/>
              <a:gd name="connsiteY17" fmla="*/ 2941321 h 6629400"/>
              <a:gd name="connsiteX18" fmla="*/ 695962 w 1443786"/>
              <a:gd name="connsiteY18" fmla="*/ 3261359 h 6629400"/>
              <a:gd name="connsiteX19" fmla="*/ 817883 w 1443786"/>
              <a:gd name="connsiteY19" fmla="*/ 3611881 h 6629400"/>
              <a:gd name="connsiteX20" fmla="*/ 924562 w 1443786"/>
              <a:gd name="connsiteY20" fmla="*/ 3825239 h 6629400"/>
              <a:gd name="connsiteX21" fmla="*/ 589282 w 1443786"/>
              <a:gd name="connsiteY21" fmla="*/ 4541521 h 6629400"/>
              <a:gd name="connsiteX22" fmla="*/ 254002 w 1443786"/>
              <a:gd name="connsiteY22" fmla="*/ 4815839 h 6629400"/>
              <a:gd name="connsiteX23" fmla="*/ 162562 w 1443786"/>
              <a:gd name="connsiteY23" fmla="*/ 5059681 h 6629400"/>
              <a:gd name="connsiteX24" fmla="*/ 193042 w 1443786"/>
              <a:gd name="connsiteY24" fmla="*/ 6065520 h 6629400"/>
              <a:gd name="connsiteX25" fmla="*/ 726442 w 1443786"/>
              <a:gd name="connsiteY25" fmla="*/ 6527798 h 6629400"/>
              <a:gd name="connsiteX26" fmla="*/ 624840 w 1443786"/>
              <a:gd name="connsiteY26" fmla="*/ 6629400 h 6629400"/>
              <a:gd name="connsiteX27" fmla="*/ 843284 w 1443786"/>
              <a:gd name="connsiteY27" fmla="*/ 6278880 h 6629400"/>
              <a:gd name="connsiteX28" fmla="*/ 863602 w 1443786"/>
              <a:gd name="connsiteY28" fmla="*/ 6278881 h 6629400"/>
              <a:gd name="connsiteX29" fmla="*/ 421642 w 1443786"/>
              <a:gd name="connsiteY29" fmla="*/ 6080760 h 6629400"/>
              <a:gd name="connsiteX30" fmla="*/ 330202 w 1443786"/>
              <a:gd name="connsiteY30" fmla="*/ 5958841 h 6629400"/>
              <a:gd name="connsiteX31" fmla="*/ 132082 w 1443786"/>
              <a:gd name="connsiteY31" fmla="*/ 5532120 h 6629400"/>
              <a:gd name="connsiteX32" fmla="*/ 132082 w 1443786"/>
              <a:gd name="connsiteY32" fmla="*/ 6253478 h 6629400"/>
              <a:gd name="connsiteX33" fmla="*/ 71122 w 1443786"/>
              <a:gd name="connsiteY33" fmla="*/ 1051561 h 6629400"/>
              <a:gd name="connsiteX34" fmla="*/ 55882 w 1443786"/>
              <a:gd name="connsiteY34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6408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4884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87"/>
              <a:gd name="connsiteY0" fmla="*/ 71122 h 6629400"/>
              <a:gd name="connsiteX1" fmla="*/ 203204 w 1427587"/>
              <a:gd name="connsiteY1" fmla="*/ 0 h 6629400"/>
              <a:gd name="connsiteX2" fmla="*/ 208282 w 1427587"/>
              <a:gd name="connsiteY2" fmla="*/ 76201 h 6629400"/>
              <a:gd name="connsiteX3" fmla="*/ 299722 w 1427587"/>
              <a:gd name="connsiteY3" fmla="*/ 198121 h 6629400"/>
              <a:gd name="connsiteX4" fmla="*/ 497842 w 1427587"/>
              <a:gd name="connsiteY4" fmla="*/ 426721 h 6629400"/>
              <a:gd name="connsiteX5" fmla="*/ 299722 w 1427587"/>
              <a:gd name="connsiteY5" fmla="*/ 396241 h 6629400"/>
              <a:gd name="connsiteX6" fmla="*/ 208282 w 1427587"/>
              <a:gd name="connsiteY6" fmla="*/ 472441 h 6629400"/>
              <a:gd name="connsiteX7" fmla="*/ 391162 w 1427587"/>
              <a:gd name="connsiteY7" fmla="*/ 457201 h 6629400"/>
              <a:gd name="connsiteX8" fmla="*/ 86362 w 1427587"/>
              <a:gd name="connsiteY8" fmla="*/ 899161 h 6629400"/>
              <a:gd name="connsiteX9" fmla="*/ 0 w 1427587"/>
              <a:gd name="connsiteY9" fmla="*/ 1249680 h 6629400"/>
              <a:gd name="connsiteX10" fmla="*/ 162561 w 1427587"/>
              <a:gd name="connsiteY10" fmla="*/ 1630681 h 6629400"/>
              <a:gd name="connsiteX11" fmla="*/ 208282 w 1427587"/>
              <a:gd name="connsiteY11" fmla="*/ 1671322 h 6629400"/>
              <a:gd name="connsiteX12" fmla="*/ 254002 w 1427587"/>
              <a:gd name="connsiteY12" fmla="*/ 1798321 h 6629400"/>
              <a:gd name="connsiteX13" fmla="*/ 939801 w 1427587"/>
              <a:gd name="connsiteY13" fmla="*/ 2148841 h 6629400"/>
              <a:gd name="connsiteX14" fmla="*/ 1183642 w 1427587"/>
              <a:gd name="connsiteY14" fmla="*/ 2118361 h 6629400"/>
              <a:gd name="connsiteX15" fmla="*/ 1427482 w 1427587"/>
              <a:gd name="connsiteY15" fmla="*/ 2179321 h 6629400"/>
              <a:gd name="connsiteX16" fmla="*/ 1244603 w 1427587"/>
              <a:gd name="connsiteY16" fmla="*/ 2301241 h 6629400"/>
              <a:gd name="connsiteX17" fmla="*/ 833121 w 1427587"/>
              <a:gd name="connsiteY17" fmla="*/ 2727961 h 6629400"/>
              <a:gd name="connsiteX18" fmla="*/ 741681 w 1427587"/>
              <a:gd name="connsiteY18" fmla="*/ 2941321 h 6629400"/>
              <a:gd name="connsiteX19" fmla="*/ 695962 w 1427587"/>
              <a:gd name="connsiteY19" fmla="*/ 3261359 h 6629400"/>
              <a:gd name="connsiteX20" fmla="*/ 817883 w 1427587"/>
              <a:gd name="connsiteY20" fmla="*/ 3611881 h 6629400"/>
              <a:gd name="connsiteX21" fmla="*/ 924562 w 1427587"/>
              <a:gd name="connsiteY21" fmla="*/ 3825239 h 6629400"/>
              <a:gd name="connsiteX22" fmla="*/ 589282 w 1427587"/>
              <a:gd name="connsiteY22" fmla="*/ 4541521 h 6629400"/>
              <a:gd name="connsiteX23" fmla="*/ 254002 w 1427587"/>
              <a:gd name="connsiteY23" fmla="*/ 4815839 h 6629400"/>
              <a:gd name="connsiteX24" fmla="*/ 162562 w 1427587"/>
              <a:gd name="connsiteY24" fmla="*/ 5059681 h 6629400"/>
              <a:gd name="connsiteX25" fmla="*/ 193042 w 1427587"/>
              <a:gd name="connsiteY25" fmla="*/ 6065520 h 6629400"/>
              <a:gd name="connsiteX26" fmla="*/ 726442 w 1427587"/>
              <a:gd name="connsiteY26" fmla="*/ 6527798 h 6629400"/>
              <a:gd name="connsiteX27" fmla="*/ 624840 w 1427587"/>
              <a:gd name="connsiteY27" fmla="*/ 6629400 h 6629400"/>
              <a:gd name="connsiteX28" fmla="*/ 843284 w 1427587"/>
              <a:gd name="connsiteY28" fmla="*/ 6278880 h 6629400"/>
              <a:gd name="connsiteX29" fmla="*/ 863602 w 1427587"/>
              <a:gd name="connsiteY29" fmla="*/ 6278881 h 6629400"/>
              <a:gd name="connsiteX30" fmla="*/ 421642 w 1427587"/>
              <a:gd name="connsiteY30" fmla="*/ 6080760 h 6629400"/>
              <a:gd name="connsiteX31" fmla="*/ 330202 w 1427587"/>
              <a:gd name="connsiteY31" fmla="*/ 5958841 h 6629400"/>
              <a:gd name="connsiteX32" fmla="*/ 132082 w 1427587"/>
              <a:gd name="connsiteY32" fmla="*/ 5532120 h 6629400"/>
              <a:gd name="connsiteX33" fmla="*/ 132082 w 1427587"/>
              <a:gd name="connsiteY33" fmla="*/ 6253478 h 6629400"/>
              <a:gd name="connsiteX34" fmla="*/ 71122 w 1427587"/>
              <a:gd name="connsiteY34" fmla="*/ 1051561 h 6629400"/>
              <a:gd name="connsiteX35" fmla="*/ 55882 w 1427587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30124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24028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42"/>
              <a:gd name="connsiteY0" fmla="*/ 71122 h 6629400"/>
              <a:gd name="connsiteX1" fmla="*/ 203204 w 1473342"/>
              <a:gd name="connsiteY1" fmla="*/ 0 h 6629400"/>
              <a:gd name="connsiteX2" fmla="*/ 208282 w 1473342"/>
              <a:gd name="connsiteY2" fmla="*/ 76201 h 6629400"/>
              <a:gd name="connsiteX3" fmla="*/ 299722 w 1473342"/>
              <a:gd name="connsiteY3" fmla="*/ 198121 h 6629400"/>
              <a:gd name="connsiteX4" fmla="*/ 497842 w 1473342"/>
              <a:gd name="connsiteY4" fmla="*/ 426721 h 6629400"/>
              <a:gd name="connsiteX5" fmla="*/ 299722 w 1473342"/>
              <a:gd name="connsiteY5" fmla="*/ 396241 h 6629400"/>
              <a:gd name="connsiteX6" fmla="*/ 208282 w 1473342"/>
              <a:gd name="connsiteY6" fmla="*/ 472441 h 6629400"/>
              <a:gd name="connsiteX7" fmla="*/ 391162 w 1473342"/>
              <a:gd name="connsiteY7" fmla="*/ 457201 h 6629400"/>
              <a:gd name="connsiteX8" fmla="*/ 86362 w 1473342"/>
              <a:gd name="connsiteY8" fmla="*/ 899161 h 6629400"/>
              <a:gd name="connsiteX9" fmla="*/ 0 w 1473342"/>
              <a:gd name="connsiteY9" fmla="*/ 1249680 h 6629400"/>
              <a:gd name="connsiteX10" fmla="*/ 162561 w 1473342"/>
              <a:gd name="connsiteY10" fmla="*/ 1630681 h 6629400"/>
              <a:gd name="connsiteX11" fmla="*/ 208282 w 1473342"/>
              <a:gd name="connsiteY11" fmla="*/ 1671322 h 6629400"/>
              <a:gd name="connsiteX12" fmla="*/ 254002 w 1473342"/>
              <a:gd name="connsiteY12" fmla="*/ 1798321 h 6629400"/>
              <a:gd name="connsiteX13" fmla="*/ 939801 w 1473342"/>
              <a:gd name="connsiteY13" fmla="*/ 2148841 h 6629400"/>
              <a:gd name="connsiteX14" fmla="*/ 1183642 w 1473342"/>
              <a:gd name="connsiteY14" fmla="*/ 2118361 h 6629400"/>
              <a:gd name="connsiteX15" fmla="*/ 1473202 w 1473342"/>
              <a:gd name="connsiteY15" fmla="*/ 2255521 h 6629400"/>
              <a:gd name="connsiteX16" fmla="*/ 1336043 w 1473342"/>
              <a:gd name="connsiteY16" fmla="*/ 2209801 h 6629400"/>
              <a:gd name="connsiteX17" fmla="*/ 833121 w 1473342"/>
              <a:gd name="connsiteY17" fmla="*/ 2727961 h 6629400"/>
              <a:gd name="connsiteX18" fmla="*/ 741681 w 1473342"/>
              <a:gd name="connsiteY18" fmla="*/ 2941321 h 6629400"/>
              <a:gd name="connsiteX19" fmla="*/ 695962 w 1473342"/>
              <a:gd name="connsiteY19" fmla="*/ 3261359 h 6629400"/>
              <a:gd name="connsiteX20" fmla="*/ 817883 w 1473342"/>
              <a:gd name="connsiteY20" fmla="*/ 3611881 h 6629400"/>
              <a:gd name="connsiteX21" fmla="*/ 924562 w 1473342"/>
              <a:gd name="connsiteY21" fmla="*/ 3825239 h 6629400"/>
              <a:gd name="connsiteX22" fmla="*/ 589282 w 1473342"/>
              <a:gd name="connsiteY22" fmla="*/ 4541521 h 6629400"/>
              <a:gd name="connsiteX23" fmla="*/ 254002 w 1473342"/>
              <a:gd name="connsiteY23" fmla="*/ 4815839 h 6629400"/>
              <a:gd name="connsiteX24" fmla="*/ 162562 w 1473342"/>
              <a:gd name="connsiteY24" fmla="*/ 5059681 h 6629400"/>
              <a:gd name="connsiteX25" fmla="*/ 193042 w 1473342"/>
              <a:gd name="connsiteY25" fmla="*/ 6065520 h 6629400"/>
              <a:gd name="connsiteX26" fmla="*/ 726442 w 1473342"/>
              <a:gd name="connsiteY26" fmla="*/ 6527798 h 6629400"/>
              <a:gd name="connsiteX27" fmla="*/ 624840 w 1473342"/>
              <a:gd name="connsiteY27" fmla="*/ 6629400 h 6629400"/>
              <a:gd name="connsiteX28" fmla="*/ 843284 w 1473342"/>
              <a:gd name="connsiteY28" fmla="*/ 6278880 h 6629400"/>
              <a:gd name="connsiteX29" fmla="*/ 863602 w 1473342"/>
              <a:gd name="connsiteY29" fmla="*/ 6278881 h 6629400"/>
              <a:gd name="connsiteX30" fmla="*/ 421642 w 1473342"/>
              <a:gd name="connsiteY30" fmla="*/ 6080760 h 6629400"/>
              <a:gd name="connsiteX31" fmla="*/ 330202 w 1473342"/>
              <a:gd name="connsiteY31" fmla="*/ 5958841 h 6629400"/>
              <a:gd name="connsiteX32" fmla="*/ 132082 w 1473342"/>
              <a:gd name="connsiteY32" fmla="*/ 5532120 h 6629400"/>
              <a:gd name="connsiteX33" fmla="*/ 132082 w 1473342"/>
              <a:gd name="connsiteY33" fmla="*/ 6253478 h 6629400"/>
              <a:gd name="connsiteX34" fmla="*/ 71122 w 1473342"/>
              <a:gd name="connsiteY34" fmla="*/ 1051561 h 6629400"/>
              <a:gd name="connsiteX35" fmla="*/ 55882 w 1473342"/>
              <a:gd name="connsiteY35" fmla="*/ 71122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3342" h="6629400">
                <a:moveTo>
                  <a:pt x="55882" y="71122"/>
                </a:moveTo>
                <a:cubicBezTo>
                  <a:pt x="55882" y="15009"/>
                  <a:pt x="147091" y="0"/>
                  <a:pt x="203204" y="0"/>
                </a:cubicBezTo>
                <a:cubicBezTo>
                  <a:pt x="241304" y="13546"/>
                  <a:pt x="159176" y="-17779"/>
                  <a:pt x="208282" y="76201"/>
                </a:cubicBezTo>
                <a:cubicBezTo>
                  <a:pt x="229448" y="116841"/>
                  <a:pt x="251462" y="139701"/>
                  <a:pt x="299722" y="198121"/>
                </a:cubicBezTo>
                <a:cubicBezTo>
                  <a:pt x="347982" y="256541"/>
                  <a:pt x="502922" y="401321"/>
                  <a:pt x="497842" y="426721"/>
                </a:cubicBezTo>
                <a:cubicBezTo>
                  <a:pt x="492762" y="452121"/>
                  <a:pt x="302262" y="350521"/>
                  <a:pt x="299722" y="396241"/>
                </a:cubicBezTo>
                <a:cubicBezTo>
                  <a:pt x="284482" y="431801"/>
                  <a:pt x="223522" y="436881"/>
                  <a:pt x="208282" y="472441"/>
                </a:cubicBezTo>
                <a:cubicBezTo>
                  <a:pt x="187962" y="513081"/>
                  <a:pt x="411482" y="416561"/>
                  <a:pt x="391162" y="457201"/>
                </a:cubicBezTo>
                <a:cubicBezTo>
                  <a:pt x="370842" y="502921"/>
                  <a:pt x="106682" y="853441"/>
                  <a:pt x="86362" y="899161"/>
                </a:cubicBezTo>
                <a:lnTo>
                  <a:pt x="0" y="1249680"/>
                </a:lnTo>
                <a:cubicBezTo>
                  <a:pt x="84666" y="1516380"/>
                  <a:pt x="71967" y="1527387"/>
                  <a:pt x="162561" y="1630681"/>
                </a:cubicBezTo>
                <a:cubicBezTo>
                  <a:pt x="192195" y="1703495"/>
                  <a:pt x="139702" y="1597662"/>
                  <a:pt x="208282" y="1671322"/>
                </a:cubicBezTo>
                <a:cubicBezTo>
                  <a:pt x="226062" y="1694182"/>
                  <a:pt x="200662" y="1736515"/>
                  <a:pt x="254002" y="1798321"/>
                </a:cubicBezTo>
                <a:cubicBezTo>
                  <a:pt x="307342" y="1860127"/>
                  <a:pt x="795021" y="2087881"/>
                  <a:pt x="939801" y="2148841"/>
                </a:cubicBezTo>
                <a:cubicBezTo>
                  <a:pt x="1084581" y="2209801"/>
                  <a:pt x="1102362" y="2115821"/>
                  <a:pt x="1183642" y="2118361"/>
                </a:cubicBezTo>
                <a:cubicBezTo>
                  <a:pt x="1264922" y="2120901"/>
                  <a:pt x="1468122" y="2219961"/>
                  <a:pt x="1473202" y="2255521"/>
                </a:cubicBezTo>
                <a:cubicBezTo>
                  <a:pt x="1478282" y="2291081"/>
                  <a:pt x="1343663" y="2120901"/>
                  <a:pt x="1336043" y="2209801"/>
                </a:cubicBezTo>
                <a:cubicBezTo>
                  <a:pt x="1468123" y="2355427"/>
                  <a:pt x="883921" y="2651761"/>
                  <a:pt x="833121" y="2727961"/>
                </a:cubicBezTo>
                <a:cubicBezTo>
                  <a:pt x="782321" y="2804161"/>
                  <a:pt x="797561" y="2829561"/>
                  <a:pt x="741681" y="2941321"/>
                </a:cubicBezTo>
                <a:cubicBezTo>
                  <a:pt x="685801" y="3053081"/>
                  <a:pt x="721362" y="3134359"/>
                  <a:pt x="695962" y="3261359"/>
                </a:cubicBezTo>
                <a:cubicBezTo>
                  <a:pt x="670562" y="3388359"/>
                  <a:pt x="777243" y="3505201"/>
                  <a:pt x="817883" y="3611881"/>
                </a:cubicBezTo>
                <a:cubicBezTo>
                  <a:pt x="858523" y="3718561"/>
                  <a:pt x="927102" y="3677919"/>
                  <a:pt x="924562" y="3825239"/>
                </a:cubicBezTo>
                <a:cubicBezTo>
                  <a:pt x="922022" y="3972559"/>
                  <a:pt x="701042" y="4376421"/>
                  <a:pt x="589282" y="4541521"/>
                </a:cubicBezTo>
                <a:cubicBezTo>
                  <a:pt x="477522" y="4706621"/>
                  <a:pt x="360682" y="4721859"/>
                  <a:pt x="254002" y="4815839"/>
                </a:cubicBezTo>
                <a:cubicBezTo>
                  <a:pt x="134622" y="5006339"/>
                  <a:pt x="213362" y="4843781"/>
                  <a:pt x="162562" y="5059681"/>
                </a:cubicBezTo>
                <a:cubicBezTo>
                  <a:pt x="111762" y="5275581"/>
                  <a:pt x="106682" y="5805594"/>
                  <a:pt x="193042" y="6065520"/>
                </a:cubicBezTo>
                <a:cubicBezTo>
                  <a:pt x="50802" y="6778413"/>
                  <a:pt x="877996" y="5882638"/>
                  <a:pt x="726442" y="6527798"/>
                </a:cubicBezTo>
                <a:cubicBezTo>
                  <a:pt x="726442" y="6583911"/>
                  <a:pt x="680953" y="6629400"/>
                  <a:pt x="624840" y="6629400"/>
                </a:cubicBezTo>
                <a:lnTo>
                  <a:pt x="843284" y="6278880"/>
                </a:lnTo>
                <a:cubicBezTo>
                  <a:pt x="860218" y="6200140"/>
                  <a:pt x="936416" y="6309361"/>
                  <a:pt x="863602" y="6278881"/>
                </a:cubicBezTo>
                <a:cubicBezTo>
                  <a:pt x="790788" y="6248401"/>
                  <a:pt x="515622" y="6131560"/>
                  <a:pt x="421642" y="6080760"/>
                </a:cubicBezTo>
                <a:cubicBezTo>
                  <a:pt x="327662" y="6029960"/>
                  <a:pt x="378462" y="6050281"/>
                  <a:pt x="330202" y="5958841"/>
                </a:cubicBezTo>
                <a:cubicBezTo>
                  <a:pt x="281942" y="5867401"/>
                  <a:pt x="160022" y="5485554"/>
                  <a:pt x="132082" y="5532120"/>
                </a:cubicBezTo>
                <a:cubicBezTo>
                  <a:pt x="104142" y="5578686"/>
                  <a:pt x="139702" y="6992618"/>
                  <a:pt x="132082" y="6253478"/>
                </a:cubicBezTo>
                <a:cubicBezTo>
                  <a:pt x="116842" y="4534746"/>
                  <a:pt x="86362" y="2770293"/>
                  <a:pt x="71122" y="1051561"/>
                </a:cubicBezTo>
                <a:lnTo>
                  <a:pt x="55882" y="71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531056"/>
            <a:ext cx="1792116" cy="182868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2100" y="2603069"/>
            <a:ext cx="1718023" cy="177720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907" y="4662193"/>
            <a:ext cx="1738689" cy="176326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38659326"/>
              </p:ext>
            </p:extLst>
          </p:nvPr>
        </p:nvGraphicFramePr>
        <p:xfrm>
          <a:off x="38187" y="-2344"/>
          <a:ext cx="12146280" cy="690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-101601" y="182879"/>
            <a:ext cx="1473342" cy="6629400"/>
          </a:xfrm>
          <a:custGeom>
            <a:avLst/>
            <a:gdLst>
              <a:gd name="connsiteX0" fmla="*/ 0 w 609600"/>
              <a:gd name="connsiteY0" fmla="*/ 101602 h 6858000"/>
              <a:gd name="connsiteX1" fmla="*/ 101602 w 609600"/>
              <a:gd name="connsiteY1" fmla="*/ 0 h 6858000"/>
              <a:gd name="connsiteX2" fmla="*/ 507998 w 609600"/>
              <a:gd name="connsiteY2" fmla="*/ 0 h 6858000"/>
              <a:gd name="connsiteX3" fmla="*/ 609600 w 609600"/>
              <a:gd name="connsiteY3" fmla="*/ 101602 h 6858000"/>
              <a:gd name="connsiteX4" fmla="*/ 609600 w 609600"/>
              <a:gd name="connsiteY4" fmla="*/ 6756398 h 6858000"/>
              <a:gd name="connsiteX5" fmla="*/ 507998 w 609600"/>
              <a:gd name="connsiteY5" fmla="*/ 6858000 h 6858000"/>
              <a:gd name="connsiteX6" fmla="*/ 101602 w 609600"/>
              <a:gd name="connsiteY6" fmla="*/ 6858000 h 6858000"/>
              <a:gd name="connsiteX7" fmla="*/ 0 w 609600"/>
              <a:gd name="connsiteY7" fmla="*/ 6756398 h 6858000"/>
              <a:gd name="connsiteX8" fmla="*/ 0 w 609600"/>
              <a:gd name="connsiteY8" fmla="*/ 101602 h 6858000"/>
              <a:gd name="connsiteX0" fmla="*/ 0 w 1463040"/>
              <a:gd name="connsiteY0" fmla="*/ 101602 h 6858000"/>
              <a:gd name="connsiteX1" fmla="*/ 101602 w 1463040"/>
              <a:gd name="connsiteY1" fmla="*/ 0 h 6858000"/>
              <a:gd name="connsiteX2" fmla="*/ 507998 w 1463040"/>
              <a:gd name="connsiteY2" fmla="*/ 0 h 6858000"/>
              <a:gd name="connsiteX3" fmla="*/ 1463040 w 1463040"/>
              <a:gd name="connsiteY3" fmla="*/ 2479042 h 6858000"/>
              <a:gd name="connsiteX4" fmla="*/ 609600 w 1463040"/>
              <a:gd name="connsiteY4" fmla="*/ 6756398 h 6858000"/>
              <a:gd name="connsiteX5" fmla="*/ 507998 w 1463040"/>
              <a:gd name="connsiteY5" fmla="*/ 6858000 h 6858000"/>
              <a:gd name="connsiteX6" fmla="*/ 101602 w 1463040"/>
              <a:gd name="connsiteY6" fmla="*/ 6858000 h 6858000"/>
              <a:gd name="connsiteX7" fmla="*/ 0 w 1463040"/>
              <a:gd name="connsiteY7" fmla="*/ 6756398 h 6858000"/>
              <a:gd name="connsiteX8" fmla="*/ 0 w 1463040"/>
              <a:gd name="connsiteY8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507998 w 1518460"/>
              <a:gd name="connsiteY2" fmla="*/ 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431798 w 1518460"/>
              <a:gd name="connsiteY2" fmla="*/ 152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264158 w 1518460"/>
              <a:gd name="connsiteY2" fmla="*/ 914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35558 w 1518460"/>
              <a:gd name="connsiteY2" fmla="*/ 12192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690878 w 1518460"/>
              <a:gd name="connsiteY2" fmla="*/ 97536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27877 h 6784275"/>
              <a:gd name="connsiteX1" fmla="*/ 86362 w 1518460"/>
              <a:gd name="connsiteY1" fmla="*/ 17715 h 6784275"/>
              <a:gd name="connsiteX2" fmla="*/ 690878 w 1518460"/>
              <a:gd name="connsiteY2" fmla="*/ 901635 h 6784275"/>
              <a:gd name="connsiteX3" fmla="*/ 1463040 w 1518460"/>
              <a:gd name="connsiteY3" fmla="*/ 2405317 h 6784275"/>
              <a:gd name="connsiteX4" fmla="*/ 1280160 w 1518460"/>
              <a:gd name="connsiteY4" fmla="*/ 4604955 h 6784275"/>
              <a:gd name="connsiteX5" fmla="*/ 609600 w 1518460"/>
              <a:gd name="connsiteY5" fmla="*/ 6682673 h 6784275"/>
              <a:gd name="connsiteX6" fmla="*/ 507998 w 1518460"/>
              <a:gd name="connsiteY6" fmla="*/ 6784275 h 6784275"/>
              <a:gd name="connsiteX7" fmla="*/ 101602 w 1518460"/>
              <a:gd name="connsiteY7" fmla="*/ 6784275 h 6784275"/>
              <a:gd name="connsiteX8" fmla="*/ 0 w 1518460"/>
              <a:gd name="connsiteY8" fmla="*/ 6682673 h 6784275"/>
              <a:gd name="connsiteX9" fmla="*/ 0 w 1518460"/>
              <a:gd name="connsiteY9" fmla="*/ 27877 h 6784275"/>
              <a:gd name="connsiteX0" fmla="*/ 60960 w 1518460"/>
              <a:gd name="connsiteY0" fmla="*/ 46736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60960 w 1518460"/>
              <a:gd name="connsiteY9" fmla="*/ 467362 h 6766560"/>
              <a:gd name="connsiteX0" fmla="*/ 45720 w 1518460"/>
              <a:gd name="connsiteY0" fmla="*/ 48260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45720 w 1518460"/>
              <a:gd name="connsiteY9" fmla="*/ 482602 h 6766560"/>
              <a:gd name="connsiteX0" fmla="*/ 0 w 1533700"/>
              <a:gd name="connsiteY0" fmla="*/ 132082 h 6766560"/>
              <a:gd name="connsiteX1" fmla="*/ 101602 w 1533700"/>
              <a:gd name="connsiteY1" fmla="*/ 0 h 6766560"/>
              <a:gd name="connsiteX2" fmla="*/ 706118 w 1533700"/>
              <a:gd name="connsiteY2" fmla="*/ 883920 h 6766560"/>
              <a:gd name="connsiteX3" fmla="*/ 1478280 w 1533700"/>
              <a:gd name="connsiteY3" fmla="*/ 2387602 h 6766560"/>
              <a:gd name="connsiteX4" fmla="*/ 1295400 w 1533700"/>
              <a:gd name="connsiteY4" fmla="*/ 4587240 h 6766560"/>
              <a:gd name="connsiteX5" fmla="*/ 624840 w 1533700"/>
              <a:gd name="connsiteY5" fmla="*/ 6664958 h 6766560"/>
              <a:gd name="connsiteX6" fmla="*/ 523238 w 1533700"/>
              <a:gd name="connsiteY6" fmla="*/ 6766560 h 6766560"/>
              <a:gd name="connsiteX7" fmla="*/ 116842 w 1533700"/>
              <a:gd name="connsiteY7" fmla="*/ 6766560 h 6766560"/>
              <a:gd name="connsiteX8" fmla="*/ 15240 w 1533700"/>
              <a:gd name="connsiteY8" fmla="*/ 6664958 h 6766560"/>
              <a:gd name="connsiteX9" fmla="*/ 0 w 1533700"/>
              <a:gd name="connsiteY9" fmla="*/ 132082 h 6766560"/>
              <a:gd name="connsiteX0" fmla="*/ 0 w 1512650"/>
              <a:gd name="connsiteY0" fmla="*/ 132082 h 6766560"/>
              <a:gd name="connsiteX1" fmla="*/ 101602 w 1512650"/>
              <a:gd name="connsiteY1" fmla="*/ 0 h 6766560"/>
              <a:gd name="connsiteX2" fmla="*/ 706118 w 1512650"/>
              <a:gd name="connsiteY2" fmla="*/ 883920 h 6766560"/>
              <a:gd name="connsiteX3" fmla="*/ 1478280 w 1512650"/>
              <a:gd name="connsiteY3" fmla="*/ 2387602 h 6766560"/>
              <a:gd name="connsiteX4" fmla="*/ 1097280 w 1512650"/>
              <a:gd name="connsiteY4" fmla="*/ 4282440 h 6766560"/>
              <a:gd name="connsiteX5" fmla="*/ 624840 w 1512650"/>
              <a:gd name="connsiteY5" fmla="*/ 6664958 h 6766560"/>
              <a:gd name="connsiteX6" fmla="*/ 523238 w 1512650"/>
              <a:gd name="connsiteY6" fmla="*/ 6766560 h 6766560"/>
              <a:gd name="connsiteX7" fmla="*/ 116842 w 1512650"/>
              <a:gd name="connsiteY7" fmla="*/ 6766560 h 6766560"/>
              <a:gd name="connsiteX8" fmla="*/ 15240 w 1512650"/>
              <a:gd name="connsiteY8" fmla="*/ 6664958 h 6766560"/>
              <a:gd name="connsiteX9" fmla="*/ 0 w 1512650"/>
              <a:gd name="connsiteY9" fmla="*/ 132082 h 6766560"/>
              <a:gd name="connsiteX0" fmla="*/ 0 w 1503856"/>
              <a:gd name="connsiteY0" fmla="*/ 132082 h 6766560"/>
              <a:gd name="connsiteX1" fmla="*/ 101602 w 1503856"/>
              <a:gd name="connsiteY1" fmla="*/ 0 h 6766560"/>
              <a:gd name="connsiteX2" fmla="*/ 706118 w 1503856"/>
              <a:gd name="connsiteY2" fmla="*/ 883920 h 6766560"/>
              <a:gd name="connsiteX3" fmla="*/ 1478280 w 1503856"/>
              <a:gd name="connsiteY3" fmla="*/ 2387602 h 6766560"/>
              <a:gd name="connsiteX4" fmla="*/ 1097280 w 1503856"/>
              <a:gd name="connsiteY4" fmla="*/ 4282440 h 6766560"/>
              <a:gd name="connsiteX5" fmla="*/ 624840 w 1503856"/>
              <a:gd name="connsiteY5" fmla="*/ 6664958 h 6766560"/>
              <a:gd name="connsiteX6" fmla="*/ 523238 w 1503856"/>
              <a:gd name="connsiteY6" fmla="*/ 6766560 h 6766560"/>
              <a:gd name="connsiteX7" fmla="*/ 116842 w 1503856"/>
              <a:gd name="connsiteY7" fmla="*/ 6766560 h 6766560"/>
              <a:gd name="connsiteX8" fmla="*/ 15240 w 1503856"/>
              <a:gd name="connsiteY8" fmla="*/ 6664958 h 6766560"/>
              <a:gd name="connsiteX9" fmla="*/ 0 w 1503856"/>
              <a:gd name="connsiteY9" fmla="*/ 132082 h 6766560"/>
              <a:gd name="connsiteX0" fmla="*/ 0 w 1156468"/>
              <a:gd name="connsiteY0" fmla="*/ 132082 h 6766560"/>
              <a:gd name="connsiteX1" fmla="*/ 101602 w 1156468"/>
              <a:gd name="connsiteY1" fmla="*/ 0 h 6766560"/>
              <a:gd name="connsiteX2" fmla="*/ 706118 w 1156468"/>
              <a:gd name="connsiteY2" fmla="*/ 883920 h 6766560"/>
              <a:gd name="connsiteX3" fmla="*/ 1097280 w 1156468"/>
              <a:gd name="connsiteY3" fmla="*/ 1564642 h 6766560"/>
              <a:gd name="connsiteX4" fmla="*/ 1097280 w 1156468"/>
              <a:gd name="connsiteY4" fmla="*/ 4282440 h 6766560"/>
              <a:gd name="connsiteX5" fmla="*/ 624840 w 1156468"/>
              <a:gd name="connsiteY5" fmla="*/ 6664958 h 6766560"/>
              <a:gd name="connsiteX6" fmla="*/ 523238 w 1156468"/>
              <a:gd name="connsiteY6" fmla="*/ 6766560 h 6766560"/>
              <a:gd name="connsiteX7" fmla="*/ 116842 w 1156468"/>
              <a:gd name="connsiteY7" fmla="*/ 6766560 h 6766560"/>
              <a:gd name="connsiteX8" fmla="*/ 15240 w 1156468"/>
              <a:gd name="connsiteY8" fmla="*/ 6664958 h 6766560"/>
              <a:gd name="connsiteX9" fmla="*/ 0 w 1156468"/>
              <a:gd name="connsiteY9" fmla="*/ 132082 h 6766560"/>
              <a:gd name="connsiteX0" fmla="*/ 0 w 1478280"/>
              <a:gd name="connsiteY0" fmla="*/ 132082 h 6766560"/>
              <a:gd name="connsiteX1" fmla="*/ 101602 w 1478280"/>
              <a:gd name="connsiteY1" fmla="*/ 0 h 6766560"/>
              <a:gd name="connsiteX2" fmla="*/ 706118 w 1478280"/>
              <a:gd name="connsiteY2" fmla="*/ 883920 h 6766560"/>
              <a:gd name="connsiteX3" fmla="*/ 1097280 w 1478280"/>
              <a:gd name="connsiteY3" fmla="*/ 1564642 h 6766560"/>
              <a:gd name="connsiteX4" fmla="*/ 1478280 w 1478280"/>
              <a:gd name="connsiteY4" fmla="*/ 3703319 h 6766560"/>
              <a:gd name="connsiteX5" fmla="*/ 1097280 w 1478280"/>
              <a:gd name="connsiteY5" fmla="*/ 4282440 h 6766560"/>
              <a:gd name="connsiteX6" fmla="*/ 624840 w 1478280"/>
              <a:gd name="connsiteY6" fmla="*/ 6664958 h 6766560"/>
              <a:gd name="connsiteX7" fmla="*/ 523238 w 1478280"/>
              <a:gd name="connsiteY7" fmla="*/ 6766560 h 6766560"/>
              <a:gd name="connsiteX8" fmla="*/ 116842 w 1478280"/>
              <a:gd name="connsiteY8" fmla="*/ 6766560 h 6766560"/>
              <a:gd name="connsiteX9" fmla="*/ 15240 w 1478280"/>
              <a:gd name="connsiteY9" fmla="*/ 6664958 h 6766560"/>
              <a:gd name="connsiteX10" fmla="*/ 0 w 1478280"/>
              <a:gd name="connsiteY10" fmla="*/ 132082 h 6766560"/>
              <a:gd name="connsiteX0" fmla="*/ 0 w 1489583"/>
              <a:gd name="connsiteY0" fmla="*/ 132082 h 6766560"/>
              <a:gd name="connsiteX1" fmla="*/ 101602 w 1489583"/>
              <a:gd name="connsiteY1" fmla="*/ 0 h 6766560"/>
              <a:gd name="connsiteX2" fmla="*/ 706118 w 1489583"/>
              <a:gd name="connsiteY2" fmla="*/ 883920 h 6766560"/>
              <a:gd name="connsiteX3" fmla="*/ 1097280 w 1489583"/>
              <a:gd name="connsiteY3" fmla="*/ 1564642 h 6766560"/>
              <a:gd name="connsiteX4" fmla="*/ 1432560 w 1489583"/>
              <a:gd name="connsiteY4" fmla="*/ 2575559 h 6766560"/>
              <a:gd name="connsiteX5" fmla="*/ 1478280 w 1489583"/>
              <a:gd name="connsiteY5" fmla="*/ 3703319 h 6766560"/>
              <a:gd name="connsiteX6" fmla="*/ 1097280 w 1489583"/>
              <a:gd name="connsiteY6" fmla="*/ 4282440 h 6766560"/>
              <a:gd name="connsiteX7" fmla="*/ 624840 w 1489583"/>
              <a:gd name="connsiteY7" fmla="*/ 6664958 h 6766560"/>
              <a:gd name="connsiteX8" fmla="*/ 523238 w 1489583"/>
              <a:gd name="connsiteY8" fmla="*/ 6766560 h 6766560"/>
              <a:gd name="connsiteX9" fmla="*/ 116842 w 1489583"/>
              <a:gd name="connsiteY9" fmla="*/ 6766560 h 6766560"/>
              <a:gd name="connsiteX10" fmla="*/ 15240 w 1489583"/>
              <a:gd name="connsiteY10" fmla="*/ 6664958 h 6766560"/>
              <a:gd name="connsiteX11" fmla="*/ 0 w 1489583"/>
              <a:gd name="connsiteY11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097280 w 1496352"/>
              <a:gd name="connsiteY7" fmla="*/ 428244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817882 w 1496352"/>
              <a:gd name="connsiteY10" fmla="*/ 640080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7108065"/>
              <a:gd name="connsiteX1" fmla="*/ 101602 w 1496352"/>
              <a:gd name="connsiteY1" fmla="*/ 0 h 7108065"/>
              <a:gd name="connsiteX2" fmla="*/ 706118 w 1496352"/>
              <a:gd name="connsiteY2" fmla="*/ 883920 h 7108065"/>
              <a:gd name="connsiteX3" fmla="*/ 1097280 w 1496352"/>
              <a:gd name="connsiteY3" fmla="*/ 1564642 h 7108065"/>
              <a:gd name="connsiteX4" fmla="*/ 1432560 w 1496352"/>
              <a:gd name="connsiteY4" fmla="*/ 2575559 h 7108065"/>
              <a:gd name="connsiteX5" fmla="*/ 1478280 w 1496352"/>
              <a:gd name="connsiteY5" fmla="*/ 3703319 h 7108065"/>
              <a:gd name="connsiteX6" fmla="*/ 1219200 w 1496352"/>
              <a:gd name="connsiteY6" fmla="*/ 4831079 h 7108065"/>
              <a:gd name="connsiteX7" fmla="*/ 1203960 w 1496352"/>
              <a:gd name="connsiteY7" fmla="*/ 5151120 h 7108065"/>
              <a:gd name="connsiteX8" fmla="*/ 624840 w 1496352"/>
              <a:gd name="connsiteY8" fmla="*/ 6664958 h 7108065"/>
              <a:gd name="connsiteX9" fmla="*/ 523238 w 1496352"/>
              <a:gd name="connsiteY9" fmla="*/ 6766560 h 7108065"/>
              <a:gd name="connsiteX10" fmla="*/ 817882 w 1496352"/>
              <a:gd name="connsiteY10" fmla="*/ 6400800 h 7108065"/>
              <a:gd name="connsiteX11" fmla="*/ 304800 w 1496352"/>
              <a:gd name="connsiteY11" fmla="*/ 6477000 h 7108065"/>
              <a:gd name="connsiteX12" fmla="*/ 15240 w 1496352"/>
              <a:gd name="connsiteY12" fmla="*/ 6664958 h 7108065"/>
              <a:gd name="connsiteX13" fmla="*/ 0 w 1496352"/>
              <a:gd name="connsiteY13" fmla="*/ 132082 h 7108065"/>
              <a:gd name="connsiteX0" fmla="*/ 0 w 1496352"/>
              <a:gd name="connsiteY0" fmla="*/ 132082 h 7011792"/>
              <a:gd name="connsiteX1" fmla="*/ 101602 w 1496352"/>
              <a:gd name="connsiteY1" fmla="*/ 0 h 7011792"/>
              <a:gd name="connsiteX2" fmla="*/ 706118 w 1496352"/>
              <a:gd name="connsiteY2" fmla="*/ 883920 h 7011792"/>
              <a:gd name="connsiteX3" fmla="*/ 1097280 w 1496352"/>
              <a:gd name="connsiteY3" fmla="*/ 1564642 h 7011792"/>
              <a:gd name="connsiteX4" fmla="*/ 1432560 w 1496352"/>
              <a:gd name="connsiteY4" fmla="*/ 2575559 h 7011792"/>
              <a:gd name="connsiteX5" fmla="*/ 1478280 w 1496352"/>
              <a:gd name="connsiteY5" fmla="*/ 3703319 h 7011792"/>
              <a:gd name="connsiteX6" fmla="*/ 1219200 w 1496352"/>
              <a:gd name="connsiteY6" fmla="*/ 4831079 h 7011792"/>
              <a:gd name="connsiteX7" fmla="*/ 1203960 w 1496352"/>
              <a:gd name="connsiteY7" fmla="*/ 5151120 h 7011792"/>
              <a:gd name="connsiteX8" fmla="*/ 624840 w 1496352"/>
              <a:gd name="connsiteY8" fmla="*/ 6664958 h 7011792"/>
              <a:gd name="connsiteX9" fmla="*/ 523238 w 1496352"/>
              <a:gd name="connsiteY9" fmla="*/ 6766560 h 7011792"/>
              <a:gd name="connsiteX10" fmla="*/ 817882 w 1496352"/>
              <a:gd name="connsiteY10" fmla="*/ 6400800 h 7011792"/>
              <a:gd name="connsiteX11" fmla="*/ 304800 w 1496352"/>
              <a:gd name="connsiteY11" fmla="*/ 6477000 h 7011792"/>
              <a:gd name="connsiteX12" fmla="*/ 30480 w 1496352"/>
              <a:gd name="connsiteY12" fmla="*/ 5669280 h 7011792"/>
              <a:gd name="connsiteX13" fmla="*/ 15240 w 1496352"/>
              <a:gd name="connsiteY13" fmla="*/ 6664958 h 7011792"/>
              <a:gd name="connsiteX14" fmla="*/ 0 w 1496352"/>
              <a:gd name="connsiteY14" fmla="*/ 132082 h 7011792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04800 w 1496352"/>
              <a:gd name="connsiteY11" fmla="*/ 647700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03141 w 1616613"/>
              <a:gd name="connsiteY6" fmla="*/ 478535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18381 w 1616613"/>
              <a:gd name="connsiteY6" fmla="*/ 489203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7264"/>
              <a:gd name="connsiteY0" fmla="*/ 132082 h 6773149"/>
              <a:gd name="connsiteX1" fmla="*/ 221863 w 1557264"/>
              <a:gd name="connsiteY1" fmla="*/ 0 h 6773149"/>
              <a:gd name="connsiteX2" fmla="*/ 826379 w 1557264"/>
              <a:gd name="connsiteY2" fmla="*/ 883920 h 6773149"/>
              <a:gd name="connsiteX3" fmla="*/ 1217541 w 1557264"/>
              <a:gd name="connsiteY3" fmla="*/ 1564642 h 6773149"/>
              <a:gd name="connsiteX4" fmla="*/ 1552821 w 1557264"/>
              <a:gd name="connsiteY4" fmla="*/ 2575559 h 6773149"/>
              <a:gd name="connsiteX5" fmla="*/ 943221 w 1557264"/>
              <a:gd name="connsiteY5" fmla="*/ 3962399 h 6773149"/>
              <a:gd name="connsiteX6" fmla="*/ 318381 w 1557264"/>
              <a:gd name="connsiteY6" fmla="*/ 4892039 h 6773149"/>
              <a:gd name="connsiteX7" fmla="*/ 13581 w 1557264"/>
              <a:gd name="connsiteY7" fmla="*/ 6187440 h 6773149"/>
              <a:gd name="connsiteX8" fmla="*/ 745101 w 1557264"/>
              <a:gd name="connsiteY8" fmla="*/ 6664958 h 6773149"/>
              <a:gd name="connsiteX9" fmla="*/ 643499 w 1557264"/>
              <a:gd name="connsiteY9" fmla="*/ 6766560 h 6773149"/>
              <a:gd name="connsiteX10" fmla="*/ 938143 w 1557264"/>
              <a:gd name="connsiteY10" fmla="*/ 6400800 h 6773149"/>
              <a:gd name="connsiteX11" fmla="*/ 501261 w 1557264"/>
              <a:gd name="connsiteY11" fmla="*/ 6217920 h 6773149"/>
              <a:gd name="connsiteX12" fmla="*/ 150741 w 1557264"/>
              <a:gd name="connsiteY12" fmla="*/ 5669280 h 6773149"/>
              <a:gd name="connsiteX13" fmla="*/ 150741 w 1557264"/>
              <a:gd name="connsiteY13" fmla="*/ 6390638 h 6773149"/>
              <a:gd name="connsiteX14" fmla="*/ 120261 w 1557264"/>
              <a:gd name="connsiteY14" fmla="*/ 132082 h 6773149"/>
              <a:gd name="connsiteX0" fmla="*/ 120261 w 1225125"/>
              <a:gd name="connsiteY0" fmla="*/ 132082 h 6773149"/>
              <a:gd name="connsiteX1" fmla="*/ 221863 w 1225125"/>
              <a:gd name="connsiteY1" fmla="*/ 0 h 6773149"/>
              <a:gd name="connsiteX2" fmla="*/ 826379 w 1225125"/>
              <a:gd name="connsiteY2" fmla="*/ 883920 h 6773149"/>
              <a:gd name="connsiteX3" fmla="*/ 1217541 w 1225125"/>
              <a:gd name="connsiteY3" fmla="*/ 1564642 h 6773149"/>
              <a:gd name="connsiteX4" fmla="*/ 699381 w 1225125"/>
              <a:gd name="connsiteY4" fmla="*/ 3322319 h 6773149"/>
              <a:gd name="connsiteX5" fmla="*/ 943221 w 1225125"/>
              <a:gd name="connsiteY5" fmla="*/ 3962399 h 6773149"/>
              <a:gd name="connsiteX6" fmla="*/ 318381 w 1225125"/>
              <a:gd name="connsiteY6" fmla="*/ 4892039 h 6773149"/>
              <a:gd name="connsiteX7" fmla="*/ 13581 w 1225125"/>
              <a:gd name="connsiteY7" fmla="*/ 6187440 h 6773149"/>
              <a:gd name="connsiteX8" fmla="*/ 745101 w 1225125"/>
              <a:gd name="connsiteY8" fmla="*/ 6664958 h 6773149"/>
              <a:gd name="connsiteX9" fmla="*/ 643499 w 1225125"/>
              <a:gd name="connsiteY9" fmla="*/ 6766560 h 6773149"/>
              <a:gd name="connsiteX10" fmla="*/ 938143 w 1225125"/>
              <a:gd name="connsiteY10" fmla="*/ 6400800 h 6773149"/>
              <a:gd name="connsiteX11" fmla="*/ 501261 w 1225125"/>
              <a:gd name="connsiteY11" fmla="*/ 6217920 h 6773149"/>
              <a:gd name="connsiteX12" fmla="*/ 150741 w 1225125"/>
              <a:gd name="connsiteY12" fmla="*/ 5669280 h 6773149"/>
              <a:gd name="connsiteX13" fmla="*/ 150741 w 1225125"/>
              <a:gd name="connsiteY13" fmla="*/ 6390638 h 6773149"/>
              <a:gd name="connsiteX14" fmla="*/ 120261 w 1225125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826379 w 1090018"/>
              <a:gd name="connsiteY2" fmla="*/ 8839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79619 w 1090018"/>
              <a:gd name="connsiteY2" fmla="*/ 14173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177805"/>
              <a:gd name="connsiteY0" fmla="*/ 132082 h 6773149"/>
              <a:gd name="connsiteX1" fmla="*/ 221863 w 1177805"/>
              <a:gd name="connsiteY1" fmla="*/ 0 h 6773149"/>
              <a:gd name="connsiteX2" fmla="*/ 79619 w 1177805"/>
              <a:gd name="connsiteY2" fmla="*/ 1417320 h 6773149"/>
              <a:gd name="connsiteX3" fmla="*/ 257421 w 1177805"/>
              <a:gd name="connsiteY3" fmla="*/ 1854202 h 6773149"/>
              <a:gd name="connsiteX4" fmla="*/ 1171822 w 1177805"/>
              <a:gd name="connsiteY4" fmla="*/ 2514601 h 6773149"/>
              <a:gd name="connsiteX5" fmla="*/ 699381 w 1177805"/>
              <a:gd name="connsiteY5" fmla="*/ 3322319 h 6773149"/>
              <a:gd name="connsiteX6" fmla="*/ 943221 w 1177805"/>
              <a:gd name="connsiteY6" fmla="*/ 3962399 h 6773149"/>
              <a:gd name="connsiteX7" fmla="*/ 318381 w 1177805"/>
              <a:gd name="connsiteY7" fmla="*/ 4892039 h 6773149"/>
              <a:gd name="connsiteX8" fmla="*/ 13581 w 1177805"/>
              <a:gd name="connsiteY8" fmla="*/ 6187440 h 6773149"/>
              <a:gd name="connsiteX9" fmla="*/ 745101 w 1177805"/>
              <a:gd name="connsiteY9" fmla="*/ 6664958 h 6773149"/>
              <a:gd name="connsiteX10" fmla="*/ 643499 w 1177805"/>
              <a:gd name="connsiteY10" fmla="*/ 6766560 h 6773149"/>
              <a:gd name="connsiteX11" fmla="*/ 938143 w 1177805"/>
              <a:gd name="connsiteY11" fmla="*/ 6400800 h 6773149"/>
              <a:gd name="connsiteX12" fmla="*/ 501261 w 1177805"/>
              <a:gd name="connsiteY12" fmla="*/ 6217920 h 6773149"/>
              <a:gd name="connsiteX13" fmla="*/ 150741 w 1177805"/>
              <a:gd name="connsiteY13" fmla="*/ 5669280 h 6773149"/>
              <a:gd name="connsiteX14" fmla="*/ 150741 w 1177805"/>
              <a:gd name="connsiteY14" fmla="*/ 6390638 h 6773149"/>
              <a:gd name="connsiteX15" fmla="*/ 120261 w 1177805"/>
              <a:gd name="connsiteY15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501261 w 1179276"/>
              <a:gd name="connsiteY13" fmla="*/ 6217920 h 6773149"/>
              <a:gd name="connsiteX14" fmla="*/ 150741 w 1179276"/>
              <a:gd name="connsiteY14" fmla="*/ 5669280 h 6773149"/>
              <a:gd name="connsiteX15" fmla="*/ 150741 w 1179276"/>
              <a:gd name="connsiteY15" fmla="*/ 6390638 h 6773149"/>
              <a:gd name="connsiteX16" fmla="*/ 120261 w 1179276"/>
              <a:gd name="connsiteY16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714621 w 1179276"/>
              <a:gd name="connsiteY13" fmla="*/ 63703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44030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5135"/>
              <a:gd name="connsiteX1" fmla="*/ 221863 w 1179276"/>
              <a:gd name="connsiteY1" fmla="*/ 0 h 6775135"/>
              <a:gd name="connsiteX2" fmla="*/ 79619 w 1179276"/>
              <a:gd name="connsiteY2" fmla="*/ 1417320 h 6775135"/>
              <a:gd name="connsiteX3" fmla="*/ 257421 w 1179276"/>
              <a:gd name="connsiteY3" fmla="*/ 1854202 h 6775135"/>
              <a:gd name="connsiteX4" fmla="*/ 1171822 w 1179276"/>
              <a:gd name="connsiteY4" fmla="*/ 2514601 h 6775135"/>
              <a:gd name="connsiteX5" fmla="*/ 699381 w 1179276"/>
              <a:gd name="connsiteY5" fmla="*/ 3322319 h 6775135"/>
              <a:gd name="connsiteX6" fmla="*/ 836542 w 1179276"/>
              <a:gd name="connsiteY6" fmla="*/ 3749041 h 6775135"/>
              <a:gd name="connsiteX7" fmla="*/ 943221 w 1179276"/>
              <a:gd name="connsiteY7" fmla="*/ 3962399 h 6775135"/>
              <a:gd name="connsiteX8" fmla="*/ 318381 w 1179276"/>
              <a:gd name="connsiteY8" fmla="*/ 4892039 h 6775135"/>
              <a:gd name="connsiteX9" fmla="*/ 13581 w 1179276"/>
              <a:gd name="connsiteY9" fmla="*/ 6187440 h 6775135"/>
              <a:gd name="connsiteX10" fmla="*/ 745101 w 1179276"/>
              <a:gd name="connsiteY10" fmla="*/ 6664958 h 6775135"/>
              <a:gd name="connsiteX11" fmla="*/ 643499 w 1179276"/>
              <a:gd name="connsiteY11" fmla="*/ 6766560 h 6775135"/>
              <a:gd name="connsiteX12" fmla="*/ 861943 w 1179276"/>
              <a:gd name="connsiteY12" fmla="*/ 6416040 h 6775135"/>
              <a:gd name="connsiteX13" fmla="*/ 882261 w 1179276"/>
              <a:gd name="connsiteY13" fmla="*/ 6416041 h 6775135"/>
              <a:gd name="connsiteX14" fmla="*/ 440301 w 1179276"/>
              <a:gd name="connsiteY14" fmla="*/ 6217920 h 6775135"/>
              <a:gd name="connsiteX15" fmla="*/ 348861 w 1179276"/>
              <a:gd name="connsiteY15" fmla="*/ 6096001 h 6775135"/>
              <a:gd name="connsiteX16" fmla="*/ 150741 w 1179276"/>
              <a:gd name="connsiteY16" fmla="*/ 5669280 h 6775135"/>
              <a:gd name="connsiteX17" fmla="*/ 150741 w 1179276"/>
              <a:gd name="connsiteY17" fmla="*/ 6390638 h 6775135"/>
              <a:gd name="connsiteX18" fmla="*/ 120261 w 1179276"/>
              <a:gd name="connsiteY18" fmla="*/ 132082 h 6775135"/>
              <a:gd name="connsiteX0" fmla="*/ 127791 w 1186806"/>
              <a:gd name="connsiteY0" fmla="*/ 132082 h 6775135"/>
              <a:gd name="connsiteX1" fmla="*/ 229393 w 1186806"/>
              <a:gd name="connsiteY1" fmla="*/ 0 h 6775135"/>
              <a:gd name="connsiteX2" fmla="*/ 87149 w 1186806"/>
              <a:gd name="connsiteY2" fmla="*/ 1417320 h 6775135"/>
              <a:gd name="connsiteX3" fmla="*/ 264951 w 1186806"/>
              <a:gd name="connsiteY3" fmla="*/ 1854202 h 6775135"/>
              <a:gd name="connsiteX4" fmla="*/ 1179352 w 1186806"/>
              <a:gd name="connsiteY4" fmla="*/ 2514601 h 6775135"/>
              <a:gd name="connsiteX5" fmla="*/ 706911 w 1186806"/>
              <a:gd name="connsiteY5" fmla="*/ 3322319 h 6775135"/>
              <a:gd name="connsiteX6" fmla="*/ 844072 w 1186806"/>
              <a:gd name="connsiteY6" fmla="*/ 3749041 h 6775135"/>
              <a:gd name="connsiteX7" fmla="*/ 950751 w 1186806"/>
              <a:gd name="connsiteY7" fmla="*/ 3962399 h 6775135"/>
              <a:gd name="connsiteX8" fmla="*/ 325911 w 1186806"/>
              <a:gd name="connsiteY8" fmla="*/ 4892039 h 6775135"/>
              <a:gd name="connsiteX9" fmla="*/ 188751 w 1186806"/>
              <a:gd name="connsiteY9" fmla="*/ 5196841 h 6775135"/>
              <a:gd name="connsiteX10" fmla="*/ 21111 w 1186806"/>
              <a:gd name="connsiteY10" fmla="*/ 6187440 h 6775135"/>
              <a:gd name="connsiteX11" fmla="*/ 752631 w 1186806"/>
              <a:gd name="connsiteY11" fmla="*/ 6664958 h 6775135"/>
              <a:gd name="connsiteX12" fmla="*/ 651029 w 1186806"/>
              <a:gd name="connsiteY12" fmla="*/ 6766560 h 6775135"/>
              <a:gd name="connsiteX13" fmla="*/ 869473 w 1186806"/>
              <a:gd name="connsiteY13" fmla="*/ 6416040 h 6775135"/>
              <a:gd name="connsiteX14" fmla="*/ 889791 w 1186806"/>
              <a:gd name="connsiteY14" fmla="*/ 6416041 h 6775135"/>
              <a:gd name="connsiteX15" fmla="*/ 447831 w 1186806"/>
              <a:gd name="connsiteY15" fmla="*/ 6217920 h 6775135"/>
              <a:gd name="connsiteX16" fmla="*/ 356391 w 1186806"/>
              <a:gd name="connsiteY16" fmla="*/ 6096001 h 6775135"/>
              <a:gd name="connsiteX17" fmla="*/ 158271 w 1186806"/>
              <a:gd name="connsiteY17" fmla="*/ 5669280 h 6775135"/>
              <a:gd name="connsiteX18" fmla="*/ 158271 w 1186806"/>
              <a:gd name="connsiteY18" fmla="*/ 6390638 h 6775135"/>
              <a:gd name="connsiteX19" fmla="*/ 127791 w 1186806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238762 w 1099657"/>
              <a:gd name="connsiteY8" fmla="*/ 489203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193042 w 1099657"/>
              <a:gd name="connsiteY8" fmla="*/ 495299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870"/>
              <a:gd name="connsiteY0" fmla="*/ 132082 h 6775135"/>
              <a:gd name="connsiteX1" fmla="*/ 142244 w 1099870"/>
              <a:gd name="connsiteY1" fmla="*/ 0 h 6775135"/>
              <a:gd name="connsiteX2" fmla="*/ 0 w 1099870"/>
              <a:gd name="connsiteY2" fmla="*/ 1417320 h 6775135"/>
              <a:gd name="connsiteX3" fmla="*/ 177802 w 1099870"/>
              <a:gd name="connsiteY3" fmla="*/ 1854202 h 6775135"/>
              <a:gd name="connsiteX4" fmla="*/ 1092203 w 1099870"/>
              <a:gd name="connsiteY4" fmla="*/ 2514601 h 6775135"/>
              <a:gd name="connsiteX5" fmla="*/ 635002 w 1099870"/>
              <a:gd name="connsiteY5" fmla="*/ 3398519 h 6775135"/>
              <a:gd name="connsiteX6" fmla="*/ 756923 w 1099870"/>
              <a:gd name="connsiteY6" fmla="*/ 3749041 h 6775135"/>
              <a:gd name="connsiteX7" fmla="*/ 863602 w 1099870"/>
              <a:gd name="connsiteY7" fmla="*/ 3962399 h 6775135"/>
              <a:gd name="connsiteX8" fmla="*/ 528322 w 1099870"/>
              <a:gd name="connsiteY8" fmla="*/ 4678681 h 6775135"/>
              <a:gd name="connsiteX9" fmla="*/ 193042 w 1099870"/>
              <a:gd name="connsiteY9" fmla="*/ 4952999 h 6775135"/>
              <a:gd name="connsiteX10" fmla="*/ 101602 w 1099870"/>
              <a:gd name="connsiteY10" fmla="*/ 5196841 h 6775135"/>
              <a:gd name="connsiteX11" fmla="*/ 132082 w 1099870"/>
              <a:gd name="connsiteY11" fmla="*/ 6202680 h 6775135"/>
              <a:gd name="connsiteX12" fmla="*/ 665482 w 1099870"/>
              <a:gd name="connsiteY12" fmla="*/ 6664958 h 6775135"/>
              <a:gd name="connsiteX13" fmla="*/ 563880 w 1099870"/>
              <a:gd name="connsiteY13" fmla="*/ 6766560 h 6775135"/>
              <a:gd name="connsiteX14" fmla="*/ 782324 w 1099870"/>
              <a:gd name="connsiteY14" fmla="*/ 6416040 h 6775135"/>
              <a:gd name="connsiteX15" fmla="*/ 802642 w 1099870"/>
              <a:gd name="connsiteY15" fmla="*/ 6416041 h 6775135"/>
              <a:gd name="connsiteX16" fmla="*/ 360682 w 1099870"/>
              <a:gd name="connsiteY16" fmla="*/ 6217920 h 6775135"/>
              <a:gd name="connsiteX17" fmla="*/ 269242 w 1099870"/>
              <a:gd name="connsiteY17" fmla="*/ 6096001 h 6775135"/>
              <a:gd name="connsiteX18" fmla="*/ 71122 w 1099870"/>
              <a:gd name="connsiteY18" fmla="*/ 5669280 h 6775135"/>
              <a:gd name="connsiteX19" fmla="*/ 71122 w 1099870"/>
              <a:gd name="connsiteY19" fmla="*/ 6390638 h 6775135"/>
              <a:gd name="connsiteX20" fmla="*/ 40642 w 1099870"/>
              <a:gd name="connsiteY20" fmla="*/ 132082 h 6775135"/>
              <a:gd name="connsiteX0" fmla="*/ 40642 w 1117716"/>
              <a:gd name="connsiteY0" fmla="*/ 132082 h 6775135"/>
              <a:gd name="connsiteX1" fmla="*/ 142244 w 1117716"/>
              <a:gd name="connsiteY1" fmla="*/ 0 h 6775135"/>
              <a:gd name="connsiteX2" fmla="*/ 0 w 1117716"/>
              <a:gd name="connsiteY2" fmla="*/ 1417320 h 6775135"/>
              <a:gd name="connsiteX3" fmla="*/ 177802 w 1117716"/>
              <a:gd name="connsiteY3" fmla="*/ 1854202 h 6775135"/>
              <a:gd name="connsiteX4" fmla="*/ 1092203 w 1117716"/>
              <a:gd name="connsiteY4" fmla="*/ 2514601 h 6775135"/>
              <a:gd name="connsiteX5" fmla="*/ 787401 w 1117716"/>
              <a:gd name="connsiteY5" fmla="*/ 2971801 h 6775135"/>
              <a:gd name="connsiteX6" fmla="*/ 635002 w 1117716"/>
              <a:gd name="connsiteY6" fmla="*/ 3398519 h 6775135"/>
              <a:gd name="connsiteX7" fmla="*/ 756923 w 1117716"/>
              <a:gd name="connsiteY7" fmla="*/ 3749041 h 6775135"/>
              <a:gd name="connsiteX8" fmla="*/ 863602 w 1117716"/>
              <a:gd name="connsiteY8" fmla="*/ 3962399 h 6775135"/>
              <a:gd name="connsiteX9" fmla="*/ 528322 w 1117716"/>
              <a:gd name="connsiteY9" fmla="*/ 4678681 h 6775135"/>
              <a:gd name="connsiteX10" fmla="*/ 193042 w 1117716"/>
              <a:gd name="connsiteY10" fmla="*/ 4952999 h 6775135"/>
              <a:gd name="connsiteX11" fmla="*/ 101602 w 1117716"/>
              <a:gd name="connsiteY11" fmla="*/ 5196841 h 6775135"/>
              <a:gd name="connsiteX12" fmla="*/ 132082 w 1117716"/>
              <a:gd name="connsiteY12" fmla="*/ 6202680 h 6775135"/>
              <a:gd name="connsiteX13" fmla="*/ 665482 w 1117716"/>
              <a:gd name="connsiteY13" fmla="*/ 6664958 h 6775135"/>
              <a:gd name="connsiteX14" fmla="*/ 563880 w 1117716"/>
              <a:gd name="connsiteY14" fmla="*/ 6766560 h 6775135"/>
              <a:gd name="connsiteX15" fmla="*/ 782324 w 1117716"/>
              <a:gd name="connsiteY15" fmla="*/ 6416040 h 6775135"/>
              <a:gd name="connsiteX16" fmla="*/ 802642 w 1117716"/>
              <a:gd name="connsiteY16" fmla="*/ 6416041 h 6775135"/>
              <a:gd name="connsiteX17" fmla="*/ 360682 w 1117716"/>
              <a:gd name="connsiteY17" fmla="*/ 6217920 h 6775135"/>
              <a:gd name="connsiteX18" fmla="*/ 269242 w 1117716"/>
              <a:gd name="connsiteY18" fmla="*/ 6096001 h 6775135"/>
              <a:gd name="connsiteX19" fmla="*/ 71122 w 1117716"/>
              <a:gd name="connsiteY19" fmla="*/ 5669280 h 6775135"/>
              <a:gd name="connsiteX20" fmla="*/ 71122 w 1117716"/>
              <a:gd name="connsiteY20" fmla="*/ 6390638 h 6775135"/>
              <a:gd name="connsiteX21" fmla="*/ 40642 w 1117716"/>
              <a:gd name="connsiteY21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787401 w 1116502"/>
              <a:gd name="connsiteY6" fmla="*/ 297180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680721 w 1116502"/>
              <a:gd name="connsiteY6" fmla="*/ 307848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1092203 w 1118738"/>
              <a:gd name="connsiteY4" fmla="*/ 2514601 h 6775135"/>
              <a:gd name="connsiteX5" fmla="*/ 772161 w 1118738"/>
              <a:gd name="connsiteY5" fmla="*/ 2865121 h 6775135"/>
              <a:gd name="connsiteX6" fmla="*/ 680721 w 1118738"/>
              <a:gd name="connsiteY6" fmla="*/ 3078481 h 6775135"/>
              <a:gd name="connsiteX7" fmla="*/ 635002 w 1118738"/>
              <a:gd name="connsiteY7" fmla="*/ 3398519 h 6775135"/>
              <a:gd name="connsiteX8" fmla="*/ 756923 w 1118738"/>
              <a:gd name="connsiteY8" fmla="*/ 3749041 h 6775135"/>
              <a:gd name="connsiteX9" fmla="*/ 863602 w 1118738"/>
              <a:gd name="connsiteY9" fmla="*/ 3962399 h 6775135"/>
              <a:gd name="connsiteX10" fmla="*/ 528322 w 1118738"/>
              <a:gd name="connsiteY10" fmla="*/ 4678681 h 6775135"/>
              <a:gd name="connsiteX11" fmla="*/ 193042 w 1118738"/>
              <a:gd name="connsiteY11" fmla="*/ 4952999 h 6775135"/>
              <a:gd name="connsiteX12" fmla="*/ 101602 w 1118738"/>
              <a:gd name="connsiteY12" fmla="*/ 5196841 h 6775135"/>
              <a:gd name="connsiteX13" fmla="*/ 132082 w 1118738"/>
              <a:gd name="connsiteY13" fmla="*/ 6202680 h 6775135"/>
              <a:gd name="connsiteX14" fmla="*/ 665482 w 1118738"/>
              <a:gd name="connsiteY14" fmla="*/ 6664958 h 6775135"/>
              <a:gd name="connsiteX15" fmla="*/ 563880 w 1118738"/>
              <a:gd name="connsiteY15" fmla="*/ 6766560 h 6775135"/>
              <a:gd name="connsiteX16" fmla="*/ 782324 w 1118738"/>
              <a:gd name="connsiteY16" fmla="*/ 6416040 h 6775135"/>
              <a:gd name="connsiteX17" fmla="*/ 802642 w 1118738"/>
              <a:gd name="connsiteY17" fmla="*/ 6416041 h 6775135"/>
              <a:gd name="connsiteX18" fmla="*/ 360682 w 1118738"/>
              <a:gd name="connsiteY18" fmla="*/ 6217920 h 6775135"/>
              <a:gd name="connsiteX19" fmla="*/ 269242 w 1118738"/>
              <a:gd name="connsiteY19" fmla="*/ 6096001 h 6775135"/>
              <a:gd name="connsiteX20" fmla="*/ 71122 w 1118738"/>
              <a:gd name="connsiteY20" fmla="*/ 5669280 h 6775135"/>
              <a:gd name="connsiteX21" fmla="*/ 71122 w 1118738"/>
              <a:gd name="connsiteY21" fmla="*/ 6390638 h 6775135"/>
              <a:gd name="connsiteX22" fmla="*/ 40642 w 1118738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513081 w 1118738"/>
              <a:gd name="connsiteY4" fmla="*/ 2133601 h 6775135"/>
              <a:gd name="connsiteX5" fmla="*/ 1092203 w 1118738"/>
              <a:gd name="connsiteY5" fmla="*/ 2514601 h 6775135"/>
              <a:gd name="connsiteX6" fmla="*/ 772161 w 1118738"/>
              <a:gd name="connsiteY6" fmla="*/ 2865121 h 6775135"/>
              <a:gd name="connsiteX7" fmla="*/ 680721 w 1118738"/>
              <a:gd name="connsiteY7" fmla="*/ 3078481 h 6775135"/>
              <a:gd name="connsiteX8" fmla="*/ 635002 w 1118738"/>
              <a:gd name="connsiteY8" fmla="*/ 3398519 h 6775135"/>
              <a:gd name="connsiteX9" fmla="*/ 756923 w 1118738"/>
              <a:gd name="connsiteY9" fmla="*/ 3749041 h 6775135"/>
              <a:gd name="connsiteX10" fmla="*/ 863602 w 1118738"/>
              <a:gd name="connsiteY10" fmla="*/ 3962399 h 6775135"/>
              <a:gd name="connsiteX11" fmla="*/ 528322 w 1118738"/>
              <a:gd name="connsiteY11" fmla="*/ 4678681 h 6775135"/>
              <a:gd name="connsiteX12" fmla="*/ 193042 w 1118738"/>
              <a:gd name="connsiteY12" fmla="*/ 4952999 h 6775135"/>
              <a:gd name="connsiteX13" fmla="*/ 101602 w 1118738"/>
              <a:gd name="connsiteY13" fmla="*/ 5196841 h 6775135"/>
              <a:gd name="connsiteX14" fmla="*/ 132082 w 1118738"/>
              <a:gd name="connsiteY14" fmla="*/ 6202680 h 6775135"/>
              <a:gd name="connsiteX15" fmla="*/ 665482 w 1118738"/>
              <a:gd name="connsiteY15" fmla="*/ 6664958 h 6775135"/>
              <a:gd name="connsiteX16" fmla="*/ 563880 w 1118738"/>
              <a:gd name="connsiteY16" fmla="*/ 6766560 h 6775135"/>
              <a:gd name="connsiteX17" fmla="*/ 782324 w 1118738"/>
              <a:gd name="connsiteY17" fmla="*/ 6416040 h 6775135"/>
              <a:gd name="connsiteX18" fmla="*/ 802642 w 1118738"/>
              <a:gd name="connsiteY18" fmla="*/ 6416041 h 6775135"/>
              <a:gd name="connsiteX19" fmla="*/ 360682 w 1118738"/>
              <a:gd name="connsiteY19" fmla="*/ 6217920 h 6775135"/>
              <a:gd name="connsiteX20" fmla="*/ 269242 w 1118738"/>
              <a:gd name="connsiteY20" fmla="*/ 6096001 h 6775135"/>
              <a:gd name="connsiteX21" fmla="*/ 71122 w 1118738"/>
              <a:gd name="connsiteY21" fmla="*/ 5669280 h 6775135"/>
              <a:gd name="connsiteX22" fmla="*/ 71122 w 1118738"/>
              <a:gd name="connsiteY22" fmla="*/ 6390638 h 6775135"/>
              <a:gd name="connsiteX23" fmla="*/ 40642 w 1118738"/>
              <a:gd name="connsiteY23" fmla="*/ 132082 h 6775135"/>
              <a:gd name="connsiteX0" fmla="*/ 41053 w 1119149"/>
              <a:gd name="connsiteY0" fmla="*/ 132082 h 6775135"/>
              <a:gd name="connsiteX1" fmla="*/ 142655 w 1119149"/>
              <a:gd name="connsiteY1" fmla="*/ 0 h 6775135"/>
              <a:gd name="connsiteX2" fmla="*/ 411 w 1119149"/>
              <a:gd name="connsiteY2" fmla="*/ 1417320 h 6775135"/>
              <a:gd name="connsiteX3" fmla="*/ 102012 w 1119149"/>
              <a:gd name="connsiteY3" fmla="*/ 1767841 h 6775135"/>
              <a:gd name="connsiteX4" fmla="*/ 178213 w 1119149"/>
              <a:gd name="connsiteY4" fmla="*/ 1854202 h 6775135"/>
              <a:gd name="connsiteX5" fmla="*/ 513492 w 1119149"/>
              <a:gd name="connsiteY5" fmla="*/ 2133601 h 6775135"/>
              <a:gd name="connsiteX6" fmla="*/ 1092614 w 1119149"/>
              <a:gd name="connsiteY6" fmla="*/ 2514601 h 6775135"/>
              <a:gd name="connsiteX7" fmla="*/ 772572 w 1119149"/>
              <a:gd name="connsiteY7" fmla="*/ 2865121 h 6775135"/>
              <a:gd name="connsiteX8" fmla="*/ 681132 w 1119149"/>
              <a:gd name="connsiteY8" fmla="*/ 3078481 h 6775135"/>
              <a:gd name="connsiteX9" fmla="*/ 635413 w 1119149"/>
              <a:gd name="connsiteY9" fmla="*/ 3398519 h 6775135"/>
              <a:gd name="connsiteX10" fmla="*/ 757334 w 1119149"/>
              <a:gd name="connsiteY10" fmla="*/ 3749041 h 6775135"/>
              <a:gd name="connsiteX11" fmla="*/ 864013 w 1119149"/>
              <a:gd name="connsiteY11" fmla="*/ 3962399 h 6775135"/>
              <a:gd name="connsiteX12" fmla="*/ 528733 w 1119149"/>
              <a:gd name="connsiteY12" fmla="*/ 4678681 h 6775135"/>
              <a:gd name="connsiteX13" fmla="*/ 193453 w 1119149"/>
              <a:gd name="connsiteY13" fmla="*/ 4952999 h 6775135"/>
              <a:gd name="connsiteX14" fmla="*/ 102013 w 1119149"/>
              <a:gd name="connsiteY14" fmla="*/ 5196841 h 6775135"/>
              <a:gd name="connsiteX15" fmla="*/ 132493 w 1119149"/>
              <a:gd name="connsiteY15" fmla="*/ 6202680 h 6775135"/>
              <a:gd name="connsiteX16" fmla="*/ 665893 w 1119149"/>
              <a:gd name="connsiteY16" fmla="*/ 6664958 h 6775135"/>
              <a:gd name="connsiteX17" fmla="*/ 564291 w 1119149"/>
              <a:gd name="connsiteY17" fmla="*/ 6766560 h 6775135"/>
              <a:gd name="connsiteX18" fmla="*/ 782735 w 1119149"/>
              <a:gd name="connsiteY18" fmla="*/ 6416040 h 6775135"/>
              <a:gd name="connsiteX19" fmla="*/ 803053 w 1119149"/>
              <a:gd name="connsiteY19" fmla="*/ 6416041 h 6775135"/>
              <a:gd name="connsiteX20" fmla="*/ 361093 w 1119149"/>
              <a:gd name="connsiteY20" fmla="*/ 6217920 h 6775135"/>
              <a:gd name="connsiteX21" fmla="*/ 269653 w 1119149"/>
              <a:gd name="connsiteY21" fmla="*/ 6096001 h 6775135"/>
              <a:gd name="connsiteX22" fmla="*/ 71533 w 1119149"/>
              <a:gd name="connsiteY22" fmla="*/ 5669280 h 6775135"/>
              <a:gd name="connsiteX23" fmla="*/ 71533 w 1119149"/>
              <a:gd name="connsiteY23" fmla="*/ 6390638 h 6775135"/>
              <a:gd name="connsiteX24" fmla="*/ 41053 w 1119149"/>
              <a:gd name="connsiteY24" fmla="*/ 132082 h 6775135"/>
              <a:gd name="connsiteX0" fmla="*/ 41937 w 1120033"/>
              <a:gd name="connsiteY0" fmla="*/ 132082 h 6775135"/>
              <a:gd name="connsiteX1" fmla="*/ 143539 w 1120033"/>
              <a:gd name="connsiteY1" fmla="*/ 0 h 6775135"/>
              <a:gd name="connsiteX2" fmla="*/ 1295 w 1120033"/>
              <a:gd name="connsiteY2" fmla="*/ 1417320 h 6775135"/>
              <a:gd name="connsiteX3" fmla="*/ 102896 w 1120033"/>
              <a:gd name="connsiteY3" fmla="*/ 1767841 h 6775135"/>
              <a:gd name="connsiteX4" fmla="*/ 179097 w 1120033"/>
              <a:gd name="connsiteY4" fmla="*/ 1854202 h 6775135"/>
              <a:gd name="connsiteX5" fmla="*/ 514376 w 1120033"/>
              <a:gd name="connsiteY5" fmla="*/ 2133601 h 6775135"/>
              <a:gd name="connsiteX6" fmla="*/ 1093498 w 1120033"/>
              <a:gd name="connsiteY6" fmla="*/ 2514601 h 6775135"/>
              <a:gd name="connsiteX7" fmla="*/ 773456 w 1120033"/>
              <a:gd name="connsiteY7" fmla="*/ 2865121 h 6775135"/>
              <a:gd name="connsiteX8" fmla="*/ 682016 w 1120033"/>
              <a:gd name="connsiteY8" fmla="*/ 3078481 h 6775135"/>
              <a:gd name="connsiteX9" fmla="*/ 636297 w 1120033"/>
              <a:gd name="connsiteY9" fmla="*/ 3398519 h 6775135"/>
              <a:gd name="connsiteX10" fmla="*/ 758218 w 1120033"/>
              <a:gd name="connsiteY10" fmla="*/ 3749041 h 6775135"/>
              <a:gd name="connsiteX11" fmla="*/ 864897 w 1120033"/>
              <a:gd name="connsiteY11" fmla="*/ 3962399 h 6775135"/>
              <a:gd name="connsiteX12" fmla="*/ 529617 w 1120033"/>
              <a:gd name="connsiteY12" fmla="*/ 4678681 h 6775135"/>
              <a:gd name="connsiteX13" fmla="*/ 194337 w 1120033"/>
              <a:gd name="connsiteY13" fmla="*/ 4952999 h 6775135"/>
              <a:gd name="connsiteX14" fmla="*/ 102897 w 1120033"/>
              <a:gd name="connsiteY14" fmla="*/ 5196841 h 6775135"/>
              <a:gd name="connsiteX15" fmla="*/ 133377 w 1120033"/>
              <a:gd name="connsiteY15" fmla="*/ 6202680 h 6775135"/>
              <a:gd name="connsiteX16" fmla="*/ 666777 w 1120033"/>
              <a:gd name="connsiteY16" fmla="*/ 6664958 h 6775135"/>
              <a:gd name="connsiteX17" fmla="*/ 565175 w 1120033"/>
              <a:gd name="connsiteY17" fmla="*/ 6766560 h 6775135"/>
              <a:gd name="connsiteX18" fmla="*/ 783619 w 1120033"/>
              <a:gd name="connsiteY18" fmla="*/ 6416040 h 6775135"/>
              <a:gd name="connsiteX19" fmla="*/ 803937 w 1120033"/>
              <a:gd name="connsiteY19" fmla="*/ 6416041 h 6775135"/>
              <a:gd name="connsiteX20" fmla="*/ 361977 w 1120033"/>
              <a:gd name="connsiteY20" fmla="*/ 6217920 h 6775135"/>
              <a:gd name="connsiteX21" fmla="*/ 270537 w 1120033"/>
              <a:gd name="connsiteY21" fmla="*/ 6096001 h 6775135"/>
              <a:gd name="connsiteX22" fmla="*/ 72417 w 1120033"/>
              <a:gd name="connsiteY22" fmla="*/ 5669280 h 6775135"/>
              <a:gd name="connsiteX23" fmla="*/ 72417 w 1120033"/>
              <a:gd name="connsiteY23" fmla="*/ 6390638 h 6775135"/>
              <a:gd name="connsiteX24" fmla="*/ 41937 w 1120033"/>
              <a:gd name="connsiteY24" fmla="*/ 132082 h 6775135"/>
              <a:gd name="connsiteX0" fmla="*/ 71750 w 1149846"/>
              <a:gd name="connsiteY0" fmla="*/ 132082 h 6775135"/>
              <a:gd name="connsiteX1" fmla="*/ 173352 w 1149846"/>
              <a:gd name="connsiteY1" fmla="*/ 0 h 6775135"/>
              <a:gd name="connsiteX2" fmla="*/ 628 w 1149846"/>
              <a:gd name="connsiteY2" fmla="*/ 1402080 h 6775135"/>
              <a:gd name="connsiteX3" fmla="*/ 132709 w 1149846"/>
              <a:gd name="connsiteY3" fmla="*/ 1767841 h 6775135"/>
              <a:gd name="connsiteX4" fmla="*/ 208910 w 1149846"/>
              <a:gd name="connsiteY4" fmla="*/ 1854202 h 6775135"/>
              <a:gd name="connsiteX5" fmla="*/ 544189 w 1149846"/>
              <a:gd name="connsiteY5" fmla="*/ 2133601 h 6775135"/>
              <a:gd name="connsiteX6" fmla="*/ 1123311 w 1149846"/>
              <a:gd name="connsiteY6" fmla="*/ 2514601 h 6775135"/>
              <a:gd name="connsiteX7" fmla="*/ 803269 w 1149846"/>
              <a:gd name="connsiteY7" fmla="*/ 2865121 h 6775135"/>
              <a:gd name="connsiteX8" fmla="*/ 711829 w 1149846"/>
              <a:gd name="connsiteY8" fmla="*/ 3078481 h 6775135"/>
              <a:gd name="connsiteX9" fmla="*/ 666110 w 1149846"/>
              <a:gd name="connsiteY9" fmla="*/ 3398519 h 6775135"/>
              <a:gd name="connsiteX10" fmla="*/ 788031 w 1149846"/>
              <a:gd name="connsiteY10" fmla="*/ 3749041 h 6775135"/>
              <a:gd name="connsiteX11" fmla="*/ 894710 w 1149846"/>
              <a:gd name="connsiteY11" fmla="*/ 3962399 h 6775135"/>
              <a:gd name="connsiteX12" fmla="*/ 559430 w 1149846"/>
              <a:gd name="connsiteY12" fmla="*/ 4678681 h 6775135"/>
              <a:gd name="connsiteX13" fmla="*/ 224150 w 1149846"/>
              <a:gd name="connsiteY13" fmla="*/ 4952999 h 6775135"/>
              <a:gd name="connsiteX14" fmla="*/ 132710 w 1149846"/>
              <a:gd name="connsiteY14" fmla="*/ 5196841 h 6775135"/>
              <a:gd name="connsiteX15" fmla="*/ 163190 w 1149846"/>
              <a:gd name="connsiteY15" fmla="*/ 6202680 h 6775135"/>
              <a:gd name="connsiteX16" fmla="*/ 696590 w 1149846"/>
              <a:gd name="connsiteY16" fmla="*/ 6664958 h 6775135"/>
              <a:gd name="connsiteX17" fmla="*/ 594988 w 1149846"/>
              <a:gd name="connsiteY17" fmla="*/ 6766560 h 6775135"/>
              <a:gd name="connsiteX18" fmla="*/ 813432 w 1149846"/>
              <a:gd name="connsiteY18" fmla="*/ 6416040 h 6775135"/>
              <a:gd name="connsiteX19" fmla="*/ 833750 w 1149846"/>
              <a:gd name="connsiteY19" fmla="*/ 6416041 h 6775135"/>
              <a:gd name="connsiteX20" fmla="*/ 391790 w 1149846"/>
              <a:gd name="connsiteY20" fmla="*/ 6217920 h 6775135"/>
              <a:gd name="connsiteX21" fmla="*/ 300350 w 1149846"/>
              <a:gd name="connsiteY21" fmla="*/ 6096001 h 6775135"/>
              <a:gd name="connsiteX22" fmla="*/ 102230 w 1149846"/>
              <a:gd name="connsiteY22" fmla="*/ 5669280 h 6775135"/>
              <a:gd name="connsiteX23" fmla="*/ 102230 w 1149846"/>
              <a:gd name="connsiteY23" fmla="*/ 6390638 h 6775135"/>
              <a:gd name="connsiteX24" fmla="*/ 71750 w 1149846"/>
              <a:gd name="connsiteY24" fmla="*/ 132082 h 6775135"/>
              <a:gd name="connsiteX0" fmla="*/ 71122 w 1149218"/>
              <a:gd name="connsiteY0" fmla="*/ 132082 h 6775135"/>
              <a:gd name="connsiteX1" fmla="*/ 172724 w 1149218"/>
              <a:gd name="connsiteY1" fmla="*/ 0 h 6775135"/>
              <a:gd name="connsiteX2" fmla="*/ 0 w 1149218"/>
              <a:gd name="connsiteY2" fmla="*/ 1402080 h 6775135"/>
              <a:gd name="connsiteX3" fmla="*/ 132081 w 1149218"/>
              <a:gd name="connsiteY3" fmla="*/ 1767841 h 6775135"/>
              <a:gd name="connsiteX4" fmla="*/ 208282 w 1149218"/>
              <a:gd name="connsiteY4" fmla="*/ 1854202 h 6775135"/>
              <a:gd name="connsiteX5" fmla="*/ 543561 w 1149218"/>
              <a:gd name="connsiteY5" fmla="*/ 2133601 h 6775135"/>
              <a:gd name="connsiteX6" fmla="*/ 1122683 w 1149218"/>
              <a:gd name="connsiteY6" fmla="*/ 2514601 h 6775135"/>
              <a:gd name="connsiteX7" fmla="*/ 802641 w 1149218"/>
              <a:gd name="connsiteY7" fmla="*/ 2865121 h 6775135"/>
              <a:gd name="connsiteX8" fmla="*/ 711201 w 1149218"/>
              <a:gd name="connsiteY8" fmla="*/ 3078481 h 6775135"/>
              <a:gd name="connsiteX9" fmla="*/ 665482 w 1149218"/>
              <a:gd name="connsiteY9" fmla="*/ 3398519 h 6775135"/>
              <a:gd name="connsiteX10" fmla="*/ 787403 w 1149218"/>
              <a:gd name="connsiteY10" fmla="*/ 3749041 h 6775135"/>
              <a:gd name="connsiteX11" fmla="*/ 894082 w 1149218"/>
              <a:gd name="connsiteY11" fmla="*/ 3962399 h 6775135"/>
              <a:gd name="connsiteX12" fmla="*/ 558802 w 1149218"/>
              <a:gd name="connsiteY12" fmla="*/ 4678681 h 6775135"/>
              <a:gd name="connsiteX13" fmla="*/ 223522 w 1149218"/>
              <a:gd name="connsiteY13" fmla="*/ 4952999 h 6775135"/>
              <a:gd name="connsiteX14" fmla="*/ 132082 w 1149218"/>
              <a:gd name="connsiteY14" fmla="*/ 5196841 h 6775135"/>
              <a:gd name="connsiteX15" fmla="*/ 162562 w 1149218"/>
              <a:gd name="connsiteY15" fmla="*/ 6202680 h 6775135"/>
              <a:gd name="connsiteX16" fmla="*/ 695962 w 1149218"/>
              <a:gd name="connsiteY16" fmla="*/ 6664958 h 6775135"/>
              <a:gd name="connsiteX17" fmla="*/ 594360 w 1149218"/>
              <a:gd name="connsiteY17" fmla="*/ 6766560 h 6775135"/>
              <a:gd name="connsiteX18" fmla="*/ 812804 w 1149218"/>
              <a:gd name="connsiteY18" fmla="*/ 6416040 h 6775135"/>
              <a:gd name="connsiteX19" fmla="*/ 833122 w 1149218"/>
              <a:gd name="connsiteY19" fmla="*/ 6416041 h 6775135"/>
              <a:gd name="connsiteX20" fmla="*/ 391162 w 1149218"/>
              <a:gd name="connsiteY20" fmla="*/ 6217920 h 6775135"/>
              <a:gd name="connsiteX21" fmla="*/ 299722 w 1149218"/>
              <a:gd name="connsiteY21" fmla="*/ 6096001 h 6775135"/>
              <a:gd name="connsiteX22" fmla="*/ 101602 w 1149218"/>
              <a:gd name="connsiteY22" fmla="*/ 5669280 h 6775135"/>
              <a:gd name="connsiteX23" fmla="*/ 101602 w 1149218"/>
              <a:gd name="connsiteY23" fmla="*/ 6390638 h 6775135"/>
              <a:gd name="connsiteX24" fmla="*/ 71122 w 1149218"/>
              <a:gd name="connsiteY24" fmla="*/ 132082 h 6775135"/>
              <a:gd name="connsiteX0" fmla="*/ 101602 w 1179698"/>
              <a:gd name="connsiteY0" fmla="*/ 132082 h 6775135"/>
              <a:gd name="connsiteX1" fmla="*/ 203204 w 1179698"/>
              <a:gd name="connsiteY1" fmla="*/ 0 h 6775135"/>
              <a:gd name="connsiteX2" fmla="*/ 0 w 1179698"/>
              <a:gd name="connsiteY2" fmla="*/ 1386840 h 6775135"/>
              <a:gd name="connsiteX3" fmla="*/ 162561 w 1179698"/>
              <a:gd name="connsiteY3" fmla="*/ 1767841 h 6775135"/>
              <a:gd name="connsiteX4" fmla="*/ 238762 w 1179698"/>
              <a:gd name="connsiteY4" fmla="*/ 1854202 h 6775135"/>
              <a:gd name="connsiteX5" fmla="*/ 574041 w 1179698"/>
              <a:gd name="connsiteY5" fmla="*/ 2133601 h 6775135"/>
              <a:gd name="connsiteX6" fmla="*/ 1153163 w 1179698"/>
              <a:gd name="connsiteY6" fmla="*/ 2514601 h 6775135"/>
              <a:gd name="connsiteX7" fmla="*/ 833121 w 1179698"/>
              <a:gd name="connsiteY7" fmla="*/ 2865121 h 6775135"/>
              <a:gd name="connsiteX8" fmla="*/ 741681 w 1179698"/>
              <a:gd name="connsiteY8" fmla="*/ 3078481 h 6775135"/>
              <a:gd name="connsiteX9" fmla="*/ 695962 w 1179698"/>
              <a:gd name="connsiteY9" fmla="*/ 3398519 h 6775135"/>
              <a:gd name="connsiteX10" fmla="*/ 817883 w 1179698"/>
              <a:gd name="connsiteY10" fmla="*/ 3749041 h 6775135"/>
              <a:gd name="connsiteX11" fmla="*/ 924562 w 1179698"/>
              <a:gd name="connsiteY11" fmla="*/ 3962399 h 6775135"/>
              <a:gd name="connsiteX12" fmla="*/ 589282 w 1179698"/>
              <a:gd name="connsiteY12" fmla="*/ 4678681 h 6775135"/>
              <a:gd name="connsiteX13" fmla="*/ 254002 w 1179698"/>
              <a:gd name="connsiteY13" fmla="*/ 4952999 h 6775135"/>
              <a:gd name="connsiteX14" fmla="*/ 162562 w 1179698"/>
              <a:gd name="connsiteY14" fmla="*/ 5196841 h 6775135"/>
              <a:gd name="connsiteX15" fmla="*/ 193042 w 1179698"/>
              <a:gd name="connsiteY15" fmla="*/ 6202680 h 6775135"/>
              <a:gd name="connsiteX16" fmla="*/ 726442 w 1179698"/>
              <a:gd name="connsiteY16" fmla="*/ 6664958 h 6775135"/>
              <a:gd name="connsiteX17" fmla="*/ 624840 w 1179698"/>
              <a:gd name="connsiteY17" fmla="*/ 6766560 h 6775135"/>
              <a:gd name="connsiteX18" fmla="*/ 843284 w 1179698"/>
              <a:gd name="connsiteY18" fmla="*/ 6416040 h 6775135"/>
              <a:gd name="connsiteX19" fmla="*/ 863602 w 1179698"/>
              <a:gd name="connsiteY19" fmla="*/ 6416041 h 6775135"/>
              <a:gd name="connsiteX20" fmla="*/ 421642 w 1179698"/>
              <a:gd name="connsiteY20" fmla="*/ 6217920 h 6775135"/>
              <a:gd name="connsiteX21" fmla="*/ 330202 w 1179698"/>
              <a:gd name="connsiteY21" fmla="*/ 6096001 h 6775135"/>
              <a:gd name="connsiteX22" fmla="*/ 132082 w 1179698"/>
              <a:gd name="connsiteY22" fmla="*/ 5669280 h 6775135"/>
              <a:gd name="connsiteX23" fmla="*/ 132082 w 1179698"/>
              <a:gd name="connsiteY23" fmla="*/ 6390638 h 6775135"/>
              <a:gd name="connsiteX24" fmla="*/ 101602 w 1179698"/>
              <a:gd name="connsiteY24" fmla="*/ 132082 h 6775135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25402 w 1179698"/>
              <a:gd name="connsiteY24" fmla="*/ 124968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08282 w 1179698"/>
              <a:gd name="connsiteY4" fmla="*/ 180848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375922 w 1179698"/>
              <a:gd name="connsiteY2" fmla="*/ 47244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0 w 1179698"/>
              <a:gd name="connsiteY4" fmla="*/ 1386840 h 6766560"/>
              <a:gd name="connsiteX5" fmla="*/ 162561 w 1179698"/>
              <a:gd name="connsiteY5" fmla="*/ 1767841 h 6766560"/>
              <a:gd name="connsiteX6" fmla="*/ 208282 w 1179698"/>
              <a:gd name="connsiteY6" fmla="*/ 1808482 h 6766560"/>
              <a:gd name="connsiteX7" fmla="*/ 574041 w 1179698"/>
              <a:gd name="connsiteY7" fmla="*/ 2133601 h 6766560"/>
              <a:gd name="connsiteX8" fmla="*/ 1153163 w 1179698"/>
              <a:gd name="connsiteY8" fmla="*/ 2514601 h 6766560"/>
              <a:gd name="connsiteX9" fmla="*/ 833121 w 1179698"/>
              <a:gd name="connsiteY9" fmla="*/ 2865121 h 6766560"/>
              <a:gd name="connsiteX10" fmla="*/ 741681 w 1179698"/>
              <a:gd name="connsiteY10" fmla="*/ 3078481 h 6766560"/>
              <a:gd name="connsiteX11" fmla="*/ 695962 w 1179698"/>
              <a:gd name="connsiteY11" fmla="*/ 3398519 h 6766560"/>
              <a:gd name="connsiteX12" fmla="*/ 817883 w 1179698"/>
              <a:gd name="connsiteY12" fmla="*/ 3749041 h 6766560"/>
              <a:gd name="connsiteX13" fmla="*/ 924562 w 1179698"/>
              <a:gd name="connsiteY13" fmla="*/ 3962399 h 6766560"/>
              <a:gd name="connsiteX14" fmla="*/ 589282 w 1179698"/>
              <a:gd name="connsiteY14" fmla="*/ 4678681 h 6766560"/>
              <a:gd name="connsiteX15" fmla="*/ 254002 w 1179698"/>
              <a:gd name="connsiteY15" fmla="*/ 4952999 h 6766560"/>
              <a:gd name="connsiteX16" fmla="*/ 162562 w 1179698"/>
              <a:gd name="connsiteY16" fmla="*/ 5196841 h 6766560"/>
              <a:gd name="connsiteX17" fmla="*/ 193042 w 1179698"/>
              <a:gd name="connsiteY17" fmla="*/ 6202680 h 6766560"/>
              <a:gd name="connsiteX18" fmla="*/ 726442 w 1179698"/>
              <a:gd name="connsiteY18" fmla="*/ 6664958 h 6766560"/>
              <a:gd name="connsiteX19" fmla="*/ 624840 w 1179698"/>
              <a:gd name="connsiteY19" fmla="*/ 6766560 h 6766560"/>
              <a:gd name="connsiteX20" fmla="*/ 843284 w 1179698"/>
              <a:gd name="connsiteY20" fmla="*/ 6416040 h 6766560"/>
              <a:gd name="connsiteX21" fmla="*/ 863602 w 1179698"/>
              <a:gd name="connsiteY21" fmla="*/ 6416041 h 6766560"/>
              <a:gd name="connsiteX22" fmla="*/ 421642 w 1179698"/>
              <a:gd name="connsiteY22" fmla="*/ 6217920 h 6766560"/>
              <a:gd name="connsiteX23" fmla="*/ 330202 w 1179698"/>
              <a:gd name="connsiteY23" fmla="*/ 6096001 h 6766560"/>
              <a:gd name="connsiteX24" fmla="*/ 132082 w 1179698"/>
              <a:gd name="connsiteY24" fmla="*/ 5669280 h 6766560"/>
              <a:gd name="connsiteX25" fmla="*/ 132082 w 1179698"/>
              <a:gd name="connsiteY25" fmla="*/ 6390638 h 6766560"/>
              <a:gd name="connsiteX26" fmla="*/ 71122 w 1179698"/>
              <a:gd name="connsiteY26" fmla="*/ 1188721 h 6766560"/>
              <a:gd name="connsiteX27" fmla="*/ 101602 w 1179698"/>
              <a:gd name="connsiteY27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0 w 1179698"/>
              <a:gd name="connsiteY5" fmla="*/ 1386840 h 6766560"/>
              <a:gd name="connsiteX6" fmla="*/ 162561 w 1179698"/>
              <a:gd name="connsiteY6" fmla="*/ 1767841 h 6766560"/>
              <a:gd name="connsiteX7" fmla="*/ 208282 w 1179698"/>
              <a:gd name="connsiteY7" fmla="*/ 1808482 h 6766560"/>
              <a:gd name="connsiteX8" fmla="*/ 574041 w 1179698"/>
              <a:gd name="connsiteY8" fmla="*/ 2133601 h 6766560"/>
              <a:gd name="connsiteX9" fmla="*/ 1153163 w 1179698"/>
              <a:gd name="connsiteY9" fmla="*/ 2514601 h 6766560"/>
              <a:gd name="connsiteX10" fmla="*/ 833121 w 1179698"/>
              <a:gd name="connsiteY10" fmla="*/ 2865121 h 6766560"/>
              <a:gd name="connsiteX11" fmla="*/ 741681 w 1179698"/>
              <a:gd name="connsiteY11" fmla="*/ 3078481 h 6766560"/>
              <a:gd name="connsiteX12" fmla="*/ 695962 w 1179698"/>
              <a:gd name="connsiteY12" fmla="*/ 3398519 h 6766560"/>
              <a:gd name="connsiteX13" fmla="*/ 817883 w 1179698"/>
              <a:gd name="connsiteY13" fmla="*/ 3749041 h 6766560"/>
              <a:gd name="connsiteX14" fmla="*/ 924562 w 1179698"/>
              <a:gd name="connsiteY14" fmla="*/ 3962399 h 6766560"/>
              <a:gd name="connsiteX15" fmla="*/ 589282 w 1179698"/>
              <a:gd name="connsiteY15" fmla="*/ 4678681 h 6766560"/>
              <a:gd name="connsiteX16" fmla="*/ 254002 w 1179698"/>
              <a:gd name="connsiteY16" fmla="*/ 4952999 h 6766560"/>
              <a:gd name="connsiteX17" fmla="*/ 162562 w 1179698"/>
              <a:gd name="connsiteY17" fmla="*/ 5196841 h 6766560"/>
              <a:gd name="connsiteX18" fmla="*/ 193042 w 1179698"/>
              <a:gd name="connsiteY18" fmla="*/ 6202680 h 6766560"/>
              <a:gd name="connsiteX19" fmla="*/ 726442 w 1179698"/>
              <a:gd name="connsiteY19" fmla="*/ 6664958 h 6766560"/>
              <a:gd name="connsiteX20" fmla="*/ 624840 w 1179698"/>
              <a:gd name="connsiteY20" fmla="*/ 6766560 h 6766560"/>
              <a:gd name="connsiteX21" fmla="*/ 843284 w 1179698"/>
              <a:gd name="connsiteY21" fmla="*/ 6416040 h 6766560"/>
              <a:gd name="connsiteX22" fmla="*/ 863602 w 1179698"/>
              <a:gd name="connsiteY22" fmla="*/ 6416041 h 6766560"/>
              <a:gd name="connsiteX23" fmla="*/ 421642 w 1179698"/>
              <a:gd name="connsiteY23" fmla="*/ 6217920 h 6766560"/>
              <a:gd name="connsiteX24" fmla="*/ 330202 w 1179698"/>
              <a:gd name="connsiteY24" fmla="*/ 6096001 h 6766560"/>
              <a:gd name="connsiteX25" fmla="*/ 132082 w 1179698"/>
              <a:gd name="connsiteY25" fmla="*/ 5669280 h 6766560"/>
              <a:gd name="connsiteX26" fmla="*/ 132082 w 1179698"/>
              <a:gd name="connsiteY26" fmla="*/ 6390638 h 6766560"/>
              <a:gd name="connsiteX27" fmla="*/ 71122 w 1179698"/>
              <a:gd name="connsiteY27" fmla="*/ 1188721 h 6766560"/>
              <a:gd name="connsiteX28" fmla="*/ 101602 w 1179698"/>
              <a:gd name="connsiteY28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38762 w 1179698"/>
              <a:gd name="connsiteY5" fmla="*/ 5791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54002 w 1179698"/>
              <a:gd name="connsiteY5" fmla="*/ 56388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391162 w 1179698"/>
              <a:gd name="connsiteY4" fmla="*/ 59436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497842 w 1179698"/>
              <a:gd name="connsiteY2" fmla="*/ 563881 h 6766560"/>
              <a:gd name="connsiteX3" fmla="*/ 299722 w 1179698"/>
              <a:gd name="connsiteY3" fmla="*/ 533401 h 6766560"/>
              <a:gd name="connsiteX4" fmla="*/ 208282 w 1179698"/>
              <a:gd name="connsiteY4" fmla="*/ 609601 h 6766560"/>
              <a:gd name="connsiteX5" fmla="*/ 391162 w 1179698"/>
              <a:gd name="connsiteY5" fmla="*/ 594361 h 6766560"/>
              <a:gd name="connsiteX6" fmla="*/ 86362 w 1179698"/>
              <a:gd name="connsiteY6" fmla="*/ 1036321 h 6766560"/>
              <a:gd name="connsiteX7" fmla="*/ 0 w 1179698"/>
              <a:gd name="connsiteY7" fmla="*/ 1386840 h 6766560"/>
              <a:gd name="connsiteX8" fmla="*/ 162561 w 1179698"/>
              <a:gd name="connsiteY8" fmla="*/ 1767841 h 6766560"/>
              <a:gd name="connsiteX9" fmla="*/ 208282 w 1179698"/>
              <a:gd name="connsiteY9" fmla="*/ 1808482 h 6766560"/>
              <a:gd name="connsiteX10" fmla="*/ 574041 w 1179698"/>
              <a:gd name="connsiteY10" fmla="*/ 2133601 h 6766560"/>
              <a:gd name="connsiteX11" fmla="*/ 1153163 w 1179698"/>
              <a:gd name="connsiteY11" fmla="*/ 2514601 h 6766560"/>
              <a:gd name="connsiteX12" fmla="*/ 833121 w 1179698"/>
              <a:gd name="connsiteY12" fmla="*/ 2865121 h 6766560"/>
              <a:gd name="connsiteX13" fmla="*/ 741681 w 1179698"/>
              <a:gd name="connsiteY13" fmla="*/ 3078481 h 6766560"/>
              <a:gd name="connsiteX14" fmla="*/ 695962 w 1179698"/>
              <a:gd name="connsiteY14" fmla="*/ 3398519 h 6766560"/>
              <a:gd name="connsiteX15" fmla="*/ 817883 w 1179698"/>
              <a:gd name="connsiteY15" fmla="*/ 3749041 h 6766560"/>
              <a:gd name="connsiteX16" fmla="*/ 924562 w 1179698"/>
              <a:gd name="connsiteY16" fmla="*/ 3962399 h 6766560"/>
              <a:gd name="connsiteX17" fmla="*/ 589282 w 1179698"/>
              <a:gd name="connsiteY17" fmla="*/ 4678681 h 6766560"/>
              <a:gd name="connsiteX18" fmla="*/ 254002 w 1179698"/>
              <a:gd name="connsiteY18" fmla="*/ 4952999 h 6766560"/>
              <a:gd name="connsiteX19" fmla="*/ 162562 w 1179698"/>
              <a:gd name="connsiteY19" fmla="*/ 5196841 h 6766560"/>
              <a:gd name="connsiteX20" fmla="*/ 193042 w 1179698"/>
              <a:gd name="connsiteY20" fmla="*/ 6202680 h 6766560"/>
              <a:gd name="connsiteX21" fmla="*/ 726442 w 1179698"/>
              <a:gd name="connsiteY21" fmla="*/ 6664958 h 6766560"/>
              <a:gd name="connsiteX22" fmla="*/ 624840 w 1179698"/>
              <a:gd name="connsiteY22" fmla="*/ 6766560 h 6766560"/>
              <a:gd name="connsiteX23" fmla="*/ 843284 w 1179698"/>
              <a:gd name="connsiteY23" fmla="*/ 6416040 h 6766560"/>
              <a:gd name="connsiteX24" fmla="*/ 863602 w 1179698"/>
              <a:gd name="connsiteY24" fmla="*/ 6416041 h 6766560"/>
              <a:gd name="connsiteX25" fmla="*/ 421642 w 1179698"/>
              <a:gd name="connsiteY25" fmla="*/ 6217920 h 6766560"/>
              <a:gd name="connsiteX26" fmla="*/ 330202 w 1179698"/>
              <a:gd name="connsiteY26" fmla="*/ 6096001 h 6766560"/>
              <a:gd name="connsiteX27" fmla="*/ 132082 w 1179698"/>
              <a:gd name="connsiteY27" fmla="*/ 5669280 h 6766560"/>
              <a:gd name="connsiteX28" fmla="*/ 132082 w 1179698"/>
              <a:gd name="connsiteY28" fmla="*/ 6390638 h 6766560"/>
              <a:gd name="connsiteX29" fmla="*/ 71122 w 1179698"/>
              <a:gd name="connsiteY29" fmla="*/ 1188721 h 6766560"/>
              <a:gd name="connsiteX30" fmla="*/ 101602 w 1179698"/>
              <a:gd name="connsiteY30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101602 w 1179698"/>
              <a:gd name="connsiteY31" fmla="*/ 132082 h 6766560"/>
              <a:gd name="connsiteX0" fmla="*/ 55882 w 1179698"/>
              <a:gd name="connsiteY0" fmla="*/ 2082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55882 w 1179698"/>
              <a:gd name="connsiteY31" fmla="*/ 208282 h 676656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497842 w 1179698"/>
              <a:gd name="connsiteY3" fmla="*/ 426721 h 6629400"/>
              <a:gd name="connsiteX4" fmla="*/ 299722 w 1179698"/>
              <a:gd name="connsiteY4" fmla="*/ 396241 h 6629400"/>
              <a:gd name="connsiteX5" fmla="*/ 208282 w 1179698"/>
              <a:gd name="connsiteY5" fmla="*/ 472441 h 6629400"/>
              <a:gd name="connsiteX6" fmla="*/ 391162 w 1179698"/>
              <a:gd name="connsiteY6" fmla="*/ 457201 h 6629400"/>
              <a:gd name="connsiteX7" fmla="*/ 86362 w 1179698"/>
              <a:gd name="connsiteY7" fmla="*/ 899161 h 6629400"/>
              <a:gd name="connsiteX8" fmla="*/ 0 w 1179698"/>
              <a:gd name="connsiteY8" fmla="*/ 1249680 h 6629400"/>
              <a:gd name="connsiteX9" fmla="*/ 162561 w 1179698"/>
              <a:gd name="connsiteY9" fmla="*/ 1630681 h 6629400"/>
              <a:gd name="connsiteX10" fmla="*/ 208282 w 1179698"/>
              <a:gd name="connsiteY10" fmla="*/ 1671322 h 6629400"/>
              <a:gd name="connsiteX11" fmla="*/ 574041 w 1179698"/>
              <a:gd name="connsiteY11" fmla="*/ 1996441 h 6629400"/>
              <a:gd name="connsiteX12" fmla="*/ 1153163 w 1179698"/>
              <a:gd name="connsiteY12" fmla="*/ 2377441 h 6629400"/>
              <a:gd name="connsiteX13" fmla="*/ 833121 w 1179698"/>
              <a:gd name="connsiteY13" fmla="*/ 2727961 h 6629400"/>
              <a:gd name="connsiteX14" fmla="*/ 741681 w 1179698"/>
              <a:gd name="connsiteY14" fmla="*/ 2941321 h 6629400"/>
              <a:gd name="connsiteX15" fmla="*/ 695962 w 1179698"/>
              <a:gd name="connsiteY15" fmla="*/ 3261359 h 6629400"/>
              <a:gd name="connsiteX16" fmla="*/ 817883 w 1179698"/>
              <a:gd name="connsiteY16" fmla="*/ 3611881 h 6629400"/>
              <a:gd name="connsiteX17" fmla="*/ 924562 w 1179698"/>
              <a:gd name="connsiteY17" fmla="*/ 3825239 h 6629400"/>
              <a:gd name="connsiteX18" fmla="*/ 589282 w 1179698"/>
              <a:gd name="connsiteY18" fmla="*/ 4541521 h 6629400"/>
              <a:gd name="connsiteX19" fmla="*/ 254002 w 1179698"/>
              <a:gd name="connsiteY19" fmla="*/ 4815839 h 6629400"/>
              <a:gd name="connsiteX20" fmla="*/ 162562 w 1179698"/>
              <a:gd name="connsiteY20" fmla="*/ 5059681 h 6629400"/>
              <a:gd name="connsiteX21" fmla="*/ 193042 w 1179698"/>
              <a:gd name="connsiteY21" fmla="*/ 6065520 h 6629400"/>
              <a:gd name="connsiteX22" fmla="*/ 726442 w 1179698"/>
              <a:gd name="connsiteY22" fmla="*/ 6527798 h 6629400"/>
              <a:gd name="connsiteX23" fmla="*/ 624840 w 1179698"/>
              <a:gd name="connsiteY23" fmla="*/ 6629400 h 6629400"/>
              <a:gd name="connsiteX24" fmla="*/ 843284 w 1179698"/>
              <a:gd name="connsiteY24" fmla="*/ 6278880 h 6629400"/>
              <a:gd name="connsiteX25" fmla="*/ 863602 w 1179698"/>
              <a:gd name="connsiteY25" fmla="*/ 6278881 h 6629400"/>
              <a:gd name="connsiteX26" fmla="*/ 421642 w 1179698"/>
              <a:gd name="connsiteY26" fmla="*/ 6080760 h 6629400"/>
              <a:gd name="connsiteX27" fmla="*/ 330202 w 1179698"/>
              <a:gd name="connsiteY27" fmla="*/ 5958841 h 6629400"/>
              <a:gd name="connsiteX28" fmla="*/ 132082 w 1179698"/>
              <a:gd name="connsiteY28" fmla="*/ 5532120 h 6629400"/>
              <a:gd name="connsiteX29" fmla="*/ 132082 w 1179698"/>
              <a:gd name="connsiteY29" fmla="*/ 6253478 h 6629400"/>
              <a:gd name="connsiteX30" fmla="*/ 71122 w 1179698"/>
              <a:gd name="connsiteY30" fmla="*/ 1051561 h 6629400"/>
              <a:gd name="connsiteX31" fmla="*/ 55882 w 1179698"/>
              <a:gd name="connsiteY31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91162 w 1179698"/>
              <a:gd name="connsiteY3" fmla="*/ 21336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3020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939802 w 1179698"/>
              <a:gd name="connsiteY13" fmla="*/ 2194561 h 6629400"/>
              <a:gd name="connsiteX14" fmla="*/ 1153163 w 1179698"/>
              <a:gd name="connsiteY14" fmla="*/ 2377441 h 6629400"/>
              <a:gd name="connsiteX15" fmla="*/ 833121 w 1179698"/>
              <a:gd name="connsiteY15" fmla="*/ 2727961 h 6629400"/>
              <a:gd name="connsiteX16" fmla="*/ 741681 w 1179698"/>
              <a:gd name="connsiteY16" fmla="*/ 2941321 h 6629400"/>
              <a:gd name="connsiteX17" fmla="*/ 695962 w 1179698"/>
              <a:gd name="connsiteY17" fmla="*/ 3261359 h 6629400"/>
              <a:gd name="connsiteX18" fmla="*/ 817883 w 1179698"/>
              <a:gd name="connsiteY18" fmla="*/ 3611881 h 6629400"/>
              <a:gd name="connsiteX19" fmla="*/ 924562 w 1179698"/>
              <a:gd name="connsiteY19" fmla="*/ 3825239 h 6629400"/>
              <a:gd name="connsiteX20" fmla="*/ 589282 w 1179698"/>
              <a:gd name="connsiteY20" fmla="*/ 4541521 h 6629400"/>
              <a:gd name="connsiteX21" fmla="*/ 254002 w 1179698"/>
              <a:gd name="connsiteY21" fmla="*/ 4815839 h 6629400"/>
              <a:gd name="connsiteX22" fmla="*/ 162562 w 1179698"/>
              <a:gd name="connsiteY22" fmla="*/ 5059681 h 6629400"/>
              <a:gd name="connsiteX23" fmla="*/ 193042 w 1179698"/>
              <a:gd name="connsiteY23" fmla="*/ 6065520 h 6629400"/>
              <a:gd name="connsiteX24" fmla="*/ 726442 w 1179698"/>
              <a:gd name="connsiteY24" fmla="*/ 6527798 h 6629400"/>
              <a:gd name="connsiteX25" fmla="*/ 624840 w 1179698"/>
              <a:gd name="connsiteY25" fmla="*/ 6629400 h 6629400"/>
              <a:gd name="connsiteX26" fmla="*/ 843284 w 1179698"/>
              <a:gd name="connsiteY26" fmla="*/ 6278880 h 6629400"/>
              <a:gd name="connsiteX27" fmla="*/ 863602 w 1179698"/>
              <a:gd name="connsiteY27" fmla="*/ 6278881 h 6629400"/>
              <a:gd name="connsiteX28" fmla="*/ 421642 w 1179698"/>
              <a:gd name="connsiteY28" fmla="*/ 6080760 h 6629400"/>
              <a:gd name="connsiteX29" fmla="*/ 330202 w 1179698"/>
              <a:gd name="connsiteY29" fmla="*/ 5958841 h 6629400"/>
              <a:gd name="connsiteX30" fmla="*/ 132082 w 1179698"/>
              <a:gd name="connsiteY30" fmla="*/ 5532120 h 6629400"/>
              <a:gd name="connsiteX31" fmla="*/ 132082 w 1179698"/>
              <a:gd name="connsiteY31" fmla="*/ 6253478 h 6629400"/>
              <a:gd name="connsiteX32" fmla="*/ 71122 w 1179698"/>
              <a:gd name="connsiteY32" fmla="*/ 1051561 h 6629400"/>
              <a:gd name="connsiteX33" fmla="*/ 55882 w 1179698"/>
              <a:gd name="connsiteY33" fmla="*/ 71122 h 6629400"/>
              <a:gd name="connsiteX0" fmla="*/ 55882 w 1221142"/>
              <a:gd name="connsiteY0" fmla="*/ 71122 h 6629400"/>
              <a:gd name="connsiteX1" fmla="*/ 203204 w 1221142"/>
              <a:gd name="connsiteY1" fmla="*/ 0 h 6629400"/>
              <a:gd name="connsiteX2" fmla="*/ 208282 w 1221142"/>
              <a:gd name="connsiteY2" fmla="*/ 76201 h 6629400"/>
              <a:gd name="connsiteX3" fmla="*/ 299722 w 1221142"/>
              <a:gd name="connsiteY3" fmla="*/ 198121 h 6629400"/>
              <a:gd name="connsiteX4" fmla="*/ 497842 w 1221142"/>
              <a:gd name="connsiteY4" fmla="*/ 426721 h 6629400"/>
              <a:gd name="connsiteX5" fmla="*/ 299722 w 1221142"/>
              <a:gd name="connsiteY5" fmla="*/ 396241 h 6629400"/>
              <a:gd name="connsiteX6" fmla="*/ 208282 w 1221142"/>
              <a:gd name="connsiteY6" fmla="*/ 472441 h 6629400"/>
              <a:gd name="connsiteX7" fmla="*/ 391162 w 1221142"/>
              <a:gd name="connsiteY7" fmla="*/ 457201 h 6629400"/>
              <a:gd name="connsiteX8" fmla="*/ 86362 w 1221142"/>
              <a:gd name="connsiteY8" fmla="*/ 899161 h 6629400"/>
              <a:gd name="connsiteX9" fmla="*/ 0 w 1221142"/>
              <a:gd name="connsiteY9" fmla="*/ 1249680 h 6629400"/>
              <a:gd name="connsiteX10" fmla="*/ 162561 w 1221142"/>
              <a:gd name="connsiteY10" fmla="*/ 1630681 h 6629400"/>
              <a:gd name="connsiteX11" fmla="*/ 208282 w 1221142"/>
              <a:gd name="connsiteY11" fmla="*/ 1671322 h 6629400"/>
              <a:gd name="connsiteX12" fmla="*/ 574041 w 1221142"/>
              <a:gd name="connsiteY12" fmla="*/ 1996441 h 6629400"/>
              <a:gd name="connsiteX13" fmla="*/ 1183642 w 1221142"/>
              <a:gd name="connsiteY13" fmla="*/ 2209801 h 6629400"/>
              <a:gd name="connsiteX14" fmla="*/ 1153163 w 1221142"/>
              <a:gd name="connsiteY14" fmla="*/ 2377441 h 6629400"/>
              <a:gd name="connsiteX15" fmla="*/ 833121 w 1221142"/>
              <a:gd name="connsiteY15" fmla="*/ 2727961 h 6629400"/>
              <a:gd name="connsiteX16" fmla="*/ 741681 w 1221142"/>
              <a:gd name="connsiteY16" fmla="*/ 2941321 h 6629400"/>
              <a:gd name="connsiteX17" fmla="*/ 695962 w 1221142"/>
              <a:gd name="connsiteY17" fmla="*/ 3261359 h 6629400"/>
              <a:gd name="connsiteX18" fmla="*/ 817883 w 1221142"/>
              <a:gd name="connsiteY18" fmla="*/ 3611881 h 6629400"/>
              <a:gd name="connsiteX19" fmla="*/ 924562 w 1221142"/>
              <a:gd name="connsiteY19" fmla="*/ 3825239 h 6629400"/>
              <a:gd name="connsiteX20" fmla="*/ 589282 w 1221142"/>
              <a:gd name="connsiteY20" fmla="*/ 4541521 h 6629400"/>
              <a:gd name="connsiteX21" fmla="*/ 254002 w 1221142"/>
              <a:gd name="connsiteY21" fmla="*/ 4815839 h 6629400"/>
              <a:gd name="connsiteX22" fmla="*/ 162562 w 1221142"/>
              <a:gd name="connsiteY22" fmla="*/ 5059681 h 6629400"/>
              <a:gd name="connsiteX23" fmla="*/ 193042 w 1221142"/>
              <a:gd name="connsiteY23" fmla="*/ 6065520 h 6629400"/>
              <a:gd name="connsiteX24" fmla="*/ 726442 w 1221142"/>
              <a:gd name="connsiteY24" fmla="*/ 6527798 h 6629400"/>
              <a:gd name="connsiteX25" fmla="*/ 624840 w 1221142"/>
              <a:gd name="connsiteY25" fmla="*/ 6629400 h 6629400"/>
              <a:gd name="connsiteX26" fmla="*/ 843284 w 1221142"/>
              <a:gd name="connsiteY26" fmla="*/ 6278880 h 6629400"/>
              <a:gd name="connsiteX27" fmla="*/ 863602 w 1221142"/>
              <a:gd name="connsiteY27" fmla="*/ 6278881 h 6629400"/>
              <a:gd name="connsiteX28" fmla="*/ 421642 w 1221142"/>
              <a:gd name="connsiteY28" fmla="*/ 6080760 h 6629400"/>
              <a:gd name="connsiteX29" fmla="*/ 330202 w 1221142"/>
              <a:gd name="connsiteY29" fmla="*/ 5958841 h 6629400"/>
              <a:gd name="connsiteX30" fmla="*/ 132082 w 1221142"/>
              <a:gd name="connsiteY30" fmla="*/ 5532120 h 6629400"/>
              <a:gd name="connsiteX31" fmla="*/ 132082 w 1221142"/>
              <a:gd name="connsiteY31" fmla="*/ 6253478 h 6629400"/>
              <a:gd name="connsiteX32" fmla="*/ 71122 w 1221142"/>
              <a:gd name="connsiteY32" fmla="*/ 1051561 h 6629400"/>
              <a:gd name="connsiteX33" fmla="*/ 55882 w 1221142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74041 w 1328316"/>
              <a:gd name="connsiteY12" fmla="*/ 199644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28321 w 1328316"/>
              <a:gd name="connsiteY12" fmla="*/ 204216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528321 w 1328316"/>
              <a:gd name="connsiteY13" fmla="*/ 204216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939801 w 1328316"/>
              <a:gd name="connsiteY13" fmla="*/ 216408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443786"/>
              <a:gd name="connsiteY0" fmla="*/ 71122 h 6629400"/>
              <a:gd name="connsiteX1" fmla="*/ 203204 w 1443786"/>
              <a:gd name="connsiteY1" fmla="*/ 0 h 6629400"/>
              <a:gd name="connsiteX2" fmla="*/ 208282 w 1443786"/>
              <a:gd name="connsiteY2" fmla="*/ 76201 h 6629400"/>
              <a:gd name="connsiteX3" fmla="*/ 299722 w 1443786"/>
              <a:gd name="connsiteY3" fmla="*/ 198121 h 6629400"/>
              <a:gd name="connsiteX4" fmla="*/ 497842 w 1443786"/>
              <a:gd name="connsiteY4" fmla="*/ 426721 h 6629400"/>
              <a:gd name="connsiteX5" fmla="*/ 299722 w 1443786"/>
              <a:gd name="connsiteY5" fmla="*/ 396241 h 6629400"/>
              <a:gd name="connsiteX6" fmla="*/ 208282 w 1443786"/>
              <a:gd name="connsiteY6" fmla="*/ 472441 h 6629400"/>
              <a:gd name="connsiteX7" fmla="*/ 391162 w 1443786"/>
              <a:gd name="connsiteY7" fmla="*/ 457201 h 6629400"/>
              <a:gd name="connsiteX8" fmla="*/ 86362 w 1443786"/>
              <a:gd name="connsiteY8" fmla="*/ 899161 h 6629400"/>
              <a:gd name="connsiteX9" fmla="*/ 0 w 1443786"/>
              <a:gd name="connsiteY9" fmla="*/ 1249680 h 6629400"/>
              <a:gd name="connsiteX10" fmla="*/ 162561 w 1443786"/>
              <a:gd name="connsiteY10" fmla="*/ 1630681 h 6629400"/>
              <a:gd name="connsiteX11" fmla="*/ 208282 w 1443786"/>
              <a:gd name="connsiteY11" fmla="*/ 1671322 h 6629400"/>
              <a:gd name="connsiteX12" fmla="*/ 254002 w 1443786"/>
              <a:gd name="connsiteY12" fmla="*/ 1798321 h 6629400"/>
              <a:gd name="connsiteX13" fmla="*/ 939801 w 1443786"/>
              <a:gd name="connsiteY13" fmla="*/ 2164081 h 6629400"/>
              <a:gd name="connsiteX14" fmla="*/ 1427482 w 1443786"/>
              <a:gd name="connsiteY14" fmla="*/ 2179321 h 6629400"/>
              <a:gd name="connsiteX15" fmla="*/ 1153163 w 1443786"/>
              <a:gd name="connsiteY15" fmla="*/ 2377441 h 6629400"/>
              <a:gd name="connsiteX16" fmla="*/ 833121 w 1443786"/>
              <a:gd name="connsiteY16" fmla="*/ 2727961 h 6629400"/>
              <a:gd name="connsiteX17" fmla="*/ 741681 w 1443786"/>
              <a:gd name="connsiteY17" fmla="*/ 2941321 h 6629400"/>
              <a:gd name="connsiteX18" fmla="*/ 695962 w 1443786"/>
              <a:gd name="connsiteY18" fmla="*/ 3261359 h 6629400"/>
              <a:gd name="connsiteX19" fmla="*/ 817883 w 1443786"/>
              <a:gd name="connsiteY19" fmla="*/ 3611881 h 6629400"/>
              <a:gd name="connsiteX20" fmla="*/ 924562 w 1443786"/>
              <a:gd name="connsiteY20" fmla="*/ 3825239 h 6629400"/>
              <a:gd name="connsiteX21" fmla="*/ 589282 w 1443786"/>
              <a:gd name="connsiteY21" fmla="*/ 4541521 h 6629400"/>
              <a:gd name="connsiteX22" fmla="*/ 254002 w 1443786"/>
              <a:gd name="connsiteY22" fmla="*/ 4815839 h 6629400"/>
              <a:gd name="connsiteX23" fmla="*/ 162562 w 1443786"/>
              <a:gd name="connsiteY23" fmla="*/ 5059681 h 6629400"/>
              <a:gd name="connsiteX24" fmla="*/ 193042 w 1443786"/>
              <a:gd name="connsiteY24" fmla="*/ 6065520 h 6629400"/>
              <a:gd name="connsiteX25" fmla="*/ 726442 w 1443786"/>
              <a:gd name="connsiteY25" fmla="*/ 6527798 h 6629400"/>
              <a:gd name="connsiteX26" fmla="*/ 624840 w 1443786"/>
              <a:gd name="connsiteY26" fmla="*/ 6629400 h 6629400"/>
              <a:gd name="connsiteX27" fmla="*/ 843284 w 1443786"/>
              <a:gd name="connsiteY27" fmla="*/ 6278880 h 6629400"/>
              <a:gd name="connsiteX28" fmla="*/ 863602 w 1443786"/>
              <a:gd name="connsiteY28" fmla="*/ 6278881 h 6629400"/>
              <a:gd name="connsiteX29" fmla="*/ 421642 w 1443786"/>
              <a:gd name="connsiteY29" fmla="*/ 6080760 h 6629400"/>
              <a:gd name="connsiteX30" fmla="*/ 330202 w 1443786"/>
              <a:gd name="connsiteY30" fmla="*/ 5958841 h 6629400"/>
              <a:gd name="connsiteX31" fmla="*/ 132082 w 1443786"/>
              <a:gd name="connsiteY31" fmla="*/ 5532120 h 6629400"/>
              <a:gd name="connsiteX32" fmla="*/ 132082 w 1443786"/>
              <a:gd name="connsiteY32" fmla="*/ 6253478 h 6629400"/>
              <a:gd name="connsiteX33" fmla="*/ 71122 w 1443786"/>
              <a:gd name="connsiteY33" fmla="*/ 1051561 h 6629400"/>
              <a:gd name="connsiteX34" fmla="*/ 55882 w 1443786"/>
              <a:gd name="connsiteY34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6408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4884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87"/>
              <a:gd name="connsiteY0" fmla="*/ 71122 h 6629400"/>
              <a:gd name="connsiteX1" fmla="*/ 203204 w 1427587"/>
              <a:gd name="connsiteY1" fmla="*/ 0 h 6629400"/>
              <a:gd name="connsiteX2" fmla="*/ 208282 w 1427587"/>
              <a:gd name="connsiteY2" fmla="*/ 76201 h 6629400"/>
              <a:gd name="connsiteX3" fmla="*/ 299722 w 1427587"/>
              <a:gd name="connsiteY3" fmla="*/ 198121 h 6629400"/>
              <a:gd name="connsiteX4" fmla="*/ 497842 w 1427587"/>
              <a:gd name="connsiteY4" fmla="*/ 426721 h 6629400"/>
              <a:gd name="connsiteX5" fmla="*/ 299722 w 1427587"/>
              <a:gd name="connsiteY5" fmla="*/ 396241 h 6629400"/>
              <a:gd name="connsiteX6" fmla="*/ 208282 w 1427587"/>
              <a:gd name="connsiteY6" fmla="*/ 472441 h 6629400"/>
              <a:gd name="connsiteX7" fmla="*/ 391162 w 1427587"/>
              <a:gd name="connsiteY7" fmla="*/ 457201 h 6629400"/>
              <a:gd name="connsiteX8" fmla="*/ 86362 w 1427587"/>
              <a:gd name="connsiteY8" fmla="*/ 899161 h 6629400"/>
              <a:gd name="connsiteX9" fmla="*/ 0 w 1427587"/>
              <a:gd name="connsiteY9" fmla="*/ 1249680 h 6629400"/>
              <a:gd name="connsiteX10" fmla="*/ 162561 w 1427587"/>
              <a:gd name="connsiteY10" fmla="*/ 1630681 h 6629400"/>
              <a:gd name="connsiteX11" fmla="*/ 208282 w 1427587"/>
              <a:gd name="connsiteY11" fmla="*/ 1671322 h 6629400"/>
              <a:gd name="connsiteX12" fmla="*/ 254002 w 1427587"/>
              <a:gd name="connsiteY12" fmla="*/ 1798321 h 6629400"/>
              <a:gd name="connsiteX13" fmla="*/ 939801 w 1427587"/>
              <a:gd name="connsiteY13" fmla="*/ 2148841 h 6629400"/>
              <a:gd name="connsiteX14" fmla="*/ 1183642 w 1427587"/>
              <a:gd name="connsiteY14" fmla="*/ 2118361 h 6629400"/>
              <a:gd name="connsiteX15" fmla="*/ 1427482 w 1427587"/>
              <a:gd name="connsiteY15" fmla="*/ 2179321 h 6629400"/>
              <a:gd name="connsiteX16" fmla="*/ 1244603 w 1427587"/>
              <a:gd name="connsiteY16" fmla="*/ 2301241 h 6629400"/>
              <a:gd name="connsiteX17" fmla="*/ 833121 w 1427587"/>
              <a:gd name="connsiteY17" fmla="*/ 2727961 h 6629400"/>
              <a:gd name="connsiteX18" fmla="*/ 741681 w 1427587"/>
              <a:gd name="connsiteY18" fmla="*/ 2941321 h 6629400"/>
              <a:gd name="connsiteX19" fmla="*/ 695962 w 1427587"/>
              <a:gd name="connsiteY19" fmla="*/ 3261359 h 6629400"/>
              <a:gd name="connsiteX20" fmla="*/ 817883 w 1427587"/>
              <a:gd name="connsiteY20" fmla="*/ 3611881 h 6629400"/>
              <a:gd name="connsiteX21" fmla="*/ 924562 w 1427587"/>
              <a:gd name="connsiteY21" fmla="*/ 3825239 h 6629400"/>
              <a:gd name="connsiteX22" fmla="*/ 589282 w 1427587"/>
              <a:gd name="connsiteY22" fmla="*/ 4541521 h 6629400"/>
              <a:gd name="connsiteX23" fmla="*/ 254002 w 1427587"/>
              <a:gd name="connsiteY23" fmla="*/ 4815839 h 6629400"/>
              <a:gd name="connsiteX24" fmla="*/ 162562 w 1427587"/>
              <a:gd name="connsiteY24" fmla="*/ 5059681 h 6629400"/>
              <a:gd name="connsiteX25" fmla="*/ 193042 w 1427587"/>
              <a:gd name="connsiteY25" fmla="*/ 6065520 h 6629400"/>
              <a:gd name="connsiteX26" fmla="*/ 726442 w 1427587"/>
              <a:gd name="connsiteY26" fmla="*/ 6527798 h 6629400"/>
              <a:gd name="connsiteX27" fmla="*/ 624840 w 1427587"/>
              <a:gd name="connsiteY27" fmla="*/ 6629400 h 6629400"/>
              <a:gd name="connsiteX28" fmla="*/ 843284 w 1427587"/>
              <a:gd name="connsiteY28" fmla="*/ 6278880 h 6629400"/>
              <a:gd name="connsiteX29" fmla="*/ 863602 w 1427587"/>
              <a:gd name="connsiteY29" fmla="*/ 6278881 h 6629400"/>
              <a:gd name="connsiteX30" fmla="*/ 421642 w 1427587"/>
              <a:gd name="connsiteY30" fmla="*/ 6080760 h 6629400"/>
              <a:gd name="connsiteX31" fmla="*/ 330202 w 1427587"/>
              <a:gd name="connsiteY31" fmla="*/ 5958841 h 6629400"/>
              <a:gd name="connsiteX32" fmla="*/ 132082 w 1427587"/>
              <a:gd name="connsiteY32" fmla="*/ 5532120 h 6629400"/>
              <a:gd name="connsiteX33" fmla="*/ 132082 w 1427587"/>
              <a:gd name="connsiteY33" fmla="*/ 6253478 h 6629400"/>
              <a:gd name="connsiteX34" fmla="*/ 71122 w 1427587"/>
              <a:gd name="connsiteY34" fmla="*/ 1051561 h 6629400"/>
              <a:gd name="connsiteX35" fmla="*/ 55882 w 1427587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30124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24028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42"/>
              <a:gd name="connsiteY0" fmla="*/ 71122 h 6629400"/>
              <a:gd name="connsiteX1" fmla="*/ 203204 w 1473342"/>
              <a:gd name="connsiteY1" fmla="*/ 0 h 6629400"/>
              <a:gd name="connsiteX2" fmla="*/ 208282 w 1473342"/>
              <a:gd name="connsiteY2" fmla="*/ 76201 h 6629400"/>
              <a:gd name="connsiteX3" fmla="*/ 299722 w 1473342"/>
              <a:gd name="connsiteY3" fmla="*/ 198121 h 6629400"/>
              <a:gd name="connsiteX4" fmla="*/ 497842 w 1473342"/>
              <a:gd name="connsiteY4" fmla="*/ 426721 h 6629400"/>
              <a:gd name="connsiteX5" fmla="*/ 299722 w 1473342"/>
              <a:gd name="connsiteY5" fmla="*/ 396241 h 6629400"/>
              <a:gd name="connsiteX6" fmla="*/ 208282 w 1473342"/>
              <a:gd name="connsiteY6" fmla="*/ 472441 h 6629400"/>
              <a:gd name="connsiteX7" fmla="*/ 391162 w 1473342"/>
              <a:gd name="connsiteY7" fmla="*/ 457201 h 6629400"/>
              <a:gd name="connsiteX8" fmla="*/ 86362 w 1473342"/>
              <a:gd name="connsiteY8" fmla="*/ 899161 h 6629400"/>
              <a:gd name="connsiteX9" fmla="*/ 0 w 1473342"/>
              <a:gd name="connsiteY9" fmla="*/ 1249680 h 6629400"/>
              <a:gd name="connsiteX10" fmla="*/ 162561 w 1473342"/>
              <a:gd name="connsiteY10" fmla="*/ 1630681 h 6629400"/>
              <a:gd name="connsiteX11" fmla="*/ 208282 w 1473342"/>
              <a:gd name="connsiteY11" fmla="*/ 1671322 h 6629400"/>
              <a:gd name="connsiteX12" fmla="*/ 254002 w 1473342"/>
              <a:gd name="connsiteY12" fmla="*/ 1798321 h 6629400"/>
              <a:gd name="connsiteX13" fmla="*/ 939801 w 1473342"/>
              <a:gd name="connsiteY13" fmla="*/ 2148841 h 6629400"/>
              <a:gd name="connsiteX14" fmla="*/ 1183642 w 1473342"/>
              <a:gd name="connsiteY14" fmla="*/ 2118361 h 6629400"/>
              <a:gd name="connsiteX15" fmla="*/ 1473202 w 1473342"/>
              <a:gd name="connsiteY15" fmla="*/ 2255521 h 6629400"/>
              <a:gd name="connsiteX16" fmla="*/ 1336043 w 1473342"/>
              <a:gd name="connsiteY16" fmla="*/ 2209801 h 6629400"/>
              <a:gd name="connsiteX17" fmla="*/ 833121 w 1473342"/>
              <a:gd name="connsiteY17" fmla="*/ 2727961 h 6629400"/>
              <a:gd name="connsiteX18" fmla="*/ 741681 w 1473342"/>
              <a:gd name="connsiteY18" fmla="*/ 2941321 h 6629400"/>
              <a:gd name="connsiteX19" fmla="*/ 695962 w 1473342"/>
              <a:gd name="connsiteY19" fmla="*/ 3261359 h 6629400"/>
              <a:gd name="connsiteX20" fmla="*/ 817883 w 1473342"/>
              <a:gd name="connsiteY20" fmla="*/ 3611881 h 6629400"/>
              <a:gd name="connsiteX21" fmla="*/ 924562 w 1473342"/>
              <a:gd name="connsiteY21" fmla="*/ 3825239 h 6629400"/>
              <a:gd name="connsiteX22" fmla="*/ 589282 w 1473342"/>
              <a:gd name="connsiteY22" fmla="*/ 4541521 h 6629400"/>
              <a:gd name="connsiteX23" fmla="*/ 254002 w 1473342"/>
              <a:gd name="connsiteY23" fmla="*/ 4815839 h 6629400"/>
              <a:gd name="connsiteX24" fmla="*/ 162562 w 1473342"/>
              <a:gd name="connsiteY24" fmla="*/ 5059681 h 6629400"/>
              <a:gd name="connsiteX25" fmla="*/ 193042 w 1473342"/>
              <a:gd name="connsiteY25" fmla="*/ 6065520 h 6629400"/>
              <a:gd name="connsiteX26" fmla="*/ 726442 w 1473342"/>
              <a:gd name="connsiteY26" fmla="*/ 6527798 h 6629400"/>
              <a:gd name="connsiteX27" fmla="*/ 624840 w 1473342"/>
              <a:gd name="connsiteY27" fmla="*/ 6629400 h 6629400"/>
              <a:gd name="connsiteX28" fmla="*/ 843284 w 1473342"/>
              <a:gd name="connsiteY28" fmla="*/ 6278880 h 6629400"/>
              <a:gd name="connsiteX29" fmla="*/ 863602 w 1473342"/>
              <a:gd name="connsiteY29" fmla="*/ 6278881 h 6629400"/>
              <a:gd name="connsiteX30" fmla="*/ 421642 w 1473342"/>
              <a:gd name="connsiteY30" fmla="*/ 6080760 h 6629400"/>
              <a:gd name="connsiteX31" fmla="*/ 330202 w 1473342"/>
              <a:gd name="connsiteY31" fmla="*/ 5958841 h 6629400"/>
              <a:gd name="connsiteX32" fmla="*/ 132082 w 1473342"/>
              <a:gd name="connsiteY32" fmla="*/ 5532120 h 6629400"/>
              <a:gd name="connsiteX33" fmla="*/ 132082 w 1473342"/>
              <a:gd name="connsiteY33" fmla="*/ 6253478 h 6629400"/>
              <a:gd name="connsiteX34" fmla="*/ 71122 w 1473342"/>
              <a:gd name="connsiteY34" fmla="*/ 1051561 h 6629400"/>
              <a:gd name="connsiteX35" fmla="*/ 55882 w 1473342"/>
              <a:gd name="connsiteY35" fmla="*/ 71122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3342" h="6629400">
                <a:moveTo>
                  <a:pt x="55882" y="71122"/>
                </a:moveTo>
                <a:cubicBezTo>
                  <a:pt x="55882" y="15009"/>
                  <a:pt x="147091" y="0"/>
                  <a:pt x="203204" y="0"/>
                </a:cubicBezTo>
                <a:cubicBezTo>
                  <a:pt x="241304" y="13546"/>
                  <a:pt x="159176" y="-17779"/>
                  <a:pt x="208282" y="76201"/>
                </a:cubicBezTo>
                <a:cubicBezTo>
                  <a:pt x="229448" y="116841"/>
                  <a:pt x="251462" y="139701"/>
                  <a:pt x="299722" y="198121"/>
                </a:cubicBezTo>
                <a:cubicBezTo>
                  <a:pt x="347982" y="256541"/>
                  <a:pt x="502922" y="401321"/>
                  <a:pt x="497842" y="426721"/>
                </a:cubicBezTo>
                <a:cubicBezTo>
                  <a:pt x="492762" y="452121"/>
                  <a:pt x="302262" y="350521"/>
                  <a:pt x="299722" y="396241"/>
                </a:cubicBezTo>
                <a:cubicBezTo>
                  <a:pt x="284482" y="431801"/>
                  <a:pt x="223522" y="436881"/>
                  <a:pt x="208282" y="472441"/>
                </a:cubicBezTo>
                <a:cubicBezTo>
                  <a:pt x="187962" y="513081"/>
                  <a:pt x="411482" y="416561"/>
                  <a:pt x="391162" y="457201"/>
                </a:cubicBezTo>
                <a:cubicBezTo>
                  <a:pt x="370842" y="502921"/>
                  <a:pt x="106682" y="853441"/>
                  <a:pt x="86362" y="899161"/>
                </a:cubicBezTo>
                <a:lnTo>
                  <a:pt x="0" y="1249680"/>
                </a:lnTo>
                <a:cubicBezTo>
                  <a:pt x="84666" y="1516380"/>
                  <a:pt x="71967" y="1527387"/>
                  <a:pt x="162561" y="1630681"/>
                </a:cubicBezTo>
                <a:cubicBezTo>
                  <a:pt x="192195" y="1703495"/>
                  <a:pt x="139702" y="1597662"/>
                  <a:pt x="208282" y="1671322"/>
                </a:cubicBezTo>
                <a:cubicBezTo>
                  <a:pt x="226062" y="1694182"/>
                  <a:pt x="200662" y="1736515"/>
                  <a:pt x="254002" y="1798321"/>
                </a:cubicBezTo>
                <a:cubicBezTo>
                  <a:pt x="307342" y="1860127"/>
                  <a:pt x="795021" y="2087881"/>
                  <a:pt x="939801" y="2148841"/>
                </a:cubicBezTo>
                <a:cubicBezTo>
                  <a:pt x="1084581" y="2209801"/>
                  <a:pt x="1102362" y="2115821"/>
                  <a:pt x="1183642" y="2118361"/>
                </a:cubicBezTo>
                <a:cubicBezTo>
                  <a:pt x="1264922" y="2120901"/>
                  <a:pt x="1468122" y="2219961"/>
                  <a:pt x="1473202" y="2255521"/>
                </a:cubicBezTo>
                <a:cubicBezTo>
                  <a:pt x="1478282" y="2291081"/>
                  <a:pt x="1343663" y="2120901"/>
                  <a:pt x="1336043" y="2209801"/>
                </a:cubicBezTo>
                <a:cubicBezTo>
                  <a:pt x="1468123" y="2355427"/>
                  <a:pt x="883921" y="2651761"/>
                  <a:pt x="833121" y="2727961"/>
                </a:cubicBezTo>
                <a:cubicBezTo>
                  <a:pt x="782321" y="2804161"/>
                  <a:pt x="797561" y="2829561"/>
                  <a:pt x="741681" y="2941321"/>
                </a:cubicBezTo>
                <a:cubicBezTo>
                  <a:pt x="685801" y="3053081"/>
                  <a:pt x="721362" y="3134359"/>
                  <a:pt x="695962" y="3261359"/>
                </a:cubicBezTo>
                <a:cubicBezTo>
                  <a:pt x="670562" y="3388359"/>
                  <a:pt x="777243" y="3505201"/>
                  <a:pt x="817883" y="3611881"/>
                </a:cubicBezTo>
                <a:cubicBezTo>
                  <a:pt x="858523" y="3718561"/>
                  <a:pt x="927102" y="3677919"/>
                  <a:pt x="924562" y="3825239"/>
                </a:cubicBezTo>
                <a:cubicBezTo>
                  <a:pt x="922022" y="3972559"/>
                  <a:pt x="701042" y="4376421"/>
                  <a:pt x="589282" y="4541521"/>
                </a:cubicBezTo>
                <a:cubicBezTo>
                  <a:pt x="477522" y="4706621"/>
                  <a:pt x="360682" y="4721859"/>
                  <a:pt x="254002" y="4815839"/>
                </a:cubicBezTo>
                <a:cubicBezTo>
                  <a:pt x="134622" y="5006339"/>
                  <a:pt x="213362" y="4843781"/>
                  <a:pt x="162562" y="5059681"/>
                </a:cubicBezTo>
                <a:cubicBezTo>
                  <a:pt x="111762" y="5275581"/>
                  <a:pt x="106682" y="5805594"/>
                  <a:pt x="193042" y="6065520"/>
                </a:cubicBezTo>
                <a:cubicBezTo>
                  <a:pt x="50802" y="6778413"/>
                  <a:pt x="877996" y="5882638"/>
                  <a:pt x="726442" y="6527798"/>
                </a:cubicBezTo>
                <a:cubicBezTo>
                  <a:pt x="726442" y="6583911"/>
                  <a:pt x="680953" y="6629400"/>
                  <a:pt x="624840" y="6629400"/>
                </a:cubicBezTo>
                <a:lnTo>
                  <a:pt x="843284" y="6278880"/>
                </a:lnTo>
                <a:cubicBezTo>
                  <a:pt x="860218" y="6200140"/>
                  <a:pt x="936416" y="6309361"/>
                  <a:pt x="863602" y="6278881"/>
                </a:cubicBezTo>
                <a:cubicBezTo>
                  <a:pt x="790788" y="6248401"/>
                  <a:pt x="515622" y="6131560"/>
                  <a:pt x="421642" y="6080760"/>
                </a:cubicBezTo>
                <a:cubicBezTo>
                  <a:pt x="327662" y="6029960"/>
                  <a:pt x="378462" y="6050281"/>
                  <a:pt x="330202" y="5958841"/>
                </a:cubicBezTo>
                <a:cubicBezTo>
                  <a:pt x="281942" y="5867401"/>
                  <a:pt x="160022" y="5485554"/>
                  <a:pt x="132082" y="5532120"/>
                </a:cubicBezTo>
                <a:cubicBezTo>
                  <a:pt x="104142" y="5578686"/>
                  <a:pt x="139702" y="6992618"/>
                  <a:pt x="132082" y="6253478"/>
                </a:cubicBezTo>
                <a:cubicBezTo>
                  <a:pt x="116842" y="4534746"/>
                  <a:pt x="86362" y="2770293"/>
                  <a:pt x="71122" y="1051561"/>
                </a:cubicBezTo>
                <a:lnTo>
                  <a:pt x="55882" y="71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531056"/>
            <a:ext cx="1792116" cy="182868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2100" y="2603069"/>
            <a:ext cx="1718023" cy="177720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907" y="4662193"/>
            <a:ext cx="1738689" cy="176326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3647356"/>
              </p:ext>
            </p:extLst>
          </p:nvPr>
        </p:nvGraphicFramePr>
        <p:xfrm>
          <a:off x="38187" y="-2344"/>
          <a:ext cx="12146280" cy="690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-101601" y="182879"/>
            <a:ext cx="1473342" cy="6629400"/>
          </a:xfrm>
          <a:custGeom>
            <a:avLst/>
            <a:gdLst>
              <a:gd name="connsiteX0" fmla="*/ 0 w 609600"/>
              <a:gd name="connsiteY0" fmla="*/ 101602 h 6858000"/>
              <a:gd name="connsiteX1" fmla="*/ 101602 w 609600"/>
              <a:gd name="connsiteY1" fmla="*/ 0 h 6858000"/>
              <a:gd name="connsiteX2" fmla="*/ 507998 w 609600"/>
              <a:gd name="connsiteY2" fmla="*/ 0 h 6858000"/>
              <a:gd name="connsiteX3" fmla="*/ 609600 w 609600"/>
              <a:gd name="connsiteY3" fmla="*/ 101602 h 6858000"/>
              <a:gd name="connsiteX4" fmla="*/ 609600 w 609600"/>
              <a:gd name="connsiteY4" fmla="*/ 6756398 h 6858000"/>
              <a:gd name="connsiteX5" fmla="*/ 507998 w 609600"/>
              <a:gd name="connsiteY5" fmla="*/ 6858000 h 6858000"/>
              <a:gd name="connsiteX6" fmla="*/ 101602 w 609600"/>
              <a:gd name="connsiteY6" fmla="*/ 6858000 h 6858000"/>
              <a:gd name="connsiteX7" fmla="*/ 0 w 609600"/>
              <a:gd name="connsiteY7" fmla="*/ 6756398 h 6858000"/>
              <a:gd name="connsiteX8" fmla="*/ 0 w 609600"/>
              <a:gd name="connsiteY8" fmla="*/ 101602 h 6858000"/>
              <a:gd name="connsiteX0" fmla="*/ 0 w 1463040"/>
              <a:gd name="connsiteY0" fmla="*/ 101602 h 6858000"/>
              <a:gd name="connsiteX1" fmla="*/ 101602 w 1463040"/>
              <a:gd name="connsiteY1" fmla="*/ 0 h 6858000"/>
              <a:gd name="connsiteX2" fmla="*/ 507998 w 1463040"/>
              <a:gd name="connsiteY2" fmla="*/ 0 h 6858000"/>
              <a:gd name="connsiteX3" fmla="*/ 1463040 w 1463040"/>
              <a:gd name="connsiteY3" fmla="*/ 2479042 h 6858000"/>
              <a:gd name="connsiteX4" fmla="*/ 609600 w 1463040"/>
              <a:gd name="connsiteY4" fmla="*/ 6756398 h 6858000"/>
              <a:gd name="connsiteX5" fmla="*/ 507998 w 1463040"/>
              <a:gd name="connsiteY5" fmla="*/ 6858000 h 6858000"/>
              <a:gd name="connsiteX6" fmla="*/ 101602 w 1463040"/>
              <a:gd name="connsiteY6" fmla="*/ 6858000 h 6858000"/>
              <a:gd name="connsiteX7" fmla="*/ 0 w 1463040"/>
              <a:gd name="connsiteY7" fmla="*/ 6756398 h 6858000"/>
              <a:gd name="connsiteX8" fmla="*/ 0 w 1463040"/>
              <a:gd name="connsiteY8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507998 w 1518460"/>
              <a:gd name="connsiteY2" fmla="*/ 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431798 w 1518460"/>
              <a:gd name="connsiteY2" fmla="*/ 152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264158 w 1518460"/>
              <a:gd name="connsiteY2" fmla="*/ 914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35558 w 1518460"/>
              <a:gd name="connsiteY2" fmla="*/ 12192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690878 w 1518460"/>
              <a:gd name="connsiteY2" fmla="*/ 97536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27877 h 6784275"/>
              <a:gd name="connsiteX1" fmla="*/ 86362 w 1518460"/>
              <a:gd name="connsiteY1" fmla="*/ 17715 h 6784275"/>
              <a:gd name="connsiteX2" fmla="*/ 690878 w 1518460"/>
              <a:gd name="connsiteY2" fmla="*/ 901635 h 6784275"/>
              <a:gd name="connsiteX3" fmla="*/ 1463040 w 1518460"/>
              <a:gd name="connsiteY3" fmla="*/ 2405317 h 6784275"/>
              <a:gd name="connsiteX4" fmla="*/ 1280160 w 1518460"/>
              <a:gd name="connsiteY4" fmla="*/ 4604955 h 6784275"/>
              <a:gd name="connsiteX5" fmla="*/ 609600 w 1518460"/>
              <a:gd name="connsiteY5" fmla="*/ 6682673 h 6784275"/>
              <a:gd name="connsiteX6" fmla="*/ 507998 w 1518460"/>
              <a:gd name="connsiteY6" fmla="*/ 6784275 h 6784275"/>
              <a:gd name="connsiteX7" fmla="*/ 101602 w 1518460"/>
              <a:gd name="connsiteY7" fmla="*/ 6784275 h 6784275"/>
              <a:gd name="connsiteX8" fmla="*/ 0 w 1518460"/>
              <a:gd name="connsiteY8" fmla="*/ 6682673 h 6784275"/>
              <a:gd name="connsiteX9" fmla="*/ 0 w 1518460"/>
              <a:gd name="connsiteY9" fmla="*/ 27877 h 6784275"/>
              <a:gd name="connsiteX0" fmla="*/ 60960 w 1518460"/>
              <a:gd name="connsiteY0" fmla="*/ 46736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60960 w 1518460"/>
              <a:gd name="connsiteY9" fmla="*/ 467362 h 6766560"/>
              <a:gd name="connsiteX0" fmla="*/ 45720 w 1518460"/>
              <a:gd name="connsiteY0" fmla="*/ 48260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45720 w 1518460"/>
              <a:gd name="connsiteY9" fmla="*/ 482602 h 6766560"/>
              <a:gd name="connsiteX0" fmla="*/ 0 w 1533700"/>
              <a:gd name="connsiteY0" fmla="*/ 132082 h 6766560"/>
              <a:gd name="connsiteX1" fmla="*/ 101602 w 1533700"/>
              <a:gd name="connsiteY1" fmla="*/ 0 h 6766560"/>
              <a:gd name="connsiteX2" fmla="*/ 706118 w 1533700"/>
              <a:gd name="connsiteY2" fmla="*/ 883920 h 6766560"/>
              <a:gd name="connsiteX3" fmla="*/ 1478280 w 1533700"/>
              <a:gd name="connsiteY3" fmla="*/ 2387602 h 6766560"/>
              <a:gd name="connsiteX4" fmla="*/ 1295400 w 1533700"/>
              <a:gd name="connsiteY4" fmla="*/ 4587240 h 6766560"/>
              <a:gd name="connsiteX5" fmla="*/ 624840 w 1533700"/>
              <a:gd name="connsiteY5" fmla="*/ 6664958 h 6766560"/>
              <a:gd name="connsiteX6" fmla="*/ 523238 w 1533700"/>
              <a:gd name="connsiteY6" fmla="*/ 6766560 h 6766560"/>
              <a:gd name="connsiteX7" fmla="*/ 116842 w 1533700"/>
              <a:gd name="connsiteY7" fmla="*/ 6766560 h 6766560"/>
              <a:gd name="connsiteX8" fmla="*/ 15240 w 1533700"/>
              <a:gd name="connsiteY8" fmla="*/ 6664958 h 6766560"/>
              <a:gd name="connsiteX9" fmla="*/ 0 w 1533700"/>
              <a:gd name="connsiteY9" fmla="*/ 132082 h 6766560"/>
              <a:gd name="connsiteX0" fmla="*/ 0 w 1512650"/>
              <a:gd name="connsiteY0" fmla="*/ 132082 h 6766560"/>
              <a:gd name="connsiteX1" fmla="*/ 101602 w 1512650"/>
              <a:gd name="connsiteY1" fmla="*/ 0 h 6766560"/>
              <a:gd name="connsiteX2" fmla="*/ 706118 w 1512650"/>
              <a:gd name="connsiteY2" fmla="*/ 883920 h 6766560"/>
              <a:gd name="connsiteX3" fmla="*/ 1478280 w 1512650"/>
              <a:gd name="connsiteY3" fmla="*/ 2387602 h 6766560"/>
              <a:gd name="connsiteX4" fmla="*/ 1097280 w 1512650"/>
              <a:gd name="connsiteY4" fmla="*/ 4282440 h 6766560"/>
              <a:gd name="connsiteX5" fmla="*/ 624840 w 1512650"/>
              <a:gd name="connsiteY5" fmla="*/ 6664958 h 6766560"/>
              <a:gd name="connsiteX6" fmla="*/ 523238 w 1512650"/>
              <a:gd name="connsiteY6" fmla="*/ 6766560 h 6766560"/>
              <a:gd name="connsiteX7" fmla="*/ 116842 w 1512650"/>
              <a:gd name="connsiteY7" fmla="*/ 6766560 h 6766560"/>
              <a:gd name="connsiteX8" fmla="*/ 15240 w 1512650"/>
              <a:gd name="connsiteY8" fmla="*/ 6664958 h 6766560"/>
              <a:gd name="connsiteX9" fmla="*/ 0 w 1512650"/>
              <a:gd name="connsiteY9" fmla="*/ 132082 h 6766560"/>
              <a:gd name="connsiteX0" fmla="*/ 0 w 1503856"/>
              <a:gd name="connsiteY0" fmla="*/ 132082 h 6766560"/>
              <a:gd name="connsiteX1" fmla="*/ 101602 w 1503856"/>
              <a:gd name="connsiteY1" fmla="*/ 0 h 6766560"/>
              <a:gd name="connsiteX2" fmla="*/ 706118 w 1503856"/>
              <a:gd name="connsiteY2" fmla="*/ 883920 h 6766560"/>
              <a:gd name="connsiteX3" fmla="*/ 1478280 w 1503856"/>
              <a:gd name="connsiteY3" fmla="*/ 2387602 h 6766560"/>
              <a:gd name="connsiteX4" fmla="*/ 1097280 w 1503856"/>
              <a:gd name="connsiteY4" fmla="*/ 4282440 h 6766560"/>
              <a:gd name="connsiteX5" fmla="*/ 624840 w 1503856"/>
              <a:gd name="connsiteY5" fmla="*/ 6664958 h 6766560"/>
              <a:gd name="connsiteX6" fmla="*/ 523238 w 1503856"/>
              <a:gd name="connsiteY6" fmla="*/ 6766560 h 6766560"/>
              <a:gd name="connsiteX7" fmla="*/ 116842 w 1503856"/>
              <a:gd name="connsiteY7" fmla="*/ 6766560 h 6766560"/>
              <a:gd name="connsiteX8" fmla="*/ 15240 w 1503856"/>
              <a:gd name="connsiteY8" fmla="*/ 6664958 h 6766560"/>
              <a:gd name="connsiteX9" fmla="*/ 0 w 1503856"/>
              <a:gd name="connsiteY9" fmla="*/ 132082 h 6766560"/>
              <a:gd name="connsiteX0" fmla="*/ 0 w 1156468"/>
              <a:gd name="connsiteY0" fmla="*/ 132082 h 6766560"/>
              <a:gd name="connsiteX1" fmla="*/ 101602 w 1156468"/>
              <a:gd name="connsiteY1" fmla="*/ 0 h 6766560"/>
              <a:gd name="connsiteX2" fmla="*/ 706118 w 1156468"/>
              <a:gd name="connsiteY2" fmla="*/ 883920 h 6766560"/>
              <a:gd name="connsiteX3" fmla="*/ 1097280 w 1156468"/>
              <a:gd name="connsiteY3" fmla="*/ 1564642 h 6766560"/>
              <a:gd name="connsiteX4" fmla="*/ 1097280 w 1156468"/>
              <a:gd name="connsiteY4" fmla="*/ 4282440 h 6766560"/>
              <a:gd name="connsiteX5" fmla="*/ 624840 w 1156468"/>
              <a:gd name="connsiteY5" fmla="*/ 6664958 h 6766560"/>
              <a:gd name="connsiteX6" fmla="*/ 523238 w 1156468"/>
              <a:gd name="connsiteY6" fmla="*/ 6766560 h 6766560"/>
              <a:gd name="connsiteX7" fmla="*/ 116842 w 1156468"/>
              <a:gd name="connsiteY7" fmla="*/ 6766560 h 6766560"/>
              <a:gd name="connsiteX8" fmla="*/ 15240 w 1156468"/>
              <a:gd name="connsiteY8" fmla="*/ 6664958 h 6766560"/>
              <a:gd name="connsiteX9" fmla="*/ 0 w 1156468"/>
              <a:gd name="connsiteY9" fmla="*/ 132082 h 6766560"/>
              <a:gd name="connsiteX0" fmla="*/ 0 w 1478280"/>
              <a:gd name="connsiteY0" fmla="*/ 132082 h 6766560"/>
              <a:gd name="connsiteX1" fmla="*/ 101602 w 1478280"/>
              <a:gd name="connsiteY1" fmla="*/ 0 h 6766560"/>
              <a:gd name="connsiteX2" fmla="*/ 706118 w 1478280"/>
              <a:gd name="connsiteY2" fmla="*/ 883920 h 6766560"/>
              <a:gd name="connsiteX3" fmla="*/ 1097280 w 1478280"/>
              <a:gd name="connsiteY3" fmla="*/ 1564642 h 6766560"/>
              <a:gd name="connsiteX4" fmla="*/ 1478280 w 1478280"/>
              <a:gd name="connsiteY4" fmla="*/ 3703319 h 6766560"/>
              <a:gd name="connsiteX5" fmla="*/ 1097280 w 1478280"/>
              <a:gd name="connsiteY5" fmla="*/ 4282440 h 6766560"/>
              <a:gd name="connsiteX6" fmla="*/ 624840 w 1478280"/>
              <a:gd name="connsiteY6" fmla="*/ 6664958 h 6766560"/>
              <a:gd name="connsiteX7" fmla="*/ 523238 w 1478280"/>
              <a:gd name="connsiteY7" fmla="*/ 6766560 h 6766560"/>
              <a:gd name="connsiteX8" fmla="*/ 116842 w 1478280"/>
              <a:gd name="connsiteY8" fmla="*/ 6766560 h 6766560"/>
              <a:gd name="connsiteX9" fmla="*/ 15240 w 1478280"/>
              <a:gd name="connsiteY9" fmla="*/ 6664958 h 6766560"/>
              <a:gd name="connsiteX10" fmla="*/ 0 w 1478280"/>
              <a:gd name="connsiteY10" fmla="*/ 132082 h 6766560"/>
              <a:gd name="connsiteX0" fmla="*/ 0 w 1489583"/>
              <a:gd name="connsiteY0" fmla="*/ 132082 h 6766560"/>
              <a:gd name="connsiteX1" fmla="*/ 101602 w 1489583"/>
              <a:gd name="connsiteY1" fmla="*/ 0 h 6766560"/>
              <a:gd name="connsiteX2" fmla="*/ 706118 w 1489583"/>
              <a:gd name="connsiteY2" fmla="*/ 883920 h 6766560"/>
              <a:gd name="connsiteX3" fmla="*/ 1097280 w 1489583"/>
              <a:gd name="connsiteY3" fmla="*/ 1564642 h 6766560"/>
              <a:gd name="connsiteX4" fmla="*/ 1432560 w 1489583"/>
              <a:gd name="connsiteY4" fmla="*/ 2575559 h 6766560"/>
              <a:gd name="connsiteX5" fmla="*/ 1478280 w 1489583"/>
              <a:gd name="connsiteY5" fmla="*/ 3703319 h 6766560"/>
              <a:gd name="connsiteX6" fmla="*/ 1097280 w 1489583"/>
              <a:gd name="connsiteY6" fmla="*/ 4282440 h 6766560"/>
              <a:gd name="connsiteX7" fmla="*/ 624840 w 1489583"/>
              <a:gd name="connsiteY7" fmla="*/ 6664958 h 6766560"/>
              <a:gd name="connsiteX8" fmla="*/ 523238 w 1489583"/>
              <a:gd name="connsiteY8" fmla="*/ 6766560 h 6766560"/>
              <a:gd name="connsiteX9" fmla="*/ 116842 w 1489583"/>
              <a:gd name="connsiteY9" fmla="*/ 6766560 h 6766560"/>
              <a:gd name="connsiteX10" fmla="*/ 15240 w 1489583"/>
              <a:gd name="connsiteY10" fmla="*/ 6664958 h 6766560"/>
              <a:gd name="connsiteX11" fmla="*/ 0 w 1489583"/>
              <a:gd name="connsiteY11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097280 w 1496352"/>
              <a:gd name="connsiteY7" fmla="*/ 428244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817882 w 1496352"/>
              <a:gd name="connsiteY10" fmla="*/ 640080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7108065"/>
              <a:gd name="connsiteX1" fmla="*/ 101602 w 1496352"/>
              <a:gd name="connsiteY1" fmla="*/ 0 h 7108065"/>
              <a:gd name="connsiteX2" fmla="*/ 706118 w 1496352"/>
              <a:gd name="connsiteY2" fmla="*/ 883920 h 7108065"/>
              <a:gd name="connsiteX3" fmla="*/ 1097280 w 1496352"/>
              <a:gd name="connsiteY3" fmla="*/ 1564642 h 7108065"/>
              <a:gd name="connsiteX4" fmla="*/ 1432560 w 1496352"/>
              <a:gd name="connsiteY4" fmla="*/ 2575559 h 7108065"/>
              <a:gd name="connsiteX5" fmla="*/ 1478280 w 1496352"/>
              <a:gd name="connsiteY5" fmla="*/ 3703319 h 7108065"/>
              <a:gd name="connsiteX6" fmla="*/ 1219200 w 1496352"/>
              <a:gd name="connsiteY6" fmla="*/ 4831079 h 7108065"/>
              <a:gd name="connsiteX7" fmla="*/ 1203960 w 1496352"/>
              <a:gd name="connsiteY7" fmla="*/ 5151120 h 7108065"/>
              <a:gd name="connsiteX8" fmla="*/ 624840 w 1496352"/>
              <a:gd name="connsiteY8" fmla="*/ 6664958 h 7108065"/>
              <a:gd name="connsiteX9" fmla="*/ 523238 w 1496352"/>
              <a:gd name="connsiteY9" fmla="*/ 6766560 h 7108065"/>
              <a:gd name="connsiteX10" fmla="*/ 817882 w 1496352"/>
              <a:gd name="connsiteY10" fmla="*/ 6400800 h 7108065"/>
              <a:gd name="connsiteX11" fmla="*/ 304800 w 1496352"/>
              <a:gd name="connsiteY11" fmla="*/ 6477000 h 7108065"/>
              <a:gd name="connsiteX12" fmla="*/ 15240 w 1496352"/>
              <a:gd name="connsiteY12" fmla="*/ 6664958 h 7108065"/>
              <a:gd name="connsiteX13" fmla="*/ 0 w 1496352"/>
              <a:gd name="connsiteY13" fmla="*/ 132082 h 7108065"/>
              <a:gd name="connsiteX0" fmla="*/ 0 w 1496352"/>
              <a:gd name="connsiteY0" fmla="*/ 132082 h 7011792"/>
              <a:gd name="connsiteX1" fmla="*/ 101602 w 1496352"/>
              <a:gd name="connsiteY1" fmla="*/ 0 h 7011792"/>
              <a:gd name="connsiteX2" fmla="*/ 706118 w 1496352"/>
              <a:gd name="connsiteY2" fmla="*/ 883920 h 7011792"/>
              <a:gd name="connsiteX3" fmla="*/ 1097280 w 1496352"/>
              <a:gd name="connsiteY3" fmla="*/ 1564642 h 7011792"/>
              <a:gd name="connsiteX4" fmla="*/ 1432560 w 1496352"/>
              <a:gd name="connsiteY4" fmla="*/ 2575559 h 7011792"/>
              <a:gd name="connsiteX5" fmla="*/ 1478280 w 1496352"/>
              <a:gd name="connsiteY5" fmla="*/ 3703319 h 7011792"/>
              <a:gd name="connsiteX6" fmla="*/ 1219200 w 1496352"/>
              <a:gd name="connsiteY6" fmla="*/ 4831079 h 7011792"/>
              <a:gd name="connsiteX7" fmla="*/ 1203960 w 1496352"/>
              <a:gd name="connsiteY7" fmla="*/ 5151120 h 7011792"/>
              <a:gd name="connsiteX8" fmla="*/ 624840 w 1496352"/>
              <a:gd name="connsiteY8" fmla="*/ 6664958 h 7011792"/>
              <a:gd name="connsiteX9" fmla="*/ 523238 w 1496352"/>
              <a:gd name="connsiteY9" fmla="*/ 6766560 h 7011792"/>
              <a:gd name="connsiteX10" fmla="*/ 817882 w 1496352"/>
              <a:gd name="connsiteY10" fmla="*/ 6400800 h 7011792"/>
              <a:gd name="connsiteX11" fmla="*/ 304800 w 1496352"/>
              <a:gd name="connsiteY11" fmla="*/ 6477000 h 7011792"/>
              <a:gd name="connsiteX12" fmla="*/ 30480 w 1496352"/>
              <a:gd name="connsiteY12" fmla="*/ 5669280 h 7011792"/>
              <a:gd name="connsiteX13" fmla="*/ 15240 w 1496352"/>
              <a:gd name="connsiteY13" fmla="*/ 6664958 h 7011792"/>
              <a:gd name="connsiteX14" fmla="*/ 0 w 1496352"/>
              <a:gd name="connsiteY14" fmla="*/ 132082 h 7011792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04800 w 1496352"/>
              <a:gd name="connsiteY11" fmla="*/ 647700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03141 w 1616613"/>
              <a:gd name="connsiteY6" fmla="*/ 478535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18381 w 1616613"/>
              <a:gd name="connsiteY6" fmla="*/ 489203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7264"/>
              <a:gd name="connsiteY0" fmla="*/ 132082 h 6773149"/>
              <a:gd name="connsiteX1" fmla="*/ 221863 w 1557264"/>
              <a:gd name="connsiteY1" fmla="*/ 0 h 6773149"/>
              <a:gd name="connsiteX2" fmla="*/ 826379 w 1557264"/>
              <a:gd name="connsiteY2" fmla="*/ 883920 h 6773149"/>
              <a:gd name="connsiteX3" fmla="*/ 1217541 w 1557264"/>
              <a:gd name="connsiteY3" fmla="*/ 1564642 h 6773149"/>
              <a:gd name="connsiteX4" fmla="*/ 1552821 w 1557264"/>
              <a:gd name="connsiteY4" fmla="*/ 2575559 h 6773149"/>
              <a:gd name="connsiteX5" fmla="*/ 943221 w 1557264"/>
              <a:gd name="connsiteY5" fmla="*/ 3962399 h 6773149"/>
              <a:gd name="connsiteX6" fmla="*/ 318381 w 1557264"/>
              <a:gd name="connsiteY6" fmla="*/ 4892039 h 6773149"/>
              <a:gd name="connsiteX7" fmla="*/ 13581 w 1557264"/>
              <a:gd name="connsiteY7" fmla="*/ 6187440 h 6773149"/>
              <a:gd name="connsiteX8" fmla="*/ 745101 w 1557264"/>
              <a:gd name="connsiteY8" fmla="*/ 6664958 h 6773149"/>
              <a:gd name="connsiteX9" fmla="*/ 643499 w 1557264"/>
              <a:gd name="connsiteY9" fmla="*/ 6766560 h 6773149"/>
              <a:gd name="connsiteX10" fmla="*/ 938143 w 1557264"/>
              <a:gd name="connsiteY10" fmla="*/ 6400800 h 6773149"/>
              <a:gd name="connsiteX11" fmla="*/ 501261 w 1557264"/>
              <a:gd name="connsiteY11" fmla="*/ 6217920 h 6773149"/>
              <a:gd name="connsiteX12" fmla="*/ 150741 w 1557264"/>
              <a:gd name="connsiteY12" fmla="*/ 5669280 h 6773149"/>
              <a:gd name="connsiteX13" fmla="*/ 150741 w 1557264"/>
              <a:gd name="connsiteY13" fmla="*/ 6390638 h 6773149"/>
              <a:gd name="connsiteX14" fmla="*/ 120261 w 1557264"/>
              <a:gd name="connsiteY14" fmla="*/ 132082 h 6773149"/>
              <a:gd name="connsiteX0" fmla="*/ 120261 w 1225125"/>
              <a:gd name="connsiteY0" fmla="*/ 132082 h 6773149"/>
              <a:gd name="connsiteX1" fmla="*/ 221863 w 1225125"/>
              <a:gd name="connsiteY1" fmla="*/ 0 h 6773149"/>
              <a:gd name="connsiteX2" fmla="*/ 826379 w 1225125"/>
              <a:gd name="connsiteY2" fmla="*/ 883920 h 6773149"/>
              <a:gd name="connsiteX3" fmla="*/ 1217541 w 1225125"/>
              <a:gd name="connsiteY3" fmla="*/ 1564642 h 6773149"/>
              <a:gd name="connsiteX4" fmla="*/ 699381 w 1225125"/>
              <a:gd name="connsiteY4" fmla="*/ 3322319 h 6773149"/>
              <a:gd name="connsiteX5" fmla="*/ 943221 w 1225125"/>
              <a:gd name="connsiteY5" fmla="*/ 3962399 h 6773149"/>
              <a:gd name="connsiteX6" fmla="*/ 318381 w 1225125"/>
              <a:gd name="connsiteY6" fmla="*/ 4892039 h 6773149"/>
              <a:gd name="connsiteX7" fmla="*/ 13581 w 1225125"/>
              <a:gd name="connsiteY7" fmla="*/ 6187440 h 6773149"/>
              <a:gd name="connsiteX8" fmla="*/ 745101 w 1225125"/>
              <a:gd name="connsiteY8" fmla="*/ 6664958 h 6773149"/>
              <a:gd name="connsiteX9" fmla="*/ 643499 w 1225125"/>
              <a:gd name="connsiteY9" fmla="*/ 6766560 h 6773149"/>
              <a:gd name="connsiteX10" fmla="*/ 938143 w 1225125"/>
              <a:gd name="connsiteY10" fmla="*/ 6400800 h 6773149"/>
              <a:gd name="connsiteX11" fmla="*/ 501261 w 1225125"/>
              <a:gd name="connsiteY11" fmla="*/ 6217920 h 6773149"/>
              <a:gd name="connsiteX12" fmla="*/ 150741 w 1225125"/>
              <a:gd name="connsiteY12" fmla="*/ 5669280 h 6773149"/>
              <a:gd name="connsiteX13" fmla="*/ 150741 w 1225125"/>
              <a:gd name="connsiteY13" fmla="*/ 6390638 h 6773149"/>
              <a:gd name="connsiteX14" fmla="*/ 120261 w 1225125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826379 w 1090018"/>
              <a:gd name="connsiteY2" fmla="*/ 8839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79619 w 1090018"/>
              <a:gd name="connsiteY2" fmla="*/ 14173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177805"/>
              <a:gd name="connsiteY0" fmla="*/ 132082 h 6773149"/>
              <a:gd name="connsiteX1" fmla="*/ 221863 w 1177805"/>
              <a:gd name="connsiteY1" fmla="*/ 0 h 6773149"/>
              <a:gd name="connsiteX2" fmla="*/ 79619 w 1177805"/>
              <a:gd name="connsiteY2" fmla="*/ 1417320 h 6773149"/>
              <a:gd name="connsiteX3" fmla="*/ 257421 w 1177805"/>
              <a:gd name="connsiteY3" fmla="*/ 1854202 h 6773149"/>
              <a:gd name="connsiteX4" fmla="*/ 1171822 w 1177805"/>
              <a:gd name="connsiteY4" fmla="*/ 2514601 h 6773149"/>
              <a:gd name="connsiteX5" fmla="*/ 699381 w 1177805"/>
              <a:gd name="connsiteY5" fmla="*/ 3322319 h 6773149"/>
              <a:gd name="connsiteX6" fmla="*/ 943221 w 1177805"/>
              <a:gd name="connsiteY6" fmla="*/ 3962399 h 6773149"/>
              <a:gd name="connsiteX7" fmla="*/ 318381 w 1177805"/>
              <a:gd name="connsiteY7" fmla="*/ 4892039 h 6773149"/>
              <a:gd name="connsiteX8" fmla="*/ 13581 w 1177805"/>
              <a:gd name="connsiteY8" fmla="*/ 6187440 h 6773149"/>
              <a:gd name="connsiteX9" fmla="*/ 745101 w 1177805"/>
              <a:gd name="connsiteY9" fmla="*/ 6664958 h 6773149"/>
              <a:gd name="connsiteX10" fmla="*/ 643499 w 1177805"/>
              <a:gd name="connsiteY10" fmla="*/ 6766560 h 6773149"/>
              <a:gd name="connsiteX11" fmla="*/ 938143 w 1177805"/>
              <a:gd name="connsiteY11" fmla="*/ 6400800 h 6773149"/>
              <a:gd name="connsiteX12" fmla="*/ 501261 w 1177805"/>
              <a:gd name="connsiteY12" fmla="*/ 6217920 h 6773149"/>
              <a:gd name="connsiteX13" fmla="*/ 150741 w 1177805"/>
              <a:gd name="connsiteY13" fmla="*/ 5669280 h 6773149"/>
              <a:gd name="connsiteX14" fmla="*/ 150741 w 1177805"/>
              <a:gd name="connsiteY14" fmla="*/ 6390638 h 6773149"/>
              <a:gd name="connsiteX15" fmla="*/ 120261 w 1177805"/>
              <a:gd name="connsiteY15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501261 w 1179276"/>
              <a:gd name="connsiteY13" fmla="*/ 6217920 h 6773149"/>
              <a:gd name="connsiteX14" fmla="*/ 150741 w 1179276"/>
              <a:gd name="connsiteY14" fmla="*/ 5669280 h 6773149"/>
              <a:gd name="connsiteX15" fmla="*/ 150741 w 1179276"/>
              <a:gd name="connsiteY15" fmla="*/ 6390638 h 6773149"/>
              <a:gd name="connsiteX16" fmla="*/ 120261 w 1179276"/>
              <a:gd name="connsiteY16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714621 w 1179276"/>
              <a:gd name="connsiteY13" fmla="*/ 63703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44030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5135"/>
              <a:gd name="connsiteX1" fmla="*/ 221863 w 1179276"/>
              <a:gd name="connsiteY1" fmla="*/ 0 h 6775135"/>
              <a:gd name="connsiteX2" fmla="*/ 79619 w 1179276"/>
              <a:gd name="connsiteY2" fmla="*/ 1417320 h 6775135"/>
              <a:gd name="connsiteX3" fmla="*/ 257421 w 1179276"/>
              <a:gd name="connsiteY3" fmla="*/ 1854202 h 6775135"/>
              <a:gd name="connsiteX4" fmla="*/ 1171822 w 1179276"/>
              <a:gd name="connsiteY4" fmla="*/ 2514601 h 6775135"/>
              <a:gd name="connsiteX5" fmla="*/ 699381 w 1179276"/>
              <a:gd name="connsiteY5" fmla="*/ 3322319 h 6775135"/>
              <a:gd name="connsiteX6" fmla="*/ 836542 w 1179276"/>
              <a:gd name="connsiteY6" fmla="*/ 3749041 h 6775135"/>
              <a:gd name="connsiteX7" fmla="*/ 943221 w 1179276"/>
              <a:gd name="connsiteY7" fmla="*/ 3962399 h 6775135"/>
              <a:gd name="connsiteX8" fmla="*/ 318381 w 1179276"/>
              <a:gd name="connsiteY8" fmla="*/ 4892039 h 6775135"/>
              <a:gd name="connsiteX9" fmla="*/ 13581 w 1179276"/>
              <a:gd name="connsiteY9" fmla="*/ 6187440 h 6775135"/>
              <a:gd name="connsiteX10" fmla="*/ 745101 w 1179276"/>
              <a:gd name="connsiteY10" fmla="*/ 6664958 h 6775135"/>
              <a:gd name="connsiteX11" fmla="*/ 643499 w 1179276"/>
              <a:gd name="connsiteY11" fmla="*/ 6766560 h 6775135"/>
              <a:gd name="connsiteX12" fmla="*/ 861943 w 1179276"/>
              <a:gd name="connsiteY12" fmla="*/ 6416040 h 6775135"/>
              <a:gd name="connsiteX13" fmla="*/ 882261 w 1179276"/>
              <a:gd name="connsiteY13" fmla="*/ 6416041 h 6775135"/>
              <a:gd name="connsiteX14" fmla="*/ 440301 w 1179276"/>
              <a:gd name="connsiteY14" fmla="*/ 6217920 h 6775135"/>
              <a:gd name="connsiteX15" fmla="*/ 348861 w 1179276"/>
              <a:gd name="connsiteY15" fmla="*/ 6096001 h 6775135"/>
              <a:gd name="connsiteX16" fmla="*/ 150741 w 1179276"/>
              <a:gd name="connsiteY16" fmla="*/ 5669280 h 6775135"/>
              <a:gd name="connsiteX17" fmla="*/ 150741 w 1179276"/>
              <a:gd name="connsiteY17" fmla="*/ 6390638 h 6775135"/>
              <a:gd name="connsiteX18" fmla="*/ 120261 w 1179276"/>
              <a:gd name="connsiteY18" fmla="*/ 132082 h 6775135"/>
              <a:gd name="connsiteX0" fmla="*/ 127791 w 1186806"/>
              <a:gd name="connsiteY0" fmla="*/ 132082 h 6775135"/>
              <a:gd name="connsiteX1" fmla="*/ 229393 w 1186806"/>
              <a:gd name="connsiteY1" fmla="*/ 0 h 6775135"/>
              <a:gd name="connsiteX2" fmla="*/ 87149 w 1186806"/>
              <a:gd name="connsiteY2" fmla="*/ 1417320 h 6775135"/>
              <a:gd name="connsiteX3" fmla="*/ 264951 w 1186806"/>
              <a:gd name="connsiteY3" fmla="*/ 1854202 h 6775135"/>
              <a:gd name="connsiteX4" fmla="*/ 1179352 w 1186806"/>
              <a:gd name="connsiteY4" fmla="*/ 2514601 h 6775135"/>
              <a:gd name="connsiteX5" fmla="*/ 706911 w 1186806"/>
              <a:gd name="connsiteY5" fmla="*/ 3322319 h 6775135"/>
              <a:gd name="connsiteX6" fmla="*/ 844072 w 1186806"/>
              <a:gd name="connsiteY6" fmla="*/ 3749041 h 6775135"/>
              <a:gd name="connsiteX7" fmla="*/ 950751 w 1186806"/>
              <a:gd name="connsiteY7" fmla="*/ 3962399 h 6775135"/>
              <a:gd name="connsiteX8" fmla="*/ 325911 w 1186806"/>
              <a:gd name="connsiteY8" fmla="*/ 4892039 h 6775135"/>
              <a:gd name="connsiteX9" fmla="*/ 188751 w 1186806"/>
              <a:gd name="connsiteY9" fmla="*/ 5196841 h 6775135"/>
              <a:gd name="connsiteX10" fmla="*/ 21111 w 1186806"/>
              <a:gd name="connsiteY10" fmla="*/ 6187440 h 6775135"/>
              <a:gd name="connsiteX11" fmla="*/ 752631 w 1186806"/>
              <a:gd name="connsiteY11" fmla="*/ 6664958 h 6775135"/>
              <a:gd name="connsiteX12" fmla="*/ 651029 w 1186806"/>
              <a:gd name="connsiteY12" fmla="*/ 6766560 h 6775135"/>
              <a:gd name="connsiteX13" fmla="*/ 869473 w 1186806"/>
              <a:gd name="connsiteY13" fmla="*/ 6416040 h 6775135"/>
              <a:gd name="connsiteX14" fmla="*/ 889791 w 1186806"/>
              <a:gd name="connsiteY14" fmla="*/ 6416041 h 6775135"/>
              <a:gd name="connsiteX15" fmla="*/ 447831 w 1186806"/>
              <a:gd name="connsiteY15" fmla="*/ 6217920 h 6775135"/>
              <a:gd name="connsiteX16" fmla="*/ 356391 w 1186806"/>
              <a:gd name="connsiteY16" fmla="*/ 6096001 h 6775135"/>
              <a:gd name="connsiteX17" fmla="*/ 158271 w 1186806"/>
              <a:gd name="connsiteY17" fmla="*/ 5669280 h 6775135"/>
              <a:gd name="connsiteX18" fmla="*/ 158271 w 1186806"/>
              <a:gd name="connsiteY18" fmla="*/ 6390638 h 6775135"/>
              <a:gd name="connsiteX19" fmla="*/ 127791 w 1186806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238762 w 1099657"/>
              <a:gd name="connsiteY8" fmla="*/ 489203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193042 w 1099657"/>
              <a:gd name="connsiteY8" fmla="*/ 495299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870"/>
              <a:gd name="connsiteY0" fmla="*/ 132082 h 6775135"/>
              <a:gd name="connsiteX1" fmla="*/ 142244 w 1099870"/>
              <a:gd name="connsiteY1" fmla="*/ 0 h 6775135"/>
              <a:gd name="connsiteX2" fmla="*/ 0 w 1099870"/>
              <a:gd name="connsiteY2" fmla="*/ 1417320 h 6775135"/>
              <a:gd name="connsiteX3" fmla="*/ 177802 w 1099870"/>
              <a:gd name="connsiteY3" fmla="*/ 1854202 h 6775135"/>
              <a:gd name="connsiteX4" fmla="*/ 1092203 w 1099870"/>
              <a:gd name="connsiteY4" fmla="*/ 2514601 h 6775135"/>
              <a:gd name="connsiteX5" fmla="*/ 635002 w 1099870"/>
              <a:gd name="connsiteY5" fmla="*/ 3398519 h 6775135"/>
              <a:gd name="connsiteX6" fmla="*/ 756923 w 1099870"/>
              <a:gd name="connsiteY6" fmla="*/ 3749041 h 6775135"/>
              <a:gd name="connsiteX7" fmla="*/ 863602 w 1099870"/>
              <a:gd name="connsiteY7" fmla="*/ 3962399 h 6775135"/>
              <a:gd name="connsiteX8" fmla="*/ 528322 w 1099870"/>
              <a:gd name="connsiteY8" fmla="*/ 4678681 h 6775135"/>
              <a:gd name="connsiteX9" fmla="*/ 193042 w 1099870"/>
              <a:gd name="connsiteY9" fmla="*/ 4952999 h 6775135"/>
              <a:gd name="connsiteX10" fmla="*/ 101602 w 1099870"/>
              <a:gd name="connsiteY10" fmla="*/ 5196841 h 6775135"/>
              <a:gd name="connsiteX11" fmla="*/ 132082 w 1099870"/>
              <a:gd name="connsiteY11" fmla="*/ 6202680 h 6775135"/>
              <a:gd name="connsiteX12" fmla="*/ 665482 w 1099870"/>
              <a:gd name="connsiteY12" fmla="*/ 6664958 h 6775135"/>
              <a:gd name="connsiteX13" fmla="*/ 563880 w 1099870"/>
              <a:gd name="connsiteY13" fmla="*/ 6766560 h 6775135"/>
              <a:gd name="connsiteX14" fmla="*/ 782324 w 1099870"/>
              <a:gd name="connsiteY14" fmla="*/ 6416040 h 6775135"/>
              <a:gd name="connsiteX15" fmla="*/ 802642 w 1099870"/>
              <a:gd name="connsiteY15" fmla="*/ 6416041 h 6775135"/>
              <a:gd name="connsiteX16" fmla="*/ 360682 w 1099870"/>
              <a:gd name="connsiteY16" fmla="*/ 6217920 h 6775135"/>
              <a:gd name="connsiteX17" fmla="*/ 269242 w 1099870"/>
              <a:gd name="connsiteY17" fmla="*/ 6096001 h 6775135"/>
              <a:gd name="connsiteX18" fmla="*/ 71122 w 1099870"/>
              <a:gd name="connsiteY18" fmla="*/ 5669280 h 6775135"/>
              <a:gd name="connsiteX19" fmla="*/ 71122 w 1099870"/>
              <a:gd name="connsiteY19" fmla="*/ 6390638 h 6775135"/>
              <a:gd name="connsiteX20" fmla="*/ 40642 w 1099870"/>
              <a:gd name="connsiteY20" fmla="*/ 132082 h 6775135"/>
              <a:gd name="connsiteX0" fmla="*/ 40642 w 1117716"/>
              <a:gd name="connsiteY0" fmla="*/ 132082 h 6775135"/>
              <a:gd name="connsiteX1" fmla="*/ 142244 w 1117716"/>
              <a:gd name="connsiteY1" fmla="*/ 0 h 6775135"/>
              <a:gd name="connsiteX2" fmla="*/ 0 w 1117716"/>
              <a:gd name="connsiteY2" fmla="*/ 1417320 h 6775135"/>
              <a:gd name="connsiteX3" fmla="*/ 177802 w 1117716"/>
              <a:gd name="connsiteY3" fmla="*/ 1854202 h 6775135"/>
              <a:gd name="connsiteX4" fmla="*/ 1092203 w 1117716"/>
              <a:gd name="connsiteY4" fmla="*/ 2514601 h 6775135"/>
              <a:gd name="connsiteX5" fmla="*/ 787401 w 1117716"/>
              <a:gd name="connsiteY5" fmla="*/ 2971801 h 6775135"/>
              <a:gd name="connsiteX6" fmla="*/ 635002 w 1117716"/>
              <a:gd name="connsiteY6" fmla="*/ 3398519 h 6775135"/>
              <a:gd name="connsiteX7" fmla="*/ 756923 w 1117716"/>
              <a:gd name="connsiteY7" fmla="*/ 3749041 h 6775135"/>
              <a:gd name="connsiteX8" fmla="*/ 863602 w 1117716"/>
              <a:gd name="connsiteY8" fmla="*/ 3962399 h 6775135"/>
              <a:gd name="connsiteX9" fmla="*/ 528322 w 1117716"/>
              <a:gd name="connsiteY9" fmla="*/ 4678681 h 6775135"/>
              <a:gd name="connsiteX10" fmla="*/ 193042 w 1117716"/>
              <a:gd name="connsiteY10" fmla="*/ 4952999 h 6775135"/>
              <a:gd name="connsiteX11" fmla="*/ 101602 w 1117716"/>
              <a:gd name="connsiteY11" fmla="*/ 5196841 h 6775135"/>
              <a:gd name="connsiteX12" fmla="*/ 132082 w 1117716"/>
              <a:gd name="connsiteY12" fmla="*/ 6202680 h 6775135"/>
              <a:gd name="connsiteX13" fmla="*/ 665482 w 1117716"/>
              <a:gd name="connsiteY13" fmla="*/ 6664958 h 6775135"/>
              <a:gd name="connsiteX14" fmla="*/ 563880 w 1117716"/>
              <a:gd name="connsiteY14" fmla="*/ 6766560 h 6775135"/>
              <a:gd name="connsiteX15" fmla="*/ 782324 w 1117716"/>
              <a:gd name="connsiteY15" fmla="*/ 6416040 h 6775135"/>
              <a:gd name="connsiteX16" fmla="*/ 802642 w 1117716"/>
              <a:gd name="connsiteY16" fmla="*/ 6416041 h 6775135"/>
              <a:gd name="connsiteX17" fmla="*/ 360682 w 1117716"/>
              <a:gd name="connsiteY17" fmla="*/ 6217920 h 6775135"/>
              <a:gd name="connsiteX18" fmla="*/ 269242 w 1117716"/>
              <a:gd name="connsiteY18" fmla="*/ 6096001 h 6775135"/>
              <a:gd name="connsiteX19" fmla="*/ 71122 w 1117716"/>
              <a:gd name="connsiteY19" fmla="*/ 5669280 h 6775135"/>
              <a:gd name="connsiteX20" fmla="*/ 71122 w 1117716"/>
              <a:gd name="connsiteY20" fmla="*/ 6390638 h 6775135"/>
              <a:gd name="connsiteX21" fmla="*/ 40642 w 1117716"/>
              <a:gd name="connsiteY21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787401 w 1116502"/>
              <a:gd name="connsiteY6" fmla="*/ 297180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680721 w 1116502"/>
              <a:gd name="connsiteY6" fmla="*/ 307848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1092203 w 1118738"/>
              <a:gd name="connsiteY4" fmla="*/ 2514601 h 6775135"/>
              <a:gd name="connsiteX5" fmla="*/ 772161 w 1118738"/>
              <a:gd name="connsiteY5" fmla="*/ 2865121 h 6775135"/>
              <a:gd name="connsiteX6" fmla="*/ 680721 w 1118738"/>
              <a:gd name="connsiteY6" fmla="*/ 3078481 h 6775135"/>
              <a:gd name="connsiteX7" fmla="*/ 635002 w 1118738"/>
              <a:gd name="connsiteY7" fmla="*/ 3398519 h 6775135"/>
              <a:gd name="connsiteX8" fmla="*/ 756923 w 1118738"/>
              <a:gd name="connsiteY8" fmla="*/ 3749041 h 6775135"/>
              <a:gd name="connsiteX9" fmla="*/ 863602 w 1118738"/>
              <a:gd name="connsiteY9" fmla="*/ 3962399 h 6775135"/>
              <a:gd name="connsiteX10" fmla="*/ 528322 w 1118738"/>
              <a:gd name="connsiteY10" fmla="*/ 4678681 h 6775135"/>
              <a:gd name="connsiteX11" fmla="*/ 193042 w 1118738"/>
              <a:gd name="connsiteY11" fmla="*/ 4952999 h 6775135"/>
              <a:gd name="connsiteX12" fmla="*/ 101602 w 1118738"/>
              <a:gd name="connsiteY12" fmla="*/ 5196841 h 6775135"/>
              <a:gd name="connsiteX13" fmla="*/ 132082 w 1118738"/>
              <a:gd name="connsiteY13" fmla="*/ 6202680 h 6775135"/>
              <a:gd name="connsiteX14" fmla="*/ 665482 w 1118738"/>
              <a:gd name="connsiteY14" fmla="*/ 6664958 h 6775135"/>
              <a:gd name="connsiteX15" fmla="*/ 563880 w 1118738"/>
              <a:gd name="connsiteY15" fmla="*/ 6766560 h 6775135"/>
              <a:gd name="connsiteX16" fmla="*/ 782324 w 1118738"/>
              <a:gd name="connsiteY16" fmla="*/ 6416040 h 6775135"/>
              <a:gd name="connsiteX17" fmla="*/ 802642 w 1118738"/>
              <a:gd name="connsiteY17" fmla="*/ 6416041 h 6775135"/>
              <a:gd name="connsiteX18" fmla="*/ 360682 w 1118738"/>
              <a:gd name="connsiteY18" fmla="*/ 6217920 h 6775135"/>
              <a:gd name="connsiteX19" fmla="*/ 269242 w 1118738"/>
              <a:gd name="connsiteY19" fmla="*/ 6096001 h 6775135"/>
              <a:gd name="connsiteX20" fmla="*/ 71122 w 1118738"/>
              <a:gd name="connsiteY20" fmla="*/ 5669280 h 6775135"/>
              <a:gd name="connsiteX21" fmla="*/ 71122 w 1118738"/>
              <a:gd name="connsiteY21" fmla="*/ 6390638 h 6775135"/>
              <a:gd name="connsiteX22" fmla="*/ 40642 w 1118738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513081 w 1118738"/>
              <a:gd name="connsiteY4" fmla="*/ 2133601 h 6775135"/>
              <a:gd name="connsiteX5" fmla="*/ 1092203 w 1118738"/>
              <a:gd name="connsiteY5" fmla="*/ 2514601 h 6775135"/>
              <a:gd name="connsiteX6" fmla="*/ 772161 w 1118738"/>
              <a:gd name="connsiteY6" fmla="*/ 2865121 h 6775135"/>
              <a:gd name="connsiteX7" fmla="*/ 680721 w 1118738"/>
              <a:gd name="connsiteY7" fmla="*/ 3078481 h 6775135"/>
              <a:gd name="connsiteX8" fmla="*/ 635002 w 1118738"/>
              <a:gd name="connsiteY8" fmla="*/ 3398519 h 6775135"/>
              <a:gd name="connsiteX9" fmla="*/ 756923 w 1118738"/>
              <a:gd name="connsiteY9" fmla="*/ 3749041 h 6775135"/>
              <a:gd name="connsiteX10" fmla="*/ 863602 w 1118738"/>
              <a:gd name="connsiteY10" fmla="*/ 3962399 h 6775135"/>
              <a:gd name="connsiteX11" fmla="*/ 528322 w 1118738"/>
              <a:gd name="connsiteY11" fmla="*/ 4678681 h 6775135"/>
              <a:gd name="connsiteX12" fmla="*/ 193042 w 1118738"/>
              <a:gd name="connsiteY12" fmla="*/ 4952999 h 6775135"/>
              <a:gd name="connsiteX13" fmla="*/ 101602 w 1118738"/>
              <a:gd name="connsiteY13" fmla="*/ 5196841 h 6775135"/>
              <a:gd name="connsiteX14" fmla="*/ 132082 w 1118738"/>
              <a:gd name="connsiteY14" fmla="*/ 6202680 h 6775135"/>
              <a:gd name="connsiteX15" fmla="*/ 665482 w 1118738"/>
              <a:gd name="connsiteY15" fmla="*/ 6664958 h 6775135"/>
              <a:gd name="connsiteX16" fmla="*/ 563880 w 1118738"/>
              <a:gd name="connsiteY16" fmla="*/ 6766560 h 6775135"/>
              <a:gd name="connsiteX17" fmla="*/ 782324 w 1118738"/>
              <a:gd name="connsiteY17" fmla="*/ 6416040 h 6775135"/>
              <a:gd name="connsiteX18" fmla="*/ 802642 w 1118738"/>
              <a:gd name="connsiteY18" fmla="*/ 6416041 h 6775135"/>
              <a:gd name="connsiteX19" fmla="*/ 360682 w 1118738"/>
              <a:gd name="connsiteY19" fmla="*/ 6217920 h 6775135"/>
              <a:gd name="connsiteX20" fmla="*/ 269242 w 1118738"/>
              <a:gd name="connsiteY20" fmla="*/ 6096001 h 6775135"/>
              <a:gd name="connsiteX21" fmla="*/ 71122 w 1118738"/>
              <a:gd name="connsiteY21" fmla="*/ 5669280 h 6775135"/>
              <a:gd name="connsiteX22" fmla="*/ 71122 w 1118738"/>
              <a:gd name="connsiteY22" fmla="*/ 6390638 h 6775135"/>
              <a:gd name="connsiteX23" fmla="*/ 40642 w 1118738"/>
              <a:gd name="connsiteY23" fmla="*/ 132082 h 6775135"/>
              <a:gd name="connsiteX0" fmla="*/ 41053 w 1119149"/>
              <a:gd name="connsiteY0" fmla="*/ 132082 h 6775135"/>
              <a:gd name="connsiteX1" fmla="*/ 142655 w 1119149"/>
              <a:gd name="connsiteY1" fmla="*/ 0 h 6775135"/>
              <a:gd name="connsiteX2" fmla="*/ 411 w 1119149"/>
              <a:gd name="connsiteY2" fmla="*/ 1417320 h 6775135"/>
              <a:gd name="connsiteX3" fmla="*/ 102012 w 1119149"/>
              <a:gd name="connsiteY3" fmla="*/ 1767841 h 6775135"/>
              <a:gd name="connsiteX4" fmla="*/ 178213 w 1119149"/>
              <a:gd name="connsiteY4" fmla="*/ 1854202 h 6775135"/>
              <a:gd name="connsiteX5" fmla="*/ 513492 w 1119149"/>
              <a:gd name="connsiteY5" fmla="*/ 2133601 h 6775135"/>
              <a:gd name="connsiteX6" fmla="*/ 1092614 w 1119149"/>
              <a:gd name="connsiteY6" fmla="*/ 2514601 h 6775135"/>
              <a:gd name="connsiteX7" fmla="*/ 772572 w 1119149"/>
              <a:gd name="connsiteY7" fmla="*/ 2865121 h 6775135"/>
              <a:gd name="connsiteX8" fmla="*/ 681132 w 1119149"/>
              <a:gd name="connsiteY8" fmla="*/ 3078481 h 6775135"/>
              <a:gd name="connsiteX9" fmla="*/ 635413 w 1119149"/>
              <a:gd name="connsiteY9" fmla="*/ 3398519 h 6775135"/>
              <a:gd name="connsiteX10" fmla="*/ 757334 w 1119149"/>
              <a:gd name="connsiteY10" fmla="*/ 3749041 h 6775135"/>
              <a:gd name="connsiteX11" fmla="*/ 864013 w 1119149"/>
              <a:gd name="connsiteY11" fmla="*/ 3962399 h 6775135"/>
              <a:gd name="connsiteX12" fmla="*/ 528733 w 1119149"/>
              <a:gd name="connsiteY12" fmla="*/ 4678681 h 6775135"/>
              <a:gd name="connsiteX13" fmla="*/ 193453 w 1119149"/>
              <a:gd name="connsiteY13" fmla="*/ 4952999 h 6775135"/>
              <a:gd name="connsiteX14" fmla="*/ 102013 w 1119149"/>
              <a:gd name="connsiteY14" fmla="*/ 5196841 h 6775135"/>
              <a:gd name="connsiteX15" fmla="*/ 132493 w 1119149"/>
              <a:gd name="connsiteY15" fmla="*/ 6202680 h 6775135"/>
              <a:gd name="connsiteX16" fmla="*/ 665893 w 1119149"/>
              <a:gd name="connsiteY16" fmla="*/ 6664958 h 6775135"/>
              <a:gd name="connsiteX17" fmla="*/ 564291 w 1119149"/>
              <a:gd name="connsiteY17" fmla="*/ 6766560 h 6775135"/>
              <a:gd name="connsiteX18" fmla="*/ 782735 w 1119149"/>
              <a:gd name="connsiteY18" fmla="*/ 6416040 h 6775135"/>
              <a:gd name="connsiteX19" fmla="*/ 803053 w 1119149"/>
              <a:gd name="connsiteY19" fmla="*/ 6416041 h 6775135"/>
              <a:gd name="connsiteX20" fmla="*/ 361093 w 1119149"/>
              <a:gd name="connsiteY20" fmla="*/ 6217920 h 6775135"/>
              <a:gd name="connsiteX21" fmla="*/ 269653 w 1119149"/>
              <a:gd name="connsiteY21" fmla="*/ 6096001 h 6775135"/>
              <a:gd name="connsiteX22" fmla="*/ 71533 w 1119149"/>
              <a:gd name="connsiteY22" fmla="*/ 5669280 h 6775135"/>
              <a:gd name="connsiteX23" fmla="*/ 71533 w 1119149"/>
              <a:gd name="connsiteY23" fmla="*/ 6390638 h 6775135"/>
              <a:gd name="connsiteX24" fmla="*/ 41053 w 1119149"/>
              <a:gd name="connsiteY24" fmla="*/ 132082 h 6775135"/>
              <a:gd name="connsiteX0" fmla="*/ 41937 w 1120033"/>
              <a:gd name="connsiteY0" fmla="*/ 132082 h 6775135"/>
              <a:gd name="connsiteX1" fmla="*/ 143539 w 1120033"/>
              <a:gd name="connsiteY1" fmla="*/ 0 h 6775135"/>
              <a:gd name="connsiteX2" fmla="*/ 1295 w 1120033"/>
              <a:gd name="connsiteY2" fmla="*/ 1417320 h 6775135"/>
              <a:gd name="connsiteX3" fmla="*/ 102896 w 1120033"/>
              <a:gd name="connsiteY3" fmla="*/ 1767841 h 6775135"/>
              <a:gd name="connsiteX4" fmla="*/ 179097 w 1120033"/>
              <a:gd name="connsiteY4" fmla="*/ 1854202 h 6775135"/>
              <a:gd name="connsiteX5" fmla="*/ 514376 w 1120033"/>
              <a:gd name="connsiteY5" fmla="*/ 2133601 h 6775135"/>
              <a:gd name="connsiteX6" fmla="*/ 1093498 w 1120033"/>
              <a:gd name="connsiteY6" fmla="*/ 2514601 h 6775135"/>
              <a:gd name="connsiteX7" fmla="*/ 773456 w 1120033"/>
              <a:gd name="connsiteY7" fmla="*/ 2865121 h 6775135"/>
              <a:gd name="connsiteX8" fmla="*/ 682016 w 1120033"/>
              <a:gd name="connsiteY8" fmla="*/ 3078481 h 6775135"/>
              <a:gd name="connsiteX9" fmla="*/ 636297 w 1120033"/>
              <a:gd name="connsiteY9" fmla="*/ 3398519 h 6775135"/>
              <a:gd name="connsiteX10" fmla="*/ 758218 w 1120033"/>
              <a:gd name="connsiteY10" fmla="*/ 3749041 h 6775135"/>
              <a:gd name="connsiteX11" fmla="*/ 864897 w 1120033"/>
              <a:gd name="connsiteY11" fmla="*/ 3962399 h 6775135"/>
              <a:gd name="connsiteX12" fmla="*/ 529617 w 1120033"/>
              <a:gd name="connsiteY12" fmla="*/ 4678681 h 6775135"/>
              <a:gd name="connsiteX13" fmla="*/ 194337 w 1120033"/>
              <a:gd name="connsiteY13" fmla="*/ 4952999 h 6775135"/>
              <a:gd name="connsiteX14" fmla="*/ 102897 w 1120033"/>
              <a:gd name="connsiteY14" fmla="*/ 5196841 h 6775135"/>
              <a:gd name="connsiteX15" fmla="*/ 133377 w 1120033"/>
              <a:gd name="connsiteY15" fmla="*/ 6202680 h 6775135"/>
              <a:gd name="connsiteX16" fmla="*/ 666777 w 1120033"/>
              <a:gd name="connsiteY16" fmla="*/ 6664958 h 6775135"/>
              <a:gd name="connsiteX17" fmla="*/ 565175 w 1120033"/>
              <a:gd name="connsiteY17" fmla="*/ 6766560 h 6775135"/>
              <a:gd name="connsiteX18" fmla="*/ 783619 w 1120033"/>
              <a:gd name="connsiteY18" fmla="*/ 6416040 h 6775135"/>
              <a:gd name="connsiteX19" fmla="*/ 803937 w 1120033"/>
              <a:gd name="connsiteY19" fmla="*/ 6416041 h 6775135"/>
              <a:gd name="connsiteX20" fmla="*/ 361977 w 1120033"/>
              <a:gd name="connsiteY20" fmla="*/ 6217920 h 6775135"/>
              <a:gd name="connsiteX21" fmla="*/ 270537 w 1120033"/>
              <a:gd name="connsiteY21" fmla="*/ 6096001 h 6775135"/>
              <a:gd name="connsiteX22" fmla="*/ 72417 w 1120033"/>
              <a:gd name="connsiteY22" fmla="*/ 5669280 h 6775135"/>
              <a:gd name="connsiteX23" fmla="*/ 72417 w 1120033"/>
              <a:gd name="connsiteY23" fmla="*/ 6390638 h 6775135"/>
              <a:gd name="connsiteX24" fmla="*/ 41937 w 1120033"/>
              <a:gd name="connsiteY24" fmla="*/ 132082 h 6775135"/>
              <a:gd name="connsiteX0" fmla="*/ 71750 w 1149846"/>
              <a:gd name="connsiteY0" fmla="*/ 132082 h 6775135"/>
              <a:gd name="connsiteX1" fmla="*/ 173352 w 1149846"/>
              <a:gd name="connsiteY1" fmla="*/ 0 h 6775135"/>
              <a:gd name="connsiteX2" fmla="*/ 628 w 1149846"/>
              <a:gd name="connsiteY2" fmla="*/ 1402080 h 6775135"/>
              <a:gd name="connsiteX3" fmla="*/ 132709 w 1149846"/>
              <a:gd name="connsiteY3" fmla="*/ 1767841 h 6775135"/>
              <a:gd name="connsiteX4" fmla="*/ 208910 w 1149846"/>
              <a:gd name="connsiteY4" fmla="*/ 1854202 h 6775135"/>
              <a:gd name="connsiteX5" fmla="*/ 544189 w 1149846"/>
              <a:gd name="connsiteY5" fmla="*/ 2133601 h 6775135"/>
              <a:gd name="connsiteX6" fmla="*/ 1123311 w 1149846"/>
              <a:gd name="connsiteY6" fmla="*/ 2514601 h 6775135"/>
              <a:gd name="connsiteX7" fmla="*/ 803269 w 1149846"/>
              <a:gd name="connsiteY7" fmla="*/ 2865121 h 6775135"/>
              <a:gd name="connsiteX8" fmla="*/ 711829 w 1149846"/>
              <a:gd name="connsiteY8" fmla="*/ 3078481 h 6775135"/>
              <a:gd name="connsiteX9" fmla="*/ 666110 w 1149846"/>
              <a:gd name="connsiteY9" fmla="*/ 3398519 h 6775135"/>
              <a:gd name="connsiteX10" fmla="*/ 788031 w 1149846"/>
              <a:gd name="connsiteY10" fmla="*/ 3749041 h 6775135"/>
              <a:gd name="connsiteX11" fmla="*/ 894710 w 1149846"/>
              <a:gd name="connsiteY11" fmla="*/ 3962399 h 6775135"/>
              <a:gd name="connsiteX12" fmla="*/ 559430 w 1149846"/>
              <a:gd name="connsiteY12" fmla="*/ 4678681 h 6775135"/>
              <a:gd name="connsiteX13" fmla="*/ 224150 w 1149846"/>
              <a:gd name="connsiteY13" fmla="*/ 4952999 h 6775135"/>
              <a:gd name="connsiteX14" fmla="*/ 132710 w 1149846"/>
              <a:gd name="connsiteY14" fmla="*/ 5196841 h 6775135"/>
              <a:gd name="connsiteX15" fmla="*/ 163190 w 1149846"/>
              <a:gd name="connsiteY15" fmla="*/ 6202680 h 6775135"/>
              <a:gd name="connsiteX16" fmla="*/ 696590 w 1149846"/>
              <a:gd name="connsiteY16" fmla="*/ 6664958 h 6775135"/>
              <a:gd name="connsiteX17" fmla="*/ 594988 w 1149846"/>
              <a:gd name="connsiteY17" fmla="*/ 6766560 h 6775135"/>
              <a:gd name="connsiteX18" fmla="*/ 813432 w 1149846"/>
              <a:gd name="connsiteY18" fmla="*/ 6416040 h 6775135"/>
              <a:gd name="connsiteX19" fmla="*/ 833750 w 1149846"/>
              <a:gd name="connsiteY19" fmla="*/ 6416041 h 6775135"/>
              <a:gd name="connsiteX20" fmla="*/ 391790 w 1149846"/>
              <a:gd name="connsiteY20" fmla="*/ 6217920 h 6775135"/>
              <a:gd name="connsiteX21" fmla="*/ 300350 w 1149846"/>
              <a:gd name="connsiteY21" fmla="*/ 6096001 h 6775135"/>
              <a:gd name="connsiteX22" fmla="*/ 102230 w 1149846"/>
              <a:gd name="connsiteY22" fmla="*/ 5669280 h 6775135"/>
              <a:gd name="connsiteX23" fmla="*/ 102230 w 1149846"/>
              <a:gd name="connsiteY23" fmla="*/ 6390638 h 6775135"/>
              <a:gd name="connsiteX24" fmla="*/ 71750 w 1149846"/>
              <a:gd name="connsiteY24" fmla="*/ 132082 h 6775135"/>
              <a:gd name="connsiteX0" fmla="*/ 71122 w 1149218"/>
              <a:gd name="connsiteY0" fmla="*/ 132082 h 6775135"/>
              <a:gd name="connsiteX1" fmla="*/ 172724 w 1149218"/>
              <a:gd name="connsiteY1" fmla="*/ 0 h 6775135"/>
              <a:gd name="connsiteX2" fmla="*/ 0 w 1149218"/>
              <a:gd name="connsiteY2" fmla="*/ 1402080 h 6775135"/>
              <a:gd name="connsiteX3" fmla="*/ 132081 w 1149218"/>
              <a:gd name="connsiteY3" fmla="*/ 1767841 h 6775135"/>
              <a:gd name="connsiteX4" fmla="*/ 208282 w 1149218"/>
              <a:gd name="connsiteY4" fmla="*/ 1854202 h 6775135"/>
              <a:gd name="connsiteX5" fmla="*/ 543561 w 1149218"/>
              <a:gd name="connsiteY5" fmla="*/ 2133601 h 6775135"/>
              <a:gd name="connsiteX6" fmla="*/ 1122683 w 1149218"/>
              <a:gd name="connsiteY6" fmla="*/ 2514601 h 6775135"/>
              <a:gd name="connsiteX7" fmla="*/ 802641 w 1149218"/>
              <a:gd name="connsiteY7" fmla="*/ 2865121 h 6775135"/>
              <a:gd name="connsiteX8" fmla="*/ 711201 w 1149218"/>
              <a:gd name="connsiteY8" fmla="*/ 3078481 h 6775135"/>
              <a:gd name="connsiteX9" fmla="*/ 665482 w 1149218"/>
              <a:gd name="connsiteY9" fmla="*/ 3398519 h 6775135"/>
              <a:gd name="connsiteX10" fmla="*/ 787403 w 1149218"/>
              <a:gd name="connsiteY10" fmla="*/ 3749041 h 6775135"/>
              <a:gd name="connsiteX11" fmla="*/ 894082 w 1149218"/>
              <a:gd name="connsiteY11" fmla="*/ 3962399 h 6775135"/>
              <a:gd name="connsiteX12" fmla="*/ 558802 w 1149218"/>
              <a:gd name="connsiteY12" fmla="*/ 4678681 h 6775135"/>
              <a:gd name="connsiteX13" fmla="*/ 223522 w 1149218"/>
              <a:gd name="connsiteY13" fmla="*/ 4952999 h 6775135"/>
              <a:gd name="connsiteX14" fmla="*/ 132082 w 1149218"/>
              <a:gd name="connsiteY14" fmla="*/ 5196841 h 6775135"/>
              <a:gd name="connsiteX15" fmla="*/ 162562 w 1149218"/>
              <a:gd name="connsiteY15" fmla="*/ 6202680 h 6775135"/>
              <a:gd name="connsiteX16" fmla="*/ 695962 w 1149218"/>
              <a:gd name="connsiteY16" fmla="*/ 6664958 h 6775135"/>
              <a:gd name="connsiteX17" fmla="*/ 594360 w 1149218"/>
              <a:gd name="connsiteY17" fmla="*/ 6766560 h 6775135"/>
              <a:gd name="connsiteX18" fmla="*/ 812804 w 1149218"/>
              <a:gd name="connsiteY18" fmla="*/ 6416040 h 6775135"/>
              <a:gd name="connsiteX19" fmla="*/ 833122 w 1149218"/>
              <a:gd name="connsiteY19" fmla="*/ 6416041 h 6775135"/>
              <a:gd name="connsiteX20" fmla="*/ 391162 w 1149218"/>
              <a:gd name="connsiteY20" fmla="*/ 6217920 h 6775135"/>
              <a:gd name="connsiteX21" fmla="*/ 299722 w 1149218"/>
              <a:gd name="connsiteY21" fmla="*/ 6096001 h 6775135"/>
              <a:gd name="connsiteX22" fmla="*/ 101602 w 1149218"/>
              <a:gd name="connsiteY22" fmla="*/ 5669280 h 6775135"/>
              <a:gd name="connsiteX23" fmla="*/ 101602 w 1149218"/>
              <a:gd name="connsiteY23" fmla="*/ 6390638 h 6775135"/>
              <a:gd name="connsiteX24" fmla="*/ 71122 w 1149218"/>
              <a:gd name="connsiteY24" fmla="*/ 132082 h 6775135"/>
              <a:gd name="connsiteX0" fmla="*/ 101602 w 1179698"/>
              <a:gd name="connsiteY0" fmla="*/ 132082 h 6775135"/>
              <a:gd name="connsiteX1" fmla="*/ 203204 w 1179698"/>
              <a:gd name="connsiteY1" fmla="*/ 0 h 6775135"/>
              <a:gd name="connsiteX2" fmla="*/ 0 w 1179698"/>
              <a:gd name="connsiteY2" fmla="*/ 1386840 h 6775135"/>
              <a:gd name="connsiteX3" fmla="*/ 162561 w 1179698"/>
              <a:gd name="connsiteY3" fmla="*/ 1767841 h 6775135"/>
              <a:gd name="connsiteX4" fmla="*/ 238762 w 1179698"/>
              <a:gd name="connsiteY4" fmla="*/ 1854202 h 6775135"/>
              <a:gd name="connsiteX5" fmla="*/ 574041 w 1179698"/>
              <a:gd name="connsiteY5" fmla="*/ 2133601 h 6775135"/>
              <a:gd name="connsiteX6" fmla="*/ 1153163 w 1179698"/>
              <a:gd name="connsiteY6" fmla="*/ 2514601 h 6775135"/>
              <a:gd name="connsiteX7" fmla="*/ 833121 w 1179698"/>
              <a:gd name="connsiteY7" fmla="*/ 2865121 h 6775135"/>
              <a:gd name="connsiteX8" fmla="*/ 741681 w 1179698"/>
              <a:gd name="connsiteY8" fmla="*/ 3078481 h 6775135"/>
              <a:gd name="connsiteX9" fmla="*/ 695962 w 1179698"/>
              <a:gd name="connsiteY9" fmla="*/ 3398519 h 6775135"/>
              <a:gd name="connsiteX10" fmla="*/ 817883 w 1179698"/>
              <a:gd name="connsiteY10" fmla="*/ 3749041 h 6775135"/>
              <a:gd name="connsiteX11" fmla="*/ 924562 w 1179698"/>
              <a:gd name="connsiteY11" fmla="*/ 3962399 h 6775135"/>
              <a:gd name="connsiteX12" fmla="*/ 589282 w 1179698"/>
              <a:gd name="connsiteY12" fmla="*/ 4678681 h 6775135"/>
              <a:gd name="connsiteX13" fmla="*/ 254002 w 1179698"/>
              <a:gd name="connsiteY13" fmla="*/ 4952999 h 6775135"/>
              <a:gd name="connsiteX14" fmla="*/ 162562 w 1179698"/>
              <a:gd name="connsiteY14" fmla="*/ 5196841 h 6775135"/>
              <a:gd name="connsiteX15" fmla="*/ 193042 w 1179698"/>
              <a:gd name="connsiteY15" fmla="*/ 6202680 h 6775135"/>
              <a:gd name="connsiteX16" fmla="*/ 726442 w 1179698"/>
              <a:gd name="connsiteY16" fmla="*/ 6664958 h 6775135"/>
              <a:gd name="connsiteX17" fmla="*/ 624840 w 1179698"/>
              <a:gd name="connsiteY17" fmla="*/ 6766560 h 6775135"/>
              <a:gd name="connsiteX18" fmla="*/ 843284 w 1179698"/>
              <a:gd name="connsiteY18" fmla="*/ 6416040 h 6775135"/>
              <a:gd name="connsiteX19" fmla="*/ 863602 w 1179698"/>
              <a:gd name="connsiteY19" fmla="*/ 6416041 h 6775135"/>
              <a:gd name="connsiteX20" fmla="*/ 421642 w 1179698"/>
              <a:gd name="connsiteY20" fmla="*/ 6217920 h 6775135"/>
              <a:gd name="connsiteX21" fmla="*/ 330202 w 1179698"/>
              <a:gd name="connsiteY21" fmla="*/ 6096001 h 6775135"/>
              <a:gd name="connsiteX22" fmla="*/ 132082 w 1179698"/>
              <a:gd name="connsiteY22" fmla="*/ 5669280 h 6775135"/>
              <a:gd name="connsiteX23" fmla="*/ 132082 w 1179698"/>
              <a:gd name="connsiteY23" fmla="*/ 6390638 h 6775135"/>
              <a:gd name="connsiteX24" fmla="*/ 101602 w 1179698"/>
              <a:gd name="connsiteY24" fmla="*/ 132082 h 6775135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25402 w 1179698"/>
              <a:gd name="connsiteY24" fmla="*/ 124968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08282 w 1179698"/>
              <a:gd name="connsiteY4" fmla="*/ 180848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375922 w 1179698"/>
              <a:gd name="connsiteY2" fmla="*/ 47244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0 w 1179698"/>
              <a:gd name="connsiteY4" fmla="*/ 1386840 h 6766560"/>
              <a:gd name="connsiteX5" fmla="*/ 162561 w 1179698"/>
              <a:gd name="connsiteY5" fmla="*/ 1767841 h 6766560"/>
              <a:gd name="connsiteX6" fmla="*/ 208282 w 1179698"/>
              <a:gd name="connsiteY6" fmla="*/ 1808482 h 6766560"/>
              <a:gd name="connsiteX7" fmla="*/ 574041 w 1179698"/>
              <a:gd name="connsiteY7" fmla="*/ 2133601 h 6766560"/>
              <a:gd name="connsiteX8" fmla="*/ 1153163 w 1179698"/>
              <a:gd name="connsiteY8" fmla="*/ 2514601 h 6766560"/>
              <a:gd name="connsiteX9" fmla="*/ 833121 w 1179698"/>
              <a:gd name="connsiteY9" fmla="*/ 2865121 h 6766560"/>
              <a:gd name="connsiteX10" fmla="*/ 741681 w 1179698"/>
              <a:gd name="connsiteY10" fmla="*/ 3078481 h 6766560"/>
              <a:gd name="connsiteX11" fmla="*/ 695962 w 1179698"/>
              <a:gd name="connsiteY11" fmla="*/ 3398519 h 6766560"/>
              <a:gd name="connsiteX12" fmla="*/ 817883 w 1179698"/>
              <a:gd name="connsiteY12" fmla="*/ 3749041 h 6766560"/>
              <a:gd name="connsiteX13" fmla="*/ 924562 w 1179698"/>
              <a:gd name="connsiteY13" fmla="*/ 3962399 h 6766560"/>
              <a:gd name="connsiteX14" fmla="*/ 589282 w 1179698"/>
              <a:gd name="connsiteY14" fmla="*/ 4678681 h 6766560"/>
              <a:gd name="connsiteX15" fmla="*/ 254002 w 1179698"/>
              <a:gd name="connsiteY15" fmla="*/ 4952999 h 6766560"/>
              <a:gd name="connsiteX16" fmla="*/ 162562 w 1179698"/>
              <a:gd name="connsiteY16" fmla="*/ 5196841 h 6766560"/>
              <a:gd name="connsiteX17" fmla="*/ 193042 w 1179698"/>
              <a:gd name="connsiteY17" fmla="*/ 6202680 h 6766560"/>
              <a:gd name="connsiteX18" fmla="*/ 726442 w 1179698"/>
              <a:gd name="connsiteY18" fmla="*/ 6664958 h 6766560"/>
              <a:gd name="connsiteX19" fmla="*/ 624840 w 1179698"/>
              <a:gd name="connsiteY19" fmla="*/ 6766560 h 6766560"/>
              <a:gd name="connsiteX20" fmla="*/ 843284 w 1179698"/>
              <a:gd name="connsiteY20" fmla="*/ 6416040 h 6766560"/>
              <a:gd name="connsiteX21" fmla="*/ 863602 w 1179698"/>
              <a:gd name="connsiteY21" fmla="*/ 6416041 h 6766560"/>
              <a:gd name="connsiteX22" fmla="*/ 421642 w 1179698"/>
              <a:gd name="connsiteY22" fmla="*/ 6217920 h 6766560"/>
              <a:gd name="connsiteX23" fmla="*/ 330202 w 1179698"/>
              <a:gd name="connsiteY23" fmla="*/ 6096001 h 6766560"/>
              <a:gd name="connsiteX24" fmla="*/ 132082 w 1179698"/>
              <a:gd name="connsiteY24" fmla="*/ 5669280 h 6766560"/>
              <a:gd name="connsiteX25" fmla="*/ 132082 w 1179698"/>
              <a:gd name="connsiteY25" fmla="*/ 6390638 h 6766560"/>
              <a:gd name="connsiteX26" fmla="*/ 71122 w 1179698"/>
              <a:gd name="connsiteY26" fmla="*/ 1188721 h 6766560"/>
              <a:gd name="connsiteX27" fmla="*/ 101602 w 1179698"/>
              <a:gd name="connsiteY27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0 w 1179698"/>
              <a:gd name="connsiteY5" fmla="*/ 1386840 h 6766560"/>
              <a:gd name="connsiteX6" fmla="*/ 162561 w 1179698"/>
              <a:gd name="connsiteY6" fmla="*/ 1767841 h 6766560"/>
              <a:gd name="connsiteX7" fmla="*/ 208282 w 1179698"/>
              <a:gd name="connsiteY7" fmla="*/ 1808482 h 6766560"/>
              <a:gd name="connsiteX8" fmla="*/ 574041 w 1179698"/>
              <a:gd name="connsiteY8" fmla="*/ 2133601 h 6766560"/>
              <a:gd name="connsiteX9" fmla="*/ 1153163 w 1179698"/>
              <a:gd name="connsiteY9" fmla="*/ 2514601 h 6766560"/>
              <a:gd name="connsiteX10" fmla="*/ 833121 w 1179698"/>
              <a:gd name="connsiteY10" fmla="*/ 2865121 h 6766560"/>
              <a:gd name="connsiteX11" fmla="*/ 741681 w 1179698"/>
              <a:gd name="connsiteY11" fmla="*/ 3078481 h 6766560"/>
              <a:gd name="connsiteX12" fmla="*/ 695962 w 1179698"/>
              <a:gd name="connsiteY12" fmla="*/ 3398519 h 6766560"/>
              <a:gd name="connsiteX13" fmla="*/ 817883 w 1179698"/>
              <a:gd name="connsiteY13" fmla="*/ 3749041 h 6766560"/>
              <a:gd name="connsiteX14" fmla="*/ 924562 w 1179698"/>
              <a:gd name="connsiteY14" fmla="*/ 3962399 h 6766560"/>
              <a:gd name="connsiteX15" fmla="*/ 589282 w 1179698"/>
              <a:gd name="connsiteY15" fmla="*/ 4678681 h 6766560"/>
              <a:gd name="connsiteX16" fmla="*/ 254002 w 1179698"/>
              <a:gd name="connsiteY16" fmla="*/ 4952999 h 6766560"/>
              <a:gd name="connsiteX17" fmla="*/ 162562 w 1179698"/>
              <a:gd name="connsiteY17" fmla="*/ 5196841 h 6766560"/>
              <a:gd name="connsiteX18" fmla="*/ 193042 w 1179698"/>
              <a:gd name="connsiteY18" fmla="*/ 6202680 h 6766560"/>
              <a:gd name="connsiteX19" fmla="*/ 726442 w 1179698"/>
              <a:gd name="connsiteY19" fmla="*/ 6664958 h 6766560"/>
              <a:gd name="connsiteX20" fmla="*/ 624840 w 1179698"/>
              <a:gd name="connsiteY20" fmla="*/ 6766560 h 6766560"/>
              <a:gd name="connsiteX21" fmla="*/ 843284 w 1179698"/>
              <a:gd name="connsiteY21" fmla="*/ 6416040 h 6766560"/>
              <a:gd name="connsiteX22" fmla="*/ 863602 w 1179698"/>
              <a:gd name="connsiteY22" fmla="*/ 6416041 h 6766560"/>
              <a:gd name="connsiteX23" fmla="*/ 421642 w 1179698"/>
              <a:gd name="connsiteY23" fmla="*/ 6217920 h 6766560"/>
              <a:gd name="connsiteX24" fmla="*/ 330202 w 1179698"/>
              <a:gd name="connsiteY24" fmla="*/ 6096001 h 6766560"/>
              <a:gd name="connsiteX25" fmla="*/ 132082 w 1179698"/>
              <a:gd name="connsiteY25" fmla="*/ 5669280 h 6766560"/>
              <a:gd name="connsiteX26" fmla="*/ 132082 w 1179698"/>
              <a:gd name="connsiteY26" fmla="*/ 6390638 h 6766560"/>
              <a:gd name="connsiteX27" fmla="*/ 71122 w 1179698"/>
              <a:gd name="connsiteY27" fmla="*/ 1188721 h 6766560"/>
              <a:gd name="connsiteX28" fmla="*/ 101602 w 1179698"/>
              <a:gd name="connsiteY28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38762 w 1179698"/>
              <a:gd name="connsiteY5" fmla="*/ 5791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54002 w 1179698"/>
              <a:gd name="connsiteY5" fmla="*/ 56388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391162 w 1179698"/>
              <a:gd name="connsiteY4" fmla="*/ 59436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497842 w 1179698"/>
              <a:gd name="connsiteY2" fmla="*/ 563881 h 6766560"/>
              <a:gd name="connsiteX3" fmla="*/ 299722 w 1179698"/>
              <a:gd name="connsiteY3" fmla="*/ 533401 h 6766560"/>
              <a:gd name="connsiteX4" fmla="*/ 208282 w 1179698"/>
              <a:gd name="connsiteY4" fmla="*/ 609601 h 6766560"/>
              <a:gd name="connsiteX5" fmla="*/ 391162 w 1179698"/>
              <a:gd name="connsiteY5" fmla="*/ 594361 h 6766560"/>
              <a:gd name="connsiteX6" fmla="*/ 86362 w 1179698"/>
              <a:gd name="connsiteY6" fmla="*/ 1036321 h 6766560"/>
              <a:gd name="connsiteX7" fmla="*/ 0 w 1179698"/>
              <a:gd name="connsiteY7" fmla="*/ 1386840 h 6766560"/>
              <a:gd name="connsiteX8" fmla="*/ 162561 w 1179698"/>
              <a:gd name="connsiteY8" fmla="*/ 1767841 h 6766560"/>
              <a:gd name="connsiteX9" fmla="*/ 208282 w 1179698"/>
              <a:gd name="connsiteY9" fmla="*/ 1808482 h 6766560"/>
              <a:gd name="connsiteX10" fmla="*/ 574041 w 1179698"/>
              <a:gd name="connsiteY10" fmla="*/ 2133601 h 6766560"/>
              <a:gd name="connsiteX11" fmla="*/ 1153163 w 1179698"/>
              <a:gd name="connsiteY11" fmla="*/ 2514601 h 6766560"/>
              <a:gd name="connsiteX12" fmla="*/ 833121 w 1179698"/>
              <a:gd name="connsiteY12" fmla="*/ 2865121 h 6766560"/>
              <a:gd name="connsiteX13" fmla="*/ 741681 w 1179698"/>
              <a:gd name="connsiteY13" fmla="*/ 3078481 h 6766560"/>
              <a:gd name="connsiteX14" fmla="*/ 695962 w 1179698"/>
              <a:gd name="connsiteY14" fmla="*/ 3398519 h 6766560"/>
              <a:gd name="connsiteX15" fmla="*/ 817883 w 1179698"/>
              <a:gd name="connsiteY15" fmla="*/ 3749041 h 6766560"/>
              <a:gd name="connsiteX16" fmla="*/ 924562 w 1179698"/>
              <a:gd name="connsiteY16" fmla="*/ 3962399 h 6766560"/>
              <a:gd name="connsiteX17" fmla="*/ 589282 w 1179698"/>
              <a:gd name="connsiteY17" fmla="*/ 4678681 h 6766560"/>
              <a:gd name="connsiteX18" fmla="*/ 254002 w 1179698"/>
              <a:gd name="connsiteY18" fmla="*/ 4952999 h 6766560"/>
              <a:gd name="connsiteX19" fmla="*/ 162562 w 1179698"/>
              <a:gd name="connsiteY19" fmla="*/ 5196841 h 6766560"/>
              <a:gd name="connsiteX20" fmla="*/ 193042 w 1179698"/>
              <a:gd name="connsiteY20" fmla="*/ 6202680 h 6766560"/>
              <a:gd name="connsiteX21" fmla="*/ 726442 w 1179698"/>
              <a:gd name="connsiteY21" fmla="*/ 6664958 h 6766560"/>
              <a:gd name="connsiteX22" fmla="*/ 624840 w 1179698"/>
              <a:gd name="connsiteY22" fmla="*/ 6766560 h 6766560"/>
              <a:gd name="connsiteX23" fmla="*/ 843284 w 1179698"/>
              <a:gd name="connsiteY23" fmla="*/ 6416040 h 6766560"/>
              <a:gd name="connsiteX24" fmla="*/ 863602 w 1179698"/>
              <a:gd name="connsiteY24" fmla="*/ 6416041 h 6766560"/>
              <a:gd name="connsiteX25" fmla="*/ 421642 w 1179698"/>
              <a:gd name="connsiteY25" fmla="*/ 6217920 h 6766560"/>
              <a:gd name="connsiteX26" fmla="*/ 330202 w 1179698"/>
              <a:gd name="connsiteY26" fmla="*/ 6096001 h 6766560"/>
              <a:gd name="connsiteX27" fmla="*/ 132082 w 1179698"/>
              <a:gd name="connsiteY27" fmla="*/ 5669280 h 6766560"/>
              <a:gd name="connsiteX28" fmla="*/ 132082 w 1179698"/>
              <a:gd name="connsiteY28" fmla="*/ 6390638 h 6766560"/>
              <a:gd name="connsiteX29" fmla="*/ 71122 w 1179698"/>
              <a:gd name="connsiteY29" fmla="*/ 1188721 h 6766560"/>
              <a:gd name="connsiteX30" fmla="*/ 101602 w 1179698"/>
              <a:gd name="connsiteY30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101602 w 1179698"/>
              <a:gd name="connsiteY31" fmla="*/ 132082 h 6766560"/>
              <a:gd name="connsiteX0" fmla="*/ 55882 w 1179698"/>
              <a:gd name="connsiteY0" fmla="*/ 2082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55882 w 1179698"/>
              <a:gd name="connsiteY31" fmla="*/ 208282 h 676656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497842 w 1179698"/>
              <a:gd name="connsiteY3" fmla="*/ 426721 h 6629400"/>
              <a:gd name="connsiteX4" fmla="*/ 299722 w 1179698"/>
              <a:gd name="connsiteY4" fmla="*/ 396241 h 6629400"/>
              <a:gd name="connsiteX5" fmla="*/ 208282 w 1179698"/>
              <a:gd name="connsiteY5" fmla="*/ 472441 h 6629400"/>
              <a:gd name="connsiteX6" fmla="*/ 391162 w 1179698"/>
              <a:gd name="connsiteY6" fmla="*/ 457201 h 6629400"/>
              <a:gd name="connsiteX7" fmla="*/ 86362 w 1179698"/>
              <a:gd name="connsiteY7" fmla="*/ 899161 h 6629400"/>
              <a:gd name="connsiteX8" fmla="*/ 0 w 1179698"/>
              <a:gd name="connsiteY8" fmla="*/ 1249680 h 6629400"/>
              <a:gd name="connsiteX9" fmla="*/ 162561 w 1179698"/>
              <a:gd name="connsiteY9" fmla="*/ 1630681 h 6629400"/>
              <a:gd name="connsiteX10" fmla="*/ 208282 w 1179698"/>
              <a:gd name="connsiteY10" fmla="*/ 1671322 h 6629400"/>
              <a:gd name="connsiteX11" fmla="*/ 574041 w 1179698"/>
              <a:gd name="connsiteY11" fmla="*/ 1996441 h 6629400"/>
              <a:gd name="connsiteX12" fmla="*/ 1153163 w 1179698"/>
              <a:gd name="connsiteY12" fmla="*/ 2377441 h 6629400"/>
              <a:gd name="connsiteX13" fmla="*/ 833121 w 1179698"/>
              <a:gd name="connsiteY13" fmla="*/ 2727961 h 6629400"/>
              <a:gd name="connsiteX14" fmla="*/ 741681 w 1179698"/>
              <a:gd name="connsiteY14" fmla="*/ 2941321 h 6629400"/>
              <a:gd name="connsiteX15" fmla="*/ 695962 w 1179698"/>
              <a:gd name="connsiteY15" fmla="*/ 3261359 h 6629400"/>
              <a:gd name="connsiteX16" fmla="*/ 817883 w 1179698"/>
              <a:gd name="connsiteY16" fmla="*/ 3611881 h 6629400"/>
              <a:gd name="connsiteX17" fmla="*/ 924562 w 1179698"/>
              <a:gd name="connsiteY17" fmla="*/ 3825239 h 6629400"/>
              <a:gd name="connsiteX18" fmla="*/ 589282 w 1179698"/>
              <a:gd name="connsiteY18" fmla="*/ 4541521 h 6629400"/>
              <a:gd name="connsiteX19" fmla="*/ 254002 w 1179698"/>
              <a:gd name="connsiteY19" fmla="*/ 4815839 h 6629400"/>
              <a:gd name="connsiteX20" fmla="*/ 162562 w 1179698"/>
              <a:gd name="connsiteY20" fmla="*/ 5059681 h 6629400"/>
              <a:gd name="connsiteX21" fmla="*/ 193042 w 1179698"/>
              <a:gd name="connsiteY21" fmla="*/ 6065520 h 6629400"/>
              <a:gd name="connsiteX22" fmla="*/ 726442 w 1179698"/>
              <a:gd name="connsiteY22" fmla="*/ 6527798 h 6629400"/>
              <a:gd name="connsiteX23" fmla="*/ 624840 w 1179698"/>
              <a:gd name="connsiteY23" fmla="*/ 6629400 h 6629400"/>
              <a:gd name="connsiteX24" fmla="*/ 843284 w 1179698"/>
              <a:gd name="connsiteY24" fmla="*/ 6278880 h 6629400"/>
              <a:gd name="connsiteX25" fmla="*/ 863602 w 1179698"/>
              <a:gd name="connsiteY25" fmla="*/ 6278881 h 6629400"/>
              <a:gd name="connsiteX26" fmla="*/ 421642 w 1179698"/>
              <a:gd name="connsiteY26" fmla="*/ 6080760 h 6629400"/>
              <a:gd name="connsiteX27" fmla="*/ 330202 w 1179698"/>
              <a:gd name="connsiteY27" fmla="*/ 5958841 h 6629400"/>
              <a:gd name="connsiteX28" fmla="*/ 132082 w 1179698"/>
              <a:gd name="connsiteY28" fmla="*/ 5532120 h 6629400"/>
              <a:gd name="connsiteX29" fmla="*/ 132082 w 1179698"/>
              <a:gd name="connsiteY29" fmla="*/ 6253478 h 6629400"/>
              <a:gd name="connsiteX30" fmla="*/ 71122 w 1179698"/>
              <a:gd name="connsiteY30" fmla="*/ 1051561 h 6629400"/>
              <a:gd name="connsiteX31" fmla="*/ 55882 w 1179698"/>
              <a:gd name="connsiteY31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91162 w 1179698"/>
              <a:gd name="connsiteY3" fmla="*/ 21336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3020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939802 w 1179698"/>
              <a:gd name="connsiteY13" fmla="*/ 2194561 h 6629400"/>
              <a:gd name="connsiteX14" fmla="*/ 1153163 w 1179698"/>
              <a:gd name="connsiteY14" fmla="*/ 2377441 h 6629400"/>
              <a:gd name="connsiteX15" fmla="*/ 833121 w 1179698"/>
              <a:gd name="connsiteY15" fmla="*/ 2727961 h 6629400"/>
              <a:gd name="connsiteX16" fmla="*/ 741681 w 1179698"/>
              <a:gd name="connsiteY16" fmla="*/ 2941321 h 6629400"/>
              <a:gd name="connsiteX17" fmla="*/ 695962 w 1179698"/>
              <a:gd name="connsiteY17" fmla="*/ 3261359 h 6629400"/>
              <a:gd name="connsiteX18" fmla="*/ 817883 w 1179698"/>
              <a:gd name="connsiteY18" fmla="*/ 3611881 h 6629400"/>
              <a:gd name="connsiteX19" fmla="*/ 924562 w 1179698"/>
              <a:gd name="connsiteY19" fmla="*/ 3825239 h 6629400"/>
              <a:gd name="connsiteX20" fmla="*/ 589282 w 1179698"/>
              <a:gd name="connsiteY20" fmla="*/ 4541521 h 6629400"/>
              <a:gd name="connsiteX21" fmla="*/ 254002 w 1179698"/>
              <a:gd name="connsiteY21" fmla="*/ 4815839 h 6629400"/>
              <a:gd name="connsiteX22" fmla="*/ 162562 w 1179698"/>
              <a:gd name="connsiteY22" fmla="*/ 5059681 h 6629400"/>
              <a:gd name="connsiteX23" fmla="*/ 193042 w 1179698"/>
              <a:gd name="connsiteY23" fmla="*/ 6065520 h 6629400"/>
              <a:gd name="connsiteX24" fmla="*/ 726442 w 1179698"/>
              <a:gd name="connsiteY24" fmla="*/ 6527798 h 6629400"/>
              <a:gd name="connsiteX25" fmla="*/ 624840 w 1179698"/>
              <a:gd name="connsiteY25" fmla="*/ 6629400 h 6629400"/>
              <a:gd name="connsiteX26" fmla="*/ 843284 w 1179698"/>
              <a:gd name="connsiteY26" fmla="*/ 6278880 h 6629400"/>
              <a:gd name="connsiteX27" fmla="*/ 863602 w 1179698"/>
              <a:gd name="connsiteY27" fmla="*/ 6278881 h 6629400"/>
              <a:gd name="connsiteX28" fmla="*/ 421642 w 1179698"/>
              <a:gd name="connsiteY28" fmla="*/ 6080760 h 6629400"/>
              <a:gd name="connsiteX29" fmla="*/ 330202 w 1179698"/>
              <a:gd name="connsiteY29" fmla="*/ 5958841 h 6629400"/>
              <a:gd name="connsiteX30" fmla="*/ 132082 w 1179698"/>
              <a:gd name="connsiteY30" fmla="*/ 5532120 h 6629400"/>
              <a:gd name="connsiteX31" fmla="*/ 132082 w 1179698"/>
              <a:gd name="connsiteY31" fmla="*/ 6253478 h 6629400"/>
              <a:gd name="connsiteX32" fmla="*/ 71122 w 1179698"/>
              <a:gd name="connsiteY32" fmla="*/ 1051561 h 6629400"/>
              <a:gd name="connsiteX33" fmla="*/ 55882 w 1179698"/>
              <a:gd name="connsiteY33" fmla="*/ 71122 h 6629400"/>
              <a:gd name="connsiteX0" fmla="*/ 55882 w 1221142"/>
              <a:gd name="connsiteY0" fmla="*/ 71122 h 6629400"/>
              <a:gd name="connsiteX1" fmla="*/ 203204 w 1221142"/>
              <a:gd name="connsiteY1" fmla="*/ 0 h 6629400"/>
              <a:gd name="connsiteX2" fmla="*/ 208282 w 1221142"/>
              <a:gd name="connsiteY2" fmla="*/ 76201 h 6629400"/>
              <a:gd name="connsiteX3" fmla="*/ 299722 w 1221142"/>
              <a:gd name="connsiteY3" fmla="*/ 198121 h 6629400"/>
              <a:gd name="connsiteX4" fmla="*/ 497842 w 1221142"/>
              <a:gd name="connsiteY4" fmla="*/ 426721 h 6629400"/>
              <a:gd name="connsiteX5" fmla="*/ 299722 w 1221142"/>
              <a:gd name="connsiteY5" fmla="*/ 396241 h 6629400"/>
              <a:gd name="connsiteX6" fmla="*/ 208282 w 1221142"/>
              <a:gd name="connsiteY6" fmla="*/ 472441 h 6629400"/>
              <a:gd name="connsiteX7" fmla="*/ 391162 w 1221142"/>
              <a:gd name="connsiteY7" fmla="*/ 457201 h 6629400"/>
              <a:gd name="connsiteX8" fmla="*/ 86362 w 1221142"/>
              <a:gd name="connsiteY8" fmla="*/ 899161 h 6629400"/>
              <a:gd name="connsiteX9" fmla="*/ 0 w 1221142"/>
              <a:gd name="connsiteY9" fmla="*/ 1249680 h 6629400"/>
              <a:gd name="connsiteX10" fmla="*/ 162561 w 1221142"/>
              <a:gd name="connsiteY10" fmla="*/ 1630681 h 6629400"/>
              <a:gd name="connsiteX11" fmla="*/ 208282 w 1221142"/>
              <a:gd name="connsiteY11" fmla="*/ 1671322 h 6629400"/>
              <a:gd name="connsiteX12" fmla="*/ 574041 w 1221142"/>
              <a:gd name="connsiteY12" fmla="*/ 1996441 h 6629400"/>
              <a:gd name="connsiteX13" fmla="*/ 1183642 w 1221142"/>
              <a:gd name="connsiteY13" fmla="*/ 2209801 h 6629400"/>
              <a:gd name="connsiteX14" fmla="*/ 1153163 w 1221142"/>
              <a:gd name="connsiteY14" fmla="*/ 2377441 h 6629400"/>
              <a:gd name="connsiteX15" fmla="*/ 833121 w 1221142"/>
              <a:gd name="connsiteY15" fmla="*/ 2727961 h 6629400"/>
              <a:gd name="connsiteX16" fmla="*/ 741681 w 1221142"/>
              <a:gd name="connsiteY16" fmla="*/ 2941321 h 6629400"/>
              <a:gd name="connsiteX17" fmla="*/ 695962 w 1221142"/>
              <a:gd name="connsiteY17" fmla="*/ 3261359 h 6629400"/>
              <a:gd name="connsiteX18" fmla="*/ 817883 w 1221142"/>
              <a:gd name="connsiteY18" fmla="*/ 3611881 h 6629400"/>
              <a:gd name="connsiteX19" fmla="*/ 924562 w 1221142"/>
              <a:gd name="connsiteY19" fmla="*/ 3825239 h 6629400"/>
              <a:gd name="connsiteX20" fmla="*/ 589282 w 1221142"/>
              <a:gd name="connsiteY20" fmla="*/ 4541521 h 6629400"/>
              <a:gd name="connsiteX21" fmla="*/ 254002 w 1221142"/>
              <a:gd name="connsiteY21" fmla="*/ 4815839 h 6629400"/>
              <a:gd name="connsiteX22" fmla="*/ 162562 w 1221142"/>
              <a:gd name="connsiteY22" fmla="*/ 5059681 h 6629400"/>
              <a:gd name="connsiteX23" fmla="*/ 193042 w 1221142"/>
              <a:gd name="connsiteY23" fmla="*/ 6065520 h 6629400"/>
              <a:gd name="connsiteX24" fmla="*/ 726442 w 1221142"/>
              <a:gd name="connsiteY24" fmla="*/ 6527798 h 6629400"/>
              <a:gd name="connsiteX25" fmla="*/ 624840 w 1221142"/>
              <a:gd name="connsiteY25" fmla="*/ 6629400 h 6629400"/>
              <a:gd name="connsiteX26" fmla="*/ 843284 w 1221142"/>
              <a:gd name="connsiteY26" fmla="*/ 6278880 h 6629400"/>
              <a:gd name="connsiteX27" fmla="*/ 863602 w 1221142"/>
              <a:gd name="connsiteY27" fmla="*/ 6278881 h 6629400"/>
              <a:gd name="connsiteX28" fmla="*/ 421642 w 1221142"/>
              <a:gd name="connsiteY28" fmla="*/ 6080760 h 6629400"/>
              <a:gd name="connsiteX29" fmla="*/ 330202 w 1221142"/>
              <a:gd name="connsiteY29" fmla="*/ 5958841 h 6629400"/>
              <a:gd name="connsiteX30" fmla="*/ 132082 w 1221142"/>
              <a:gd name="connsiteY30" fmla="*/ 5532120 h 6629400"/>
              <a:gd name="connsiteX31" fmla="*/ 132082 w 1221142"/>
              <a:gd name="connsiteY31" fmla="*/ 6253478 h 6629400"/>
              <a:gd name="connsiteX32" fmla="*/ 71122 w 1221142"/>
              <a:gd name="connsiteY32" fmla="*/ 1051561 h 6629400"/>
              <a:gd name="connsiteX33" fmla="*/ 55882 w 1221142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74041 w 1328316"/>
              <a:gd name="connsiteY12" fmla="*/ 199644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28321 w 1328316"/>
              <a:gd name="connsiteY12" fmla="*/ 204216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528321 w 1328316"/>
              <a:gd name="connsiteY13" fmla="*/ 204216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939801 w 1328316"/>
              <a:gd name="connsiteY13" fmla="*/ 216408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443786"/>
              <a:gd name="connsiteY0" fmla="*/ 71122 h 6629400"/>
              <a:gd name="connsiteX1" fmla="*/ 203204 w 1443786"/>
              <a:gd name="connsiteY1" fmla="*/ 0 h 6629400"/>
              <a:gd name="connsiteX2" fmla="*/ 208282 w 1443786"/>
              <a:gd name="connsiteY2" fmla="*/ 76201 h 6629400"/>
              <a:gd name="connsiteX3" fmla="*/ 299722 w 1443786"/>
              <a:gd name="connsiteY3" fmla="*/ 198121 h 6629400"/>
              <a:gd name="connsiteX4" fmla="*/ 497842 w 1443786"/>
              <a:gd name="connsiteY4" fmla="*/ 426721 h 6629400"/>
              <a:gd name="connsiteX5" fmla="*/ 299722 w 1443786"/>
              <a:gd name="connsiteY5" fmla="*/ 396241 h 6629400"/>
              <a:gd name="connsiteX6" fmla="*/ 208282 w 1443786"/>
              <a:gd name="connsiteY6" fmla="*/ 472441 h 6629400"/>
              <a:gd name="connsiteX7" fmla="*/ 391162 w 1443786"/>
              <a:gd name="connsiteY7" fmla="*/ 457201 h 6629400"/>
              <a:gd name="connsiteX8" fmla="*/ 86362 w 1443786"/>
              <a:gd name="connsiteY8" fmla="*/ 899161 h 6629400"/>
              <a:gd name="connsiteX9" fmla="*/ 0 w 1443786"/>
              <a:gd name="connsiteY9" fmla="*/ 1249680 h 6629400"/>
              <a:gd name="connsiteX10" fmla="*/ 162561 w 1443786"/>
              <a:gd name="connsiteY10" fmla="*/ 1630681 h 6629400"/>
              <a:gd name="connsiteX11" fmla="*/ 208282 w 1443786"/>
              <a:gd name="connsiteY11" fmla="*/ 1671322 h 6629400"/>
              <a:gd name="connsiteX12" fmla="*/ 254002 w 1443786"/>
              <a:gd name="connsiteY12" fmla="*/ 1798321 h 6629400"/>
              <a:gd name="connsiteX13" fmla="*/ 939801 w 1443786"/>
              <a:gd name="connsiteY13" fmla="*/ 2164081 h 6629400"/>
              <a:gd name="connsiteX14" fmla="*/ 1427482 w 1443786"/>
              <a:gd name="connsiteY14" fmla="*/ 2179321 h 6629400"/>
              <a:gd name="connsiteX15" fmla="*/ 1153163 w 1443786"/>
              <a:gd name="connsiteY15" fmla="*/ 2377441 h 6629400"/>
              <a:gd name="connsiteX16" fmla="*/ 833121 w 1443786"/>
              <a:gd name="connsiteY16" fmla="*/ 2727961 h 6629400"/>
              <a:gd name="connsiteX17" fmla="*/ 741681 w 1443786"/>
              <a:gd name="connsiteY17" fmla="*/ 2941321 h 6629400"/>
              <a:gd name="connsiteX18" fmla="*/ 695962 w 1443786"/>
              <a:gd name="connsiteY18" fmla="*/ 3261359 h 6629400"/>
              <a:gd name="connsiteX19" fmla="*/ 817883 w 1443786"/>
              <a:gd name="connsiteY19" fmla="*/ 3611881 h 6629400"/>
              <a:gd name="connsiteX20" fmla="*/ 924562 w 1443786"/>
              <a:gd name="connsiteY20" fmla="*/ 3825239 h 6629400"/>
              <a:gd name="connsiteX21" fmla="*/ 589282 w 1443786"/>
              <a:gd name="connsiteY21" fmla="*/ 4541521 h 6629400"/>
              <a:gd name="connsiteX22" fmla="*/ 254002 w 1443786"/>
              <a:gd name="connsiteY22" fmla="*/ 4815839 h 6629400"/>
              <a:gd name="connsiteX23" fmla="*/ 162562 w 1443786"/>
              <a:gd name="connsiteY23" fmla="*/ 5059681 h 6629400"/>
              <a:gd name="connsiteX24" fmla="*/ 193042 w 1443786"/>
              <a:gd name="connsiteY24" fmla="*/ 6065520 h 6629400"/>
              <a:gd name="connsiteX25" fmla="*/ 726442 w 1443786"/>
              <a:gd name="connsiteY25" fmla="*/ 6527798 h 6629400"/>
              <a:gd name="connsiteX26" fmla="*/ 624840 w 1443786"/>
              <a:gd name="connsiteY26" fmla="*/ 6629400 h 6629400"/>
              <a:gd name="connsiteX27" fmla="*/ 843284 w 1443786"/>
              <a:gd name="connsiteY27" fmla="*/ 6278880 h 6629400"/>
              <a:gd name="connsiteX28" fmla="*/ 863602 w 1443786"/>
              <a:gd name="connsiteY28" fmla="*/ 6278881 h 6629400"/>
              <a:gd name="connsiteX29" fmla="*/ 421642 w 1443786"/>
              <a:gd name="connsiteY29" fmla="*/ 6080760 h 6629400"/>
              <a:gd name="connsiteX30" fmla="*/ 330202 w 1443786"/>
              <a:gd name="connsiteY30" fmla="*/ 5958841 h 6629400"/>
              <a:gd name="connsiteX31" fmla="*/ 132082 w 1443786"/>
              <a:gd name="connsiteY31" fmla="*/ 5532120 h 6629400"/>
              <a:gd name="connsiteX32" fmla="*/ 132082 w 1443786"/>
              <a:gd name="connsiteY32" fmla="*/ 6253478 h 6629400"/>
              <a:gd name="connsiteX33" fmla="*/ 71122 w 1443786"/>
              <a:gd name="connsiteY33" fmla="*/ 1051561 h 6629400"/>
              <a:gd name="connsiteX34" fmla="*/ 55882 w 1443786"/>
              <a:gd name="connsiteY34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6408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4884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87"/>
              <a:gd name="connsiteY0" fmla="*/ 71122 h 6629400"/>
              <a:gd name="connsiteX1" fmla="*/ 203204 w 1427587"/>
              <a:gd name="connsiteY1" fmla="*/ 0 h 6629400"/>
              <a:gd name="connsiteX2" fmla="*/ 208282 w 1427587"/>
              <a:gd name="connsiteY2" fmla="*/ 76201 h 6629400"/>
              <a:gd name="connsiteX3" fmla="*/ 299722 w 1427587"/>
              <a:gd name="connsiteY3" fmla="*/ 198121 h 6629400"/>
              <a:gd name="connsiteX4" fmla="*/ 497842 w 1427587"/>
              <a:gd name="connsiteY4" fmla="*/ 426721 h 6629400"/>
              <a:gd name="connsiteX5" fmla="*/ 299722 w 1427587"/>
              <a:gd name="connsiteY5" fmla="*/ 396241 h 6629400"/>
              <a:gd name="connsiteX6" fmla="*/ 208282 w 1427587"/>
              <a:gd name="connsiteY6" fmla="*/ 472441 h 6629400"/>
              <a:gd name="connsiteX7" fmla="*/ 391162 w 1427587"/>
              <a:gd name="connsiteY7" fmla="*/ 457201 h 6629400"/>
              <a:gd name="connsiteX8" fmla="*/ 86362 w 1427587"/>
              <a:gd name="connsiteY8" fmla="*/ 899161 h 6629400"/>
              <a:gd name="connsiteX9" fmla="*/ 0 w 1427587"/>
              <a:gd name="connsiteY9" fmla="*/ 1249680 h 6629400"/>
              <a:gd name="connsiteX10" fmla="*/ 162561 w 1427587"/>
              <a:gd name="connsiteY10" fmla="*/ 1630681 h 6629400"/>
              <a:gd name="connsiteX11" fmla="*/ 208282 w 1427587"/>
              <a:gd name="connsiteY11" fmla="*/ 1671322 h 6629400"/>
              <a:gd name="connsiteX12" fmla="*/ 254002 w 1427587"/>
              <a:gd name="connsiteY12" fmla="*/ 1798321 h 6629400"/>
              <a:gd name="connsiteX13" fmla="*/ 939801 w 1427587"/>
              <a:gd name="connsiteY13" fmla="*/ 2148841 h 6629400"/>
              <a:gd name="connsiteX14" fmla="*/ 1183642 w 1427587"/>
              <a:gd name="connsiteY14" fmla="*/ 2118361 h 6629400"/>
              <a:gd name="connsiteX15" fmla="*/ 1427482 w 1427587"/>
              <a:gd name="connsiteY15" fmla="*/ 2179321 h 6629400"/>
              <a:gd name="connsiteX16" fmla="*/ 1244603 w 1427587"/>
              <a:gd name="connsiteY16" fmla="*/ 2301241 h 6629400"/>
              <a:gd name="connsiteX17" fmla="*/ 833121 w 1427587"/>
              <a:gd name="connsiteY17" fmla="*/ 2727961 h 6629400"/>
              <a:gd name="connsiteX18" fmla="*/ 741681 w 1427587"/>
              <a:gd name="connsiteY18" fmla="*/ 2941321 h 6629400"/>
              <a:gd name="connsiteX19" fmla="*/ 695962 w 1427587"/>
              <a:gd name="connsiteY19" fmla="*/ 3261359 h 6629400"/>
              <a:gd name="connsiteX20" fmla="*/ 817883 w 1427587"/>
              <a:gd name="connsiteY20" fmla="*/ 3611881 h 6629400"/>
              <a:gd name="connsiteX21" fmla="*/ 924562 w 1427587"/>
              <a:gd name="connsiteY21" fmla="*/ 3825239 h 6629400"/>
              <a:gd name="connsiteX22" fmla="*/ 589282 w 1427587"/>
              <a:gd name="connsiteY22" fmla="*/ 4541521 h 6629400"/>
              <a:gd name="connsiteX23" fmla="*/ 254002 w 1427587"/>
              <a:gd name="connsiteY23" fmla="*/ 4815839 h 6629400"/>
              <a:gd name="connsiteX24" fmla="*/ 162562 w 1427587"/>
              <a:gd name="connsiteY24" fmla="*/ 5059681 h 6629400"/>
              <a:gd name="connsiteX25" fmla="*/ 193042 w 1427587"/>
              <a:gd name="connsiteY25" fmla="*/ 6065520 h 6629400"/>
              <a:gd name="connsiteX26" fmla="*/ 726442 w 1427587"/>
              <a:gd name="connsiteY26" fmla="*/ 6527798 h 6629400"/>
              <a:gd name="connsiteX27" fmla="*/ 624840 w 1427587"/>
              <a:gd name="connsiteY27" fmla="*/ 6629400 h 6629400"/>
              <a:gd name="connsiteX28" fmla="*/ 843284 w 1427587"/>
              <a:gd name="connsiteY28" fmla="*/ 6278880 h 6629400"/>
              <a:gd name="connsiteX29" fmla="*/ 863602 w 1427587"/>
              <a:gd name="connsiteY29" fmla="*/ 6278881 h 6629400"/>
              <a:gd name="connsiteX30" fmla="*/ 421642 w 1427587"/>
              <a:gd name="connsiteY30" fmla="*/ 6080760 h 6629400"/>
              <a:gd name="connsiteX31" fmla="*/ 330202 w 1427587"/>
              <a:gd name="connsiteY31" fmla="*/ 5958841 h 6629400"/>
              <a:gd name="connsiteX32" fmla="*/ 132082 w 1427587"/>
              <a:gd name="connsiteY32" fmla="*/ 5532120 h 6629400"/>
              <a:gd name="connsiteX33" fmla="*/ 132082 w 1427587"/>
              <a:gd name="connsiteY33" fmla="*/ 6253478 h 6629400"/>
              <a:gd name="connsiteX34" fmla="*/ 71122 w 1427587"/>
              <a:gd name="connsiteY34" fmla="*/ 1051561 h 6629400"/>
              <a:gd name="connsiteX35" fmla="*/ 55882 w 1427587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30124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24028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42"/>
              <a:gd name="connsiteY0" fmla="*/ 71122 h 6629400"/>
              <a:gd name="connsiteX1" fmla="*/ 203204 w 1473342"/>
              <a:gd name="connsiteY1" fmla="*/ 0 h 6629400"/>
              <a:gd name="connsiteX2" fmla="*/ 208282 w 1473342"/>
              <a:gd name="connsiteY2" fmla="*/ 76201 h 6629400"/>
              <a:gd name="connsiteX3" fmla="*/ 299722 w 1473342"/>
              <a:gd name="connsiteY3" fmla="*/ 198121 h 6629400"/>
              <a:gd name="connsiteX4" fmla="*/ 497842 w 1473342"/>
              <a:gd name="connsiteY4" fmla="*/ 426721 h 6629400"/>
              <a:gd name="connsiteX5" fmla="*/ 299722 w 1473342"/>
              <a:gd name="connsiteY5" fmla="*/ 396241 h 6629400"/>
              <a:gd name="connsiteX6" fmla="*/ 208282 w 1473342"/>
              <a:gd name="connsiteY6" fmla="*/ 472441 h 6629400"/>
              <a:gd name="connsiteX7" fmla="*/ 391162 w 1473342"/>
              <a:gd name="connsiteY7" fmla="*/ 457201 h 6629400"/>
              <a:gd name="connsiteX8" fmla="*/ 86362 w 1473342"/>
              <a:gd name="connsiteY8" fmla="*/ 899161 h 6629400"/>
              <a:gd name="connsiteX9" fmla="*/ 0 w 1473342"/>
              <a:gd name="connsiteY9" fmla="*/ 1249680 h 6629400"/>
              <a:gd name="connsiteX10" fmla="*/ 162561 w 1473342"/>
              <a:gd name="connsiteY10" fmla="*/ 1630681 h 6629400"/>
              <a:gd name="connsiteX11" fmla="*/ 208282 w 1473342"/>
              <a:gd name="connsiteY11" fmla="*/ 1671322 h 6629400"/>
              <a:gd name="connsiteX12" fmla="*/ 254002 w 1473342"/>
              <a:gd name="connsiteY12" fmla="*/ 1798321 h 6629400"/>
              <a:gd name="connsiteX13" fmla="*/ 939801 w 1473342"/>
              <a:gd name="connsiteY13" fmla="*/ 2148841 h 6629400"/>
              <a:gd name="connsiteX14" fmla="*/ 1183642 w 1473342"/>
              <a:gd name="connsiteY14" fmla="*/ 2118361 h 6629400"/>
              <a:gd name="connsiteX15" fmla="*/ 1473202 w 1473342"/>
              <a:gd name="connsiteY15" fmla="*/ 2255521 h 6629400"/>
              <a:gd name="connsiteX16" fmla="*/ 1336043 w 1473342"/>
              <a:gd name="connsiteY16" fmla="*/ 2209801 h 6629400"/>
              <a:gd name="connsiteX17" fmla="*/ 833121 w 1473342"/>
              <a:gd name="connsiteY17" fmla="*/ 2727961 h 6629400"/>
              <a:gd name="connsiteX18" fmla="*/ 741681 w 1473342"/>
              <a:gd name="connsiteY18" fmla="*/ 2941321 h 6629400"/>
              <a:gd name="connsiteX19" fmla="*/ 695962 w 1473342"/>
              <a:gd name="connsiteY19" fmla="*/ 3261359 h 6629400"/>
              <a:gd name="connsiteX20" fmla="*/ 817883 w 1473342"/>
              <a:gd name="connsiteY20" fmla="*/ 3611881 h 6629400"/>
              <a:gd name="connsiteX21" fmla="*/ 924562 w 1473342"/>
              <a:gd name="connsiteY21" fmla="*/ 3825239 h 6629400"/>
              <a:gd name="connsiteX22" fmla="*/ 589282 w 1473342"/>
              <a:gd name="connsiteY22" fmla="*/ 4541521 h 6629400"/>
              <a:gd name="connsiteX23" fmla="*/ 254002 w 1473342"/>
              <a:gd name="connsiteY23" fmla="*/ 4815839 h 6629400"/>
              <a:gd name="connsiteX24" fmla="*/ 162562 w 1473342"/>
              <a:gd name="connsiteY24" fmla="*/ 5059681 h 6629400"/>
              <a:gd name="connsiteX25" fmla="*/ 193042 w 1473342"/>
              <a:gd name="connsiteY25" fmla="*/ 6065520 h 6629400"/>
              <a:gd name="connsiteX26" fmla="*/ 726442 w 1473342"/>
              <a:gd name="connsiteY26" fmla="*/ 6527798 h 6629400"/>
              <a:gd name="connsiteX27" fmla="*/ 624840 w 1473342"/>
              <a:gd name="connsiteY27" fmla="*/ 6629400 h 6629400"/>
              <a:gd name="connsiteX28" fmla="*/ 843284 w 1473342"/>
              <a:gd name="connsiteY28" fmla="*/ 6278880 h 6629400"/>
              <a:gd name="connsiteX29" fmla="*/ 863602 w 1473342"/>
              <a:gd name="connsiteY29" fmla="*/ 6278881 h 6629400"/>
              <a:gd name="connsiteX30" fmla="*/ 421642 w 1473342"/>
              <a:gd name="connsiteY30" fmla="*/ 6080760 h 6629400"/>
              <a:gd name="connsiteX31" fmla="*/ 330202 w 1473342"/>
              <a:gd name="connsiteY31" fmla="*/ 5958841 h 6629400"/>
              <a:gd name="connsiteX32" fmla="*/ 132082 w 1473342"/>
              <a:gd name="connsiteY32" fmla="*/ 5532120 h 6629400"/>
              <a:gd name="connsiteX33" fmla="*/ 132082 w 1473342"/>
              <a:gd name="connsiteY33" fmla="*/ 6253478 h 6629400"/>
              <a:gd name="connsiteX34" fmla="*/ 71122 w 1473342"/>
              <a:gd name="connsiteY34" fmla="*/ 1051561 h 6629400"/>
              <a:gd name="connsiteX35" fmla="*/ 55882 w 1473342"/>
              <a:gd name="connsiteY35" fmla="*/ 71122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3342" h="6629400">
                <a:moveTo>
                  <a:pt x="55882" y="71122"/>
                </a:moveTo>
                <a:cubicBezTo>
                  <a:pt x="55882" y="15009"/>
                  <a:pt x="147091" y="0"/>
                  <a:pt x="203204" y="0"/>
                </a:cubicBezTo>
                <a:cubicBezTo>
                  <a:pt x="241304" y="13546"/>
                  <a:pt x="159176" y="-17779"/>
                  <a:pt x="208282" y="76201"/>
                </a:cubicBezTo>
                <a:cubicBezTo>
                  <a:pt x="229448" y="116841"/>
                  <a:pt x="251462" y="139701"/>
                  <a:pt x="299722" y="198121"/>
                </a:cubicBezTo>
                <a:cubicBezTo>
                  <a:pt x="347982" y="256541"/>
                  <a:pt x="502922" y="401321"/>
                  <a:pt x="497842" y="426721"/>
                </a:cubicBezTo>
                <a:cubicBezTo>
                  <a:pt x="492762" y="452121"/>
                  <a:pt x="302262" y="350521"/>
                  <a:pt x="299722" y="396241"/>
                </a:cubicBezTo>
                <a:cubicBezTo>
                  <a:pt x="284482" y="431801"/>
                  <a:pt x="223522" y="436881"/>
                  <a:pt x="208282" y="472441"/>
                </a:cubicBezTo>
                <a:cubicBezTo>
                  <a:pt x="187962" y="513081"/>
                  <a:pt x="411482" y="416561"/>
                  <a:pt x="391162" y="457201"/>
                </a:cubicBezTo>
                <a:cubicBezTo>
                  <a:pt x="370842" y="502921"/>
                  <a:pt x="106682" y="853441"/>
                  <a:pt x="86362" y="899161"/>
                </a:cubicBezTo>
                <a:lnTo>
                  <a:pt x="0" y="1249680"/>
                </a:lnTo>
                <a:cubicBezTo>
                  <a:pt x="84666" y="1516380"/>
                  <a:pt x="71967" y="1527387"/>
                  <a:pt x="162561" y="1630681"/>
                </a:cubicBezTo>
                <a:cubicBezTo>
                  <a:pt x="192195" y="1703495"/>
                  <a:pt x="139702" y="1597662"/>
                  <a:pt x="208282" y="1671322"/>
                </a:cubicBezTo>
                <a:cubicBezTo>
                  <a:pt x="226062" y="1694182"/>
                  <a:pt x="200662" y="1736515"/>
                  <a:pt x="254002" y="1798321"/>
                </a:cubicBezTo>
                <a:cubicBezTo>
                  <a:pt x="307342" y="1860127"/>
                  <a:pt x="795021" y="2087881"/>
                  <a:pt x="939801" y="2148841"/>
                </a:cubicBezTo>
                <a:cubicBezTo>
                  <a:pt x="1084581" y="2209801"/>
                  <a:pt x="1102362" y="2115821"/>
                  <a:pt x="1183642" y="2118361"/>
                </a:cubicBezTo>
                <a:cubicBezTo>
                  <a:pt x="1264922" y="2120901"/>
                  <a:pt x="1468122" y="2219961"/>
                  <a:pt x="1473202" y="2255521"/>
                </a:cubicBezTo>
                <a:cubicBezTo>
                  <a:pt x="1478282" y="2291081"/>
                  <a:pt x="1343663" y="2120901"/>
                  <a:pt x="1336043" y="2209801"/>
                </a:cubicBezTo>
                <a:cubicBezTo>
                  <a:pt x="1468123" y="2355427"/>
                  <a:pt x="883921" y="2651761"/>
                  <a:pt x="833121" y="2727961"/>
                </a:cubicBezTo>
                <a:cubicBezTo>
                  <a:pt x="782321" y="2804161"/>
                  <a:pt x="797561" y="2829561"/>
                  <a:pt x="741681" y="2941321"/>
                </a:cubicBezTo>
                <a:cubicBezTo>
                  <a:pt x="685801" y="3053081"/>
                  <a:pt x="721362" y="3134359"/>
                  <a:pt x="695962" y="3261359"/>
                </a:cubicBezTo>
                <a:cubicBezTo>
                  <a:pt x="670562" y="3388359"/>
                  <a:pt x="777243" y="3505201"/>
                  <a:pt x="817883" y="3611881"/>
                </a:cubicBezTo>
                <a:cubicBezTo>
                  <a:pt x="858523" y="3718561"/>
                  <a:pt x="927102" y="3677919"/>
                  <a:pt x="924562" y="3825239"/>
                </a:cubicBezTo>
                <a:cubicBezTo>
                  <a:pt x="922022" y="3972559"/>
                  <a:pt x="701042" y="4376421"/>
                  <a:pt x="589282" y="4541521"/>
                </a:cubicBezTo>
                <a:cubicBezTo>
                  <a:pt x="477522" y="4706621"/>
                  <a:pt x="360682" y="4721859"/>
                  <a:pt x="254002" y="4815839"/>
                </a:cubicBezTo>
                <a:cubicBezTo>
                  <a:pt x="134622" y="5006339"/>
                  <a:pt x="213362" y="4843781"/>
                  <a:pt x="162562" y="5059681"/>
                </a:cubicBezTo>
                <a:cubicBezTo>
                  <a:pt x="111762" y="5275581"/>
                  <a:pt x="106682" y="5805594"/>
                  <a:pt x="193042" y="6065520"/>
                </a:cubicBezTo>
                <a:cubicBezTo>
                  <a:pt x="50802" y="6778413"/>
                  <a:pt x="877996" y="5882638"/>
                  <a:pt x="726442" y="6527798"/>
                </a:cubicBezTo>
                <a:cubicBezTo>
                  <a:pt x="726442" y="6583911"/>
                  <a:pt x="680953" y="6629400"/>
                  <a:pt x="624840" y="6629400"/>
                </a:cubicBezTo>
                <a:lnTo>
                  <a:pt x="843284" y="6278880"/>
                </a:lnTo>
                <a:cubicBezTo>
                  <a:pt x="860218" y="6200140"/>
                  <a:pt x="936416" y="6309361"/>
                  <a:pt x="863602" y="6278881"/>
                </a:cubicBezTo>
                <a:cubicBezTo>
                  <a:pt x="790788" y="6248401"/>
                  <a:pt x="515622" y="6131560"/>
                  <a:pt x="421642" y="6080760"/>
                </a:cubicBezTo>
                <a:cubicBezTo>
                  <a:pt x="327662" y="6029960"/>
                  <a:pt x="378462" y="6050281"/>
                  <a:pt x="330202" y="5958841"/>
                </a:cubicBezTo>
                <a:cubicBezTo>
                  <a:pt x="281942" y="5867401"/>
                  <a:pt x="160022" y="5485554"/>
                  <a:pt x="132082" y="5532120"/>
                </a:cubicBezTo>
                <a:cubicBezTo>
                  <a:pt x="104142" y="5578686"/>
                  <a:pt x="139702" y="6992618"/>
                  <a:pt x="132082" y="6253478"/>
                </a:cubicBezTo>
                <a:cubicBezTo>
                  <a:pt x="116842" y="4534746"/>
                  <a:pt x="86362" y="2770293"/>
                  <a:pt x="71122" y="1051561"/>
                </a:cubicBezTo>
                <a:lnTo>
                  <a:pt x="55882" y="71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531056"/>
            <a:ext cx="1792116" cy="182868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2100" y="2603069"/>
            <a:ext cx="1718023" cy="177720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907" y="4662193"/>
            <a:ext cx="1738689" cy="176326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3742779"/>
              </p:ext>
            </p:extLst>
          </p:nvPr>
        </p:nvGraphicFramePr>
        <p:xfrm>
          <a:off x="38187" y="-2344"/>
          <a:ext cx="12146280" cy="690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-101601" y="182879"/>
            <a:ext cx="1473342" cy="6629400"/>
          </a:xfrm>
          <a:custGeom>
            <a:avLst/>
            <a:gdLst>
              <a:gd name="connsiteX0" fmla="*/ 0 w 609600"/>
              <a:gd name="connsiteY0" fmla="*/ 101602 h 6858000"/>
              <a:gd name="connsiteX1" fmla="*/ 101602 w 609600"/>
              <a:gd name="connsiteY1" fmla="*/ 0 h 6858000"/>
              <a:gd name="connsiteX2" fmla="*/ 507998 w 609600"/>
              <a:gd name="connsiteY2" fmla="*/ 0 h 6858000"/>
              <a:gd name="connsiteX3" fmla="*/ 609600 w 609600"/>
              <a:gd name="connsiteY3" fmla="*/ 101602 h 6858000"/>
              <a:gd name="connsiteX4" fmla="*/ 609600 w 609600"/>
              <a:gd name="connsiteY4" fmla="*/ 6756398 h 6858000"/>
              <a:gd name="connsiteX5" fmla="*/ 507998 w 609600"/>
              <a:gd name="connsiteY5" fmla="*/ 6858000 h 6858000"/>
              <a:gd name="connsiteX6" fmla="*/ 101602 w 609600"/>
              <a:gd name="connsiteY6" fmla="*/ 6858000 h 6858000"/>
              <a:gd name="connsiteX7" fmla="*/ 0 w 609600"/>
              <a:gd name="connsiteY7" fmla="*/ 6756398 h 6858000"/>
              <a:gd name="connsiteX8" fmla="*/ 0 w 609600"/>
              <a:gd name="connsiteY8" fmla="*/ 101602 h 6858000"/>
              <a:gd name="connsiteX0" fmla="*/ 0 w 1463040"/>
              <a:gd name="connsiteY0" fmla="*/ 101602 h 6858000"/>
              <a:gd name="connsiteX1" fmla="*/ 101602 w 1463040"/>
              <a:gd name="connsiteY1" fmla="*/ 0 h 6858000"/>
              <a:gd name="connsiteX2" fmla="*/ 507998 w 1463040"/>
              <a:gd name="connsiteY2" fmla="*/ 0 h 6858000"/>
              <a:gd name="connsiteX3" fmla="*/ 1463040 w 1463040"/>
              <a:gd name="connsiteY3" fmla="*/ 2479042 h 6858000"/>
              <a:gd name="connsiteX4" fmla="*/ 609600 w 1463040"/>
              <a:gd name="connsiteY4" fmla="*/ 6756398 h 6858000"/>
              <a:gd name="connsiteX5" fmla="*/ 507998 w 1463040"/>
              <a:gd name="connsiteY5" fmla="*/ 6858000 h 6858000"/>
              <a:gd name="connsiteX6" fmla="*/ 101602 w 1463040"/>
              <a:gd name="connsiteY6" fmla="*/ 6858000 h 6858000"/>
              <a:gd name="connsiteX7" fmla="*/ 0 w 1463040"/>
              <a:gd name="connsiteY7" fmla="*/ 6756398 h 6858000"/>
              <a:gd name="connsiteX8" fmla="*/ 0 w 1463040"/>
              <a:gd name="connsiteY8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507998 w 1518460"/>
              <a:gd name="connsiteY2" fmla="*/ 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431798 w 1518460"/>
              <a:gd name="connsiteY2" fmla="*/ 152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264158 w 1518460"/>
              <a:gd name="connsiteY2" fmla="*/ 9144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35558 w 1518460"/>
              <a:gd name="connsiteY2" fmla="*/ 12192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101602 h 6858000"/>
              <a:gd name="connsiteX1" fmla="*/ 101602 w 1518460"/>
              <a:gd name="connsiteY1" fmla="*/ 0 h 6858000"/>
              <a:gd name="connsiteX2" fmla="*/ 690878 w 1518460"/>
              <a:gd name="connsiteY2" fmla="*/ 975360 h 6858000"/>
              <a:gd name="connsiteX3" fmla="*/ 1463040 w 1518460"/>
              <a:gd name="connsiteY3" fmla="*/ 2479042 h 6858000"/>
              <a:gd name="connsiteX4" fmla="*/ 1280160 w 1518460"/>
              <a:gd name="connsiteY4" fmla="*/ 4678680 h 6858000"/>
              <a:gd name="connsiteX5" fmla="*/ 609600 w 1518460"/>
              <a:gd name="connsiteY5" fmla="*/ 6756398 h 6858000"/>
              <a:gd name="connsiteX6" fmla="*/ 507998 w 1518460"/>
              <a:gd name="connsiteY6" fmla="*/ 6858000 h 6858000"/>
              <a:gd name="connsiteX7" fmla="*/ 101602 w 1518460"/>
              <a:gd name="connsiteY7" fmla="*/ 6858000 h 6858000"/>
              <a:gd name="connsiteX8" fmla="*/ 0 w 1518460"/>
              <a:gd name="connsiteY8" fmla="*/ 6756398 h 6858000"/>
              <a:gd name="connsiteX9" fmla="*/ 0 w 1518460"/>
              <a:gd name="connsiteY9" fmla="*/ 101602 h 6858000"/>
              <a:gd name="connsiteX0" fmla="*/ 0 w 1518460"/>
              <a:gd name="connsiteY0" fmla="*/ 27877 h 6784275"/>
              <a:gd name="connsiteX1" fmla="*/ 86362 w 1518460"/>
              <a:gd name="connsiteY1" fmla="*/ 17715 h 6784275"/>
              <a:gd name="connsiteX2" fmla="*/ 690878 w 1518460"/>
              <a:gd name="connsiteY2" fmla="*/ 901635 h 6784275"/>
              <a:gd name="connsiteX3" fmla="*/ 1463040 w 1518460"/>
              <a:gd name="connsiteY3" fmla="*/ 2405317 h 6784275"/>
              <a:gd name="connsiteX4" fmla="*/ 1280160 w 1518460"/>
              <a:gd name="connsiteY4" fmla="*/ 4604955 h 6784275"/>
              <a:gd name="connsiteX5" fmla="*/ 609600 w 1518460"/>
              <a:gd name="connsiteY5" fmla="*/ 6682673 h 6784275"/>
              <a:gd name="connsiteX6" fmla="*/ 507998 w 1518460"/>
              <a:gd name="connsiteY6" fmla="*/ 6784275 h 6784275"/>
              <a:gd name="connsiteX7" fmla="*/ 101602 w 1518460"/>
              <a:gd name="connsiteY7" fmla="*/ 6784275 h 6784275"/>
              <a:gd name="connsiteX8" fmla="*/ 0 w 1518460"/>
              <a:gd name="connsiteY8" fmla="*/ 6682673 h 6784275"/>
              <a:gd name="connsiteX9" fmla="*/ 0 w 1518460"/>
              <a:gd name="connsiteY9" fmla="*/ 27877 h 6784275"/>
              <a:gd name="connsiteX0" fmla="*/ 60960 w 1518460"/>
              <a:gd name="connsiteY0" fmla="*/ 46736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60960 w 1518460"/>
              <a:gd name="connsiteY9" fmla="*/ 467362 h 6766560"/>
              <a:gd name="connsiteX0" fmla="*/ 45720 w 1518460"/>
              <a:gd name="connsiteY0" fmla="*/ 482602 h 6766560"/>
              <a:gd name="connsiteX1" fmla="*/ 86362 w 1518460"/>
              <a:gd name="connsiteY1" fmla="*/ 0 h 6766560"/>
              <a:gd name="connsiteX2" fmla="*/ 690878 w 1518460"/>
              <a:gd name="connsiteY2" fmla="*/ 883920 h 6766560"/>
              <a:gd name="connsiteX3" fmla="*/ 1463040 w 1518460"/>
              <a:gd name="connsiteY3" fmla="*/ 2387602 h 6766560"/>
              <a:gd name="connsiteX4" fmla="*/ 1280160 w 1518460"/>
              <a:gd name="connsiteY4" fmla="*/ 4587240 h 6766560"/>
              <a:gd name="connsiteX5" fmla="*/ 609600 w 1518460"/>
              <a:gd name="connsiteY5" fmla="*/ 6664958 h 6766560"/>
              <a:gd name="connsiteX6" fmla="*/ 507998 w 1518460"/>
              <a:gd name="connsiteY6" fmla="*/ 6766560 h 6766560"/>
              <a:gd name="connsiteX7" fmla="*/ 101602 w 1518460"/>
              <a:gd name="connsiteY7" fmla="*/ 6766560 h 6766560"/>
              <a:gd name="connsiteX8" fmla="*/ 0 w 1518460"/>
              <a:gd name="connsiteY8" fmla="*/ 6664958 h 6766560"/>
              <a:gd name="connsiteX9" fmla="*/ 45720 w 1518460"/>
              <a:gd name="connsiteY9" fmla="*/ 482602 h 6766560"/>
              <a:gd name="connsiteX0" fmla="*/ 0 w 1533700"/>
              <a:gd name="connsiteY0" fmla="*/ 132082 h 6766560"/>
              <a:gd name="connsiteX1" fmla="*/ 101602 w 1533700"/>
              <a:gd name="connsiteY1" fmla="*/ 0 h 6766560"/>
              <a:gd name="connsiteX2" fmla="*/ 706118 w 1533700"/>
              <a:gd name="connsiteY2" fmla="*/ 883920 h 6766560"/>
              <a:gd name="connsiteX3" fmla="*/ 1478280 w 1533700"/>
              <a:gd name="connsiteY3" fmla="*/ 2387602 h 6766560"/>
              <a:gd name="connsiteX4" fmla="*/ 1295400 w 1533700"/>
              <a:gd name="connsiteY4" fmla="*/ 4587240 h 6766560"/>
              <a:gd name="connsiteX5" fmla="*/ 624840 w 1533700"/>
              <a:gd name="connsiteY5" fmla="*/ 6664958 h 6766560"/>
              <a:gd name="connsiteX6" fmla="*/ 523238 w 1533700"/>
              <a:gd name="connsiteY6" fmla="*/ 6766560 h 6766560"/>
              <a:gd name="connsiteX7" fmla="*/ 116842 w 1533700"/>
              <a:gd name="connsiteY7" fmla="*/ 6766560 h 6766560"/>
              <a:gd name="connsiteX8" fmla="*/ 15240 w 1533700"/>
              <a:gd name="connsiteY8" fmla="*/ 6664958 h 6766560"/>
              <a:gd name="connsiteX9" fmla="*/ 0 w 1533700"/>
              <a:gd name="connsiteY9" fmla="*/ 132082 h 6766560"/>
              <a:gd name="connsiteX0" fmla="*/ 0 w 1512650"/>
              <a:gd name="connsiteY0" fmla="*/ 132082 h 6766560"/>
              <a:gd name="connsiteX1" fmla="*/ 101602 w 1512650"/>
              <a:gd name="connsiteY1" fmla="*/ 0 h 6766560"/>
              <a:gd name="connsiteX2" fmla="*/ 706118 w 1512650"/>
              <a:gd name="connsiteY2" fmla="*/ 883920 h 6766560"/>
              <a:gd name="connsiteX3" fmla="*/ 1478280 w 1512650"/>
              <a:gd name="connsiteY3" fmla="*/ 2387602 h 6766560"/>
              <a:gd name="connsiteX4" fmla="*/ 1097280 w 1512650"/>
              <a:gd name="connsiteY4" fmla="*/ 4282440 h 6766560"/>
              <a:gd name="connsiteX5" fmla="*/ 624840 w 1512650"/>
              <a:gd name="connsiteY5" fmla="*/ 6664958 h 6766560"/>
              <a:gd name="connsiteX6" fmla="*/ 523238 w 1512650"/>
              <a:gd name="connsiteY6" fmla="*/ 6766560 h 6766560"/>
              <a:gd name="connsiteX7" fmla="*/ 116842 w 1512650"/>
              <a:gd name="connsiteY7" fmla="*/ 6766560 h 6766560"/>
              <a:gd name="connsiteX8" fmla="*/ 15240 w 1512650"/>
              <a:gd name="connsiteY8" fmla="*/ 6664958 h 6766560"/>
              <a:gd name="connsiteX9" fmla="*/ 0 w 1512650"/>
              <a:gd name="connsiteY9" fmla="*/ 132082 h 6766560"/>
              <a:gd name="connsiteX0" fmla="*/ 0 w 1503856"/>
              <a:gd name="connsiteY0" fmla="*/ 132082 h 6766560"/>
              <a:gd name="connsiteX1" fmla="*/ 101602 w 1503856"/>
              <a:gd name="connsiteY1" fmla="*/ 0 h 6766560"/>
              <a:gd name="connsiteX2" fmla="*/ 706118 w 1503856"/>
              <a:gd name="connsiteY2" fmla="*/ 883920 h 6766560"/>
              <a:gd name="connsiteX3" fmla="*/ 1478280 w 1503856"/>
              <a:gd name="connsiteY3" fmla="*/ 2387602 h 6766560"/>
              <a:gd name="connsiteX4" fmla="*/ 1097280 w 1503856"/>
              <a:gd name="connsiteY4" fmla="*/ 4282440 h 6766560"/>
              <a:gd name="connsiteX5" fmla="*/ 624840 w 1503856"/>
              <a:gd name="connsiteY5" fmla="*/ 6664958 h 6766560"/>
              <a:gd name="connsiteX6" fmla="*/ 523238 w 1503856"/>
              <a:gd name="connsiteY6" fmla="*/ 6766560 h 6766560"/>
              <a:gd name="connsiteX7" fmla="*/ 116842 w 1503856"/>
              <a:gd name="connsiteY7" fmla="*/ 6766560 h 6766560"/>
              <a:gd name="connsiteX8" fmla="*/ 15240 w 1503856"/>
              <a:gd name="connsiteY8" fmla="*/ 6664958 h 6766560"/>
              <a:gd name="connsiteX9" fmla="*/ 0 w 1503856"/>
              <a:gd name="connsiteY9" fmla="*/ 132082 h 6766560"/>
              <a:gd name="connsiteX0" fmla="*/ 0 w 1156468"/>
              <a:gd name="connsiteY0" fmla="*/ 132082 h 6766560"/>
              <a:gd name="connsiteX1" fmla="*/ 101602 w 1156468"/>
              <a:gd name="connsiteY1" fmla="*/ 0 h 6766560"/>
              <a:gd name="connsiteX2" fmla="*/ 706118 w 1156468"/>
              <a:gd name="connsiteY2" fmla="*/ 883920 h 6766560"/>
              <a:gd name="connsiteX3" fmla="*/ 1097280 w 1156468"/>
              <a:gd name="connsiteY3" fmla="*/ 1564642 h 6766560"/>
              <a:gd name="connsiteX4" fmla="*/ 1097280 w 1156468"/>
              <a:gd name="connsiteY4" fmla="*/ 4282440 h 6766560"/>
              <a:gd name="connsiteX5" fmla="*/ 624840 w 1156468"/>
              <a:gd name="connsiteY5" fmla="*/ 6664958 h 6766560"/>
              <a:gd name="connsiteX6" fmla="*/ 523238 w 1156468"/>
              <a:gd name="connsiteY6" fmla="*/ 6766560 h 6766560"/>
              <a:gd name="connsiteX7" fmla="*/ 116842 w 1156468"/>
              <a:gd name="connsiteY7" fmla="*/ 6766560 h 6766560"/>
              <a:gd name="connsiteX8" fmla="*/ 15240 w 1156468"/>
              <a:gd name="connsiteY8" fmla="*/ 6664958 h 6766560"/>
              <a:gd name="connsiteX9" fmla="*/ 0 w 1156468"/>
              <a:gd name="connsiteY9" fmla="*/ 132082 h 6766560"/>
              <a:gd name="connsiteX0" fmla="*/ 0 w 1478280"/>
              <a:gd name="connsiteY0" fmla="*/ 132082 h 6766560"/>
              <a:gd name="connsiteX1" fmla="*/ 101602 w 1478280"/>
              <a:gd name="connsiteY1" fmla="*/ 0 h 6766560"/>
              <a:gd name="connsiteX2" fmla="*/ 706118 w 1478280"/>
              <a:gd name="connsiteY2" fmla="*/ 883920 h 6766560"/>
              <a:gd name="connsiteX3" fmla="*/ 1097280 w 1478280"/>
              <a:gd name="connsiteY3" fmla="*/ 1564642 h 6766560"/>
              <a:gd name="connsiteX4" fmla="*/ 1478280 w 1478280"/>
              <a:gd name="connsiteY4" fmla="*/ 3703319 h 6766560"/>
              <a:gd name="connsiteX5" fmla="*/ 1097280 w 1478280"/>
              <a:gd name="connsiteY5" fmla="*/ 4282440 h 6766560"/>
              <a:gd name="connsiteX6" fmla="*/ 624840 w 1478280"/>
              <a:gd name="connsiteY6" fmla="*/ 6664958 h 6766560"/>
              <a:gd name="connsiteX7" fmla="*/ 523238 w 1478280"/>
              <a:gd name="connsiteY7" fmla="*/ 6766560 h 6766560"/>
              <a:gd name="connsiteX8" fmla="*/ 116842 w 1478280"/>
              <a:gd name="connsiteY8" fmla="*/ 6766560 h 6766560"/>
              <a:gd name="connsiteX9" fmla="*/ 15240 w 1478280"/>
              <a:gd name="connsiteY9" fmla="*/ 6664958 h 6766560"/>
              <a:gd name="connsiteX10" fmla="*/ 0 w 1478280"/>
              <a:gd name="connsiteY10" fmla="*/ 132082 h 6766560"/>
              <a:gd name="connsiteX0" fmla="*/ 0 w 1489583"/>
              <a:gd name="connsiteY0" fmla="*/ 132082 h 6766560"/>
              <a:gd name="connsiteX1" fmla="*/ 101602 w 1489583"/>
              <a:gd name="connsiteY1" fmla="*/ 0 h 6766560"/>
              <a:gd name="connsiteX2" fmla="*/ 706118 w 1489583"/>
              <a:gd name="connsiteY2" fmla="*/ 883920 h 6766560"/>
              <a:gd name="connsiteX3" fmla="*/ 1097280 w 1489583"/>
              <a:gd name="connsiteY3" fmla="*/ 1564642 h 6766560"/>
              <a:gd name="connsiteX4" fmla="*/ 1432560 w 1489583"/>
              <a:gd name="connsiteY4" fmla="*/ 2575559 h 6766560"/>
              <a:gd name="connsiteX5" fmla="*/ 1478280 w 1489583"/>
              <a:gd name="connsiteY5" fmla="*/ 3703319 h 6766560"/>
              <a:gd name="connsiteX6" fmla="*/ 1097280 w 1489583"/>
              <a:gd name="connsiteY6" fmla="*/ 4282440 h 6766560"/>
              <a:gd name="connsiteX7" fmla="*/ 624840 w 1489583"/>
              <a:gd name="connsiteY7" fmla="*/ 6664958 h 6766560"/>
              <a:gd name="connsiteX8" fmla="*/ 523238 w 1489583"/>
              <a:gd name="connsiteY8" fmla="*/ 6766560 h 6766560"/>
              <a:gd name="connsiteX9" fmla="*/ 116842 w 1489583"/>
              <a:gd name="connsiteY9" fmla="*/ 6766560 h 6766560"/>
              <a:gd name="connsiteX10" fmla="*/ 15240 w 1489583"/>
              <a:gd name="connsiteY10" fmla="*/ 6664958 h 6766560"/>
              <a:gd name="connsiteX11" fmla="*/ 0 w 1489583"/>
              <a:gd name="connsiteY11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097280 w 1496352"/>
              <a:gd name="connsiteY7" fmla="*/ 428244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116842 w 1496352"/>
              <a:gd name="connsiteY10" fmla="*/ 676656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6766560"/>
              <a:gd name="connsiteX1" fmla="*/ 101602 w 1496352"/>
              <a:gd name="connsiteY1" fmla="*/ 0 h 6766560"/>
              <a:gd name="connsiteX2" fmla="*/ 706118 w 1496352"/>
              <a:gd name="connsiteY2" fmla="*/ 883920 h 6766560"/>
              <a:gd name="connsiteX3" fmla="*/ 1097280 w 1496352"/>
              <a:gd name="connsiteY3" fmla="*/ 1564642 h 6766560"/>
              <a:gd name="connsiteX4" fmla="*/ 1432560 w 1496352"/>
              <a:gd name="connsiteY4" fmla="*/ 2575559 h 6766560"/>
              <a:gd name="connsiteX5" fmla="*/ 1478280 w 1496352"/>
              <a:gd name="connsiteY5" fmla="*/ 3703319 h 6766560"/>
              <a:gd name="connsiteX6" fmla="*/ 1219200 w 1496352"/>
              <a:gd name="connsiteY6" fmla="*/ 4831079 h 6766560"/>
              <a:gd name="connsiteX7" fmla="*/ 1203960 w 1496352"/>
              <a:gd name="connsiteY7" fmla="*/ 5151120 h 6766560"/>
              <a:gd name="connsiteX8" fmla="*/ 624840 w 1496352"/>
              <a:gd name="connsiteY8" fmla="*/ 6664958 h 6766560"/>
              <a:gd name="connsiteX9" fmla="*/ 523238 w 1496352"/>
              <a:gd name="connsiteY9" fmla="*/ 6766560 h 6766560"/>
              <a:gd name="connsiteX10" fmla="*/ 817882 w 1496352"/>
              <a:gd name="connsiteY10" fmla="*/ 6400800 h 6766560"/>
              <a:gd name="connsiteX11" fmla="*/ 15240 w 1496352"/>
              <a:gd name="connsiteY11" fmla="*/ 6664958 h 6766560"/>
              <a:gd name="connsiteX12" fmla="*/ 0 w 1496352"/>
              <a:gd name="connsiteY12" fmla="*/ 132082 h 6766560"/>
              <a:gd name="connsiteX0" fmla="*/ 0 w 1496352"/>
              <a:gd name="connsiteY0" fmla="*/ 132082 h 7108065"/>
              <a:gd name="connsiteX1" fmla="*/ 101602 w 1496352"/>
              <a:gd name="connsiteY1" fmla="*/ 0 h 7108065"/>
              <a:gd name="connsiteX2" fmla="*/ 706118 w 1496352"/>
              <a:gd name="connsiteY2" fmla="*/ 883920 h 7108065"/>
              <a:gd name="connsiteX3" fmla="*/ 1097280 w 1496352"/>
              <a:gd name="connsiteY3" fmla="*/ 1564642 h 7108065"/>
              <a:gd name="connsiteX4" fmla="*/ 1432560 w 1496352"/>
              <a:gd name="connsiteY4" fmla="*/ 2575559 h 7108065"/>
              <a:gd name="connsiteX5" fmla="*/ 1478280 w 1496352"/>
              <a:gd name="connsiteY5" fmla="*/ 3703319 h 7108065"/>
              <a:gd name="connsiteX6" fmla="*/ 1219200 w 1496352"/>
              <a:gd name="connsiteY6" fmla="*/ 4831079 h 7108065"/>
              <a:gd name="connsiteX7" fmla="*/ 1203960 w 1496352"/>
              <a:gd name="connsiteY7" fmla="*/ 5151120 h 7108065"/>
              <a:gd name="connsiteX8" fmla="*/ 624840 w 1496352"/>
              <a:gd name="connsiteY8" fmla="*/ 6664958 h 7108065"/>
              <a:gd name="connsiteX9" fmla="*/ 523238 w 1496352"/>
              <a:gd name="connsiteY9" fmla="*/ 6766560 h 7108065"/>
              <a:gd name="connsiteX10" fmla="*/ 817882 w 1496352"/>
              <a:gd name="connsiteY10" fmla="*/ 6400800 h 7108065"/>
              <a:gd name="connsiteX11" fmla="*/ 304800 w 1496352"/>
              <a:gd name="connsiteY11" fmla="*/ 6477000 h 7108065"/>
              <a:gd name="connsiteX12" fmla="*/ 15240 w 1496352"/>
              <a:gd name="connsiteY12" fmla="*/ 6664958 h 7108065"/>
              <a:gd name="connsiteX13" fmla="*/ 0 w 1496352"/>
              <a:gd name="connsiteY13" fmla="*/ 132082 h 7108065"/>
              <a:gd name="connsiteX0" fmla="*/ 0 w 1496352"/>
              <a:gd name="connsiteY0" fmla="*/ 132082 h 7011792"/>
              <a:gd name="connsiteX1" fmla="*/ 101602 w 1496352"/>
              <a:gd name="connsiteY1" fmla="*/ 0 h 7011792"/>
              <a:gd name="connsiteX2" fmla="*/ 706118 w 1496352"/>
              <a:gd name="connsiteY2" fmla="*/ 883920 h 7011792"/>
              <a:gd name="connsiteX3" fmla="*/ 1097280 w 1496352"/>
              <a:gd name="connsiteY3" fmla="*/ 1564642 h 7011792"/>
              <a:gd name="connsiteX4" fmla="*/ 1432560 w 1496352"/>
              <a:gd name="connsiteY4" fmla="*/ 2575559 h 7011792"/>
              <a:gd name="connsiteX5" fmla="*/ 1478280 w 1496352"/>
              <a:gd name="connsiteY5" fmla="*/ 3703319 h 7011792"/>
              <a:gd name="connsiteX6" fmla="*/ 1219200 w 1496352"/>
              <a:gd name="connsiteY6" fmla="*/ 4831079 h 7011792"/>
              <a:gd name="connsiteX7" fmla="*/ 1203960 w 1496352"/>
              <a:gd name="connsiteY7" fmla="*/ 5151120 h 7011792"/>
              <a:gd name="connsiteX8" fmla="*/ 624840 w 1496352"/>
              <a:gd name="connsiteY8" fmla="*/ 6664958 h 7011792"/>
              <a:gd name="connsiteX9" fmla="*/ 523238 w 1496352"/>
              <a:gd name="connsiteY9" fmla="*/ 6766560 h 7011792"/>
              <a:gd name="connsiteX10" fmla="*/ 817882 w 1496352"/>
              <a:gd name="connsiteY10" fmla="*/ 6400800 h 7011792"/>
              <a:gd name="connsiteX11" fmla="*/ 304800 w 1496352"/>
              <a:gd name="connsiteY11" fmla="*/ 6477000 h 7011792"/>
              <a:gd name="connsiteX12" fmla="*/ 30480 w 1496352"/>
              <a:gd name="connsiteY12" fmla="*/ 5669280 h 7011792"/>
              <a:gd name="connsiteX13" fmla="*/ 15240 w 1496352"/>
              <a:gd name="connsiteY13" fmla="*/ 6664958 h 7011792"/>
              <a:gd name="connsiteX14" fmla="*/ 0 w 1496352"/>
              <a:gd name="connsiteY14" fmla="*/ 132082 h 7011792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04800 w 1496352"/>
              <a:gd name="connsiteY11" fmla="*/ 647700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219200 w 1496352"/>
              <a:gd name="connsiteY6" fmla="*/ 483107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0 w 1496352"/>
              <a:gd name="connsiteY0" fmla="*/ 132082 h 6773149"/>
              <a:gd name="connsiteX1" fmla="*/ 101602 w 1496352"/>
              <a:gd name="connsiteY1" fmla="*/ 0 h 6773149"/>
              <a:gd name="connsiteX2" fmla="*/ 706118 w 1496352"/>
              <a:gd name="connsiteY2" fmla="*/ 883920 h 6773149"/>
              <a:gd name="connsiteX3" fmla="*/ 1097280 w 1496352"/>
              <a:gd name="connsiteY3" fmla="*/ 1564642 h 6773149"/>
              <a:gd name="connsiteX4" fmla="*/ 1432560 w 1496352"/>
              <a:gd name="connsiteY4" fmla="*/ 2575559 h 6773149"/>
              <a:gd name="connsiteX5" fmla="*/ 1478280 w 1496352"/>
              <a:gd name="connsiteY5" fmla="*/ 3703319 h 6773149"/>
              <a:gd name="connsiteX6" fmla="*/ 182880 w 1496352"/>
              <a:gd name="connsiteY6" fmla="*/ 4785359 h 6773149"/>
              <a:gd name="connsiteX7" fmla="*/ 1203960 w 1496352"/>
              <a:gd name="connsiteY7" fmla="*/ 5151120 h 6773149"/>
              <a:gd name="connsiteX8" fmla="*/ 624840 w 1496352"/>
              <a:gd name="connsiteY8" fmla="*/ 6664958 h 6773149"/>
              <a:gd name="connsiteX9" fmla="*/ 523238 w 1496352"/>
              <a:gd name="connsiteY9" fmla="*/ 6766560 h 6773149"/>
              <a:gd name="connsiteX10" fmla="*/ 817882 w 1496352"/>
              <a:gd name="connsiteY10" fmla="*/ 6400800 h 6773149"/>
              <a:gd name="connsiteX11" fmla="*/ 381000 w 1496352"/>
              <a:gd name="connsiteY11" fmla="*/ 6217920 h 6773149"/>
              <a:gd name="connsiteX12" fmla="*/ 30480 w 1496352"/>
              <a:gd name="connsiteY12" fmla="*/ 5669280 h 6773149"/>
              <a:gd name="connsiteX13" fmla="*/ 30480 w 1496352"/>
              <a:gd name="connsiteY13" fmla="*/ 6390638 h 6773149"/>
              <a:gd name="connsiteX14" fmla="*/ 0 w 1496352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03141 w 1616613"/>
              <a:gd name="connsiteY6" fmla="*/ 478535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616613"/>
              <a:gd name="connsiteY0" fmla="*/ 132082 h 6773149"/>
              <a:gd name="connsiteX1" fmla="*/ 221863 w 1616613"/>
              <a:gd name="connsiteY1" fmla="*/ 0 h 6773149"/>
              <a:gd name="connsiteX2" fmla="*/ 826379 w 1616613"/>
              <a:gd name="connsiteY2" fmla="*/ 883920 h 6773149"/>
              <a:gd name="connsiteX3" fmla="*/ 1217541 w 1616613"/>
              <a:gd name="connsiteY3" fmla="*/ 1564642 h 6773149"/>
              <a:gd name="connsiteX4" fmla="*/ 1552821 w 1616613"/>
              <a:gd name="connsiteY4" fmla="*/ 2575559 h 6773149"/>
              <a:gd name="connsiteX5" fmla="*/ 1598541 w 1616613"/>
              <a:gd name="connsiteY5" fmla="*/ 3703319 h 6773149"/>
              <a:gd name="connsiteX6" fmla="*/ 318381 w 1616613"/>
              <a:gd name="connsiteY6" fmla="*/ 4892039 h 6773149"/>
              <a:gd name="connsiteX7" fmla="*/ 13581 w 1616613"/>
              <a:gd name="connsiteY7" fmla="*/ 6187440 h 6773149"/>
              <a:gd name="connsiteX8" fmla="*/ 745101 w 1616613"/>
              <a:gd name="connsiteY8" fmla="*/ 6664958 h 6773149"/>
              <a:gd name="connsiteX9" fmla="*/ 643499 w 1616613"/>
              <a:gd name="connsiteY9" fmla="*/ 6766560 h 6773149"/>
              <a:gd name="connsiteX10" fmla="*/ 938143 w 1616613"/>
              <a:gd name="connsiteY10" fmla="*/ 6400800 h 6773149"/>
              <a:gd name="connsiteX11" fmla="*/ 501261 w 1616613"/>
              <a:gd name="connsiteY11" fmla="*/ 6217920 h 6773149"/>
              <a:gd name="connsiteX12" fmla="*/ 150741 w 1616613"/>
              <a:gd name="connsiteY12" fmla="*/ 5669280 h 6773149"/>
              <a:gd name="connsiteX13" fmla="*/ 150741 w 1616613"/>
              <a:gd name="connsiteY13" fmla="*/ 6390638 h 6773149"/>
              <a:gd name="connsiteX14" fmla="*/ 120261 w 1616613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6519"/>
              <a:gd name="connsiteY0" fmla="*/ 132082 h 6773149"/>
              <a:gd name="connsiteX1" fmla="*/ 221863 w 1556519"/>
              <a:gd name="connsiteY1" fmla="*/ 0 h 6773149"/>
              <a:gd name="connsiteX2" fmla="*/ 826379 w 1556519"/>
              <a:gd name="connsiteY2" fmla="*/ 883920 h 6773149"/>
              <a:gd name="connsiteX3" fmla="*/ 1217541 w 1556519"/>
              <a:gd name="connsiteY3" fmla="*/ 1564642 h 6773149"/>
              <a:gd name="connsiteX4" fmla="*/ 1552821 w 1556519"/>
              <a:gd name="connsiteY4" fmla="*/ 2575559 h 6773149"/>
              <a:gd name="connsiteX5" fmla="*/ 806061 w 1556519"/>
              <a:gd name="connsiteY5" fmla="*/ 3977639 h 6773149"/>
              <a:gd name="connsiteX6" fmla="*/ 318381 w 1556519"/>
              <a:gd name="connsiteY6" fmla="*/ 4892039 h 6773149"/>
              <a:gd name="connsiteX7" fmla="*/ 13581 w 1556519"/>
              <a:gd name="connsiteY7" fmla="*/ 6187440 h 6773149"/>
              <a:gd name="connsiteX8" fmla="*/ 745101 w 1556519"/>
              <a:gd name="connsiteY8" fmla="*/ 6664958 h 6773149"/>
              <a:gd name="connsiteX9" fmla="*/ 643499 w 1556519"/>
              <a:gd name="connsiteY9" fmla="*/ 6766560 h 6773149"/>
              <a:gd name="connsiteX10" fmla="*/ 938143 w 1556519"/>
              <a:gd name="connsiteY10" fmla="*/ 6400800 h 6773149"/>
              <a:gd name="connsiteX11" fmla="*/ 501261 w 1556519"/>
              <a:gd name="connsiteY11" fmla="*/ 6217920 h 6773149"/>
              <a:gd name="connsiteX12" fmla="*/ 150741 w 1556519"/>
              <a:gd name="connsiteY12" fmla="*/ 5669280 h 6773149"/>
              <a:gd name="connsiteX13" fmla="*/ 150741 w 1556519"/>
              <a:gd name="connsiteY13" fmla="*/ 6390638 h 6773149"/>
              <a:gd name="connsiteX14" fmla="*/ 120261 w 1556519"/>
              <a:gd name="connsiteY14" fmla="*/ 132082 h 6773149"/>
              <a:gd name="connsiteX0" fmla="*/ 120261 w 1557264"/>
              <a:gd name="connsiteY0" fmla="*/ 132082 h 6773149"/>
              <a:gd name="connsiteX1" fmla="*/ 221863 w 1557264"/>
              <a:gd name="connsiteY1" fmla="*/ 0 h 6773149"/>
              <a:gd name="connsiteX2" fmla="*/ 826379 w 1557264"/>
              <a:gd name="connsiteY2" fmla="*/ 883920 h 6773149"/>
              <a:gd name="connsiteX3" fmla="*/ 1217541 w 1557264"/>
              <a:gd name="connsiteY3" fmla="*/ 1564642 h 6773149"/>
              <a:gd name="connsiteX4" fmla="*/ 1552821 w 1557264"/>
              <a:gd name="connsiteY4" fmla="*/ 2575559 h 6773149"/>
              <a:gd name="connsiteX5" fmla="*/ 943221 w 1557264"/>
              <a:gd name="connsiteY5" fmla="*/ 3962399 h 6773149"/>
              <a:gd name="connsiteX6" fmla="*/ 318381 w 1557264"/>
              <a:gd name="connsiteY6" fmla="*/ 4892039 h 6773149"/>
              <a:gd name="connsiteX7" fmla="*/ 13581 w 1557264"/>
              <a:gd name="connsiteY7" fmla="*/ 6187440 h 6773149"/>
              <a:gd name="connsiteX8" fmla="*/ 745101 w 1557264"/>
              <a:gd name="connsiteY8" fmla="*/ 6664958 h 6773149"/>
              <a:gd name="connsiteX9" fmla="*/ 643499 w 1557264"/>
              <a:gd name="connsiteY9" fmla="*/ 6766560 h 6773149"/>
              <a:gd name="connsiteX10" fmla="*/ 938143 w 1557264"/>
              <a:gd name="connsiteY10" fmla="*/ 6400800 h 6773149"/>
              <a:gd name="connsiteX11" fmla="*/ 501261 w 1557264"/>
              <a:gd name="connsiteY11" fmla="*/ 6217920 h 6773149"/>
              <a:gd name="connsiteX12" fmla="*/ 150741 w 1557264"/>
              <a:gd name="connsiteY12" fmla="*/ 5669280 h 6773149"/>
              <a:gd name="connsiteX13" fmla="*/ 150741 w 1557264"/>
              <a:gd name="connsiteY13" fmla="*/ 6390638 h 6773149"/>
              <a:gd name="connsiteX14" fmla="*/ 120261 w 1557264"/>
              <a:gd name="connsiteY14" fmla="*/ 132082 h 6773149"/>
              <a:gd name="connsiteX0" fmla="*/ 120261 w 1225125"/>
              <a:gd name="connsiteY0" fmla="*/ 132082 h 6773149"/>
              <a:gd name="connsiteX1" fmla="*/ 221863 w 1225125"/>
              <a:gd name="connsiteY1" fmla="*/ 0 h 6773149"/>
              <a:gd name="connsiteX2" fmla="*/ 826379 w 1225125"/>
              <a:gd name="connsiteY2" fmla="*/ 883920 h 6773149"/>
              <a:gd name="connsiteX3" fmla="*/ 1217541 w 1225125"/>
              <a:gd name="connsiteY3" fmla="*/ 1564642 h 6773149"/>
              <a:gd name="connsiteX4" fmla="*/ 699381 w 1225125"/>
              <a:gd name="connsiteY4" fmla="*/ 3322319 h 6773149"/>
              <a:gd name="connsiteX5" fmla="*/ 943221 w 1225125"/>
              <a:gd name="connsiteY5" fmla="*/ 3962399 h 6773149"/>
              <a:gd name="connsiteX6" fmla="*/ 318381 w 1225125"/>
              <a:gd name="connsiteY6" fmla="*/ 4892039 h 6773149"/>
              <a:gd name="connsiteX7" fmla="*/ 13581 w 1225125"/>
              <a:gd name="connsiteY7" fmla="*/ 6187440 h 6773149"/>
              <a:gd name="connsiteX8" fmla="*/ 745101 w 1225125"/>
              <a:gd name="connsiteY8" fmla="*/ 6664958 h 6773149"/>
              <a:gd name="connsiteX9" fmla="*/ 643499 w 1225125"/>
              <a:gd name="connsiteY9" fmla="*/ 6766560 h 6773149"/>
              <a:gd name="connsiteX10" fmla="*/ 938143 w 1225125"/>
              <a:gd name="connsiteY10" fmla="*/ 6400800 h 6773149"/>
              <a:gd name="connsiteX11" fmla="*/ 501261 w 1225125"/>
              <a:gd name="connsiteY11" fmla="*/ 6217920 h 6773149"/>
              <a:gd name="connsiteX12" fmla="*/ 150741 w 1225125"/>
              <a:gd name="connsiteY12" fmla="*/ 5669280 h 6773149"/>
              <a:gd name="connsiteX13" fmla="*/ 150741 w 1225125"/>
              <a:gd name="connsiteY13" fmla="*/ 6390638 h 6773149"/>
              <a:gd name="connsiteX14" fmla="*/ 120261 w 1225125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826379 w 1090018"/>
              <a:gd name="connsiteY2" fmla="*/ 8839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090018"/>
              <a:gd name="connsiteY0" fmla="*/ 132082 h 6773149"/>
              <a:gd name="connsiteX1" fmla="*/ 221863 w 1090018"/>
              <a:gd name="connsiteY1" fmla="*/ 0 h 6773149"/>
              <a:gd name="connsiteX2" fmla="*/ 79619 w 1090018"/>
              <a:gd name="connsiteY2" fmla="*/ 1417320 h 6773149"/>
              <a:gd name="connsiteX3" fmla="*/ 257421 w 1090018"/>
              <a:gd name="connsiteY3" fmla="*/ 1854202 h 6773149"/>
              <a:gd name="connsiteX4" fmla="*/ 699381 w 1090018"/>
              <a:gd name="connsiteY4" fmla="*/ 3322319 h 6773149"/>
              <a:gd name="connsiteX5" fmla="*/ 943221 w 1090018"/>
              <a:gd name="connsiteY5" fmla="*/ 3962399 h 6773149"/>
              <a:gd name="connsiteX6" fmla="*/ 318381 w 1090018"/>
              <a:gd name="connsiteY6" fmla="*/ 4892039 h 6773149"/>
              <a:gd name="connsiteX7" fmla="*/ 13581 w 1090018"/>
              <a:gd name="connsiteY7" fmla="*/ 6187440 h 6773149"/>
              <a:gd name="connsiteX8" fmla="*/ 745101 w 1090018"/>
              <a:gd name="connsiteY8" fmla="*/ 6664958 h 6773149"/>
              <a:gd name="connsiteX9" fmla="*/ 643499 w 1090018"/>
              <a:gd name="connsiteY9" fmla="*/ 6766560 h 6773149"/>
              <a:gd name="connsiteX10" fmla="*/ 938143 w 1090018"/>
              <a:gd name="connsiteY10" fmla="*/ 6400800 h 6773149"/>
              <a:gd name="connsiteX11" fmla="*/ 501261 w 1090018"/>
              <a:gd name="connsiteY11" fmla="*/ 6217920 h 6773149"/>
              <a:gd name="connsiteX12" fmla="*/ 150741 w 1090018"/>
              <a:gd name="connsiteY12" fmla="*/ 5669280 h 6773149"/>
              <a:gd name="connsiteX13" fmla="*/ 150741 w 1090018"/>
              <a:gd name="connsiteY13" fmla="*/ 6390638 h 6773149"/>
              <a:gd name="connsiteX14" fmla="*/ 120261 w 1090018"/>
              <a:gd name="connsiteY14" fmla="*/ 132082 h 6773149"/>
              <a:gd name="connsiteX0" fmla="*/ 120261 w 1177805"/>
              <a:gd name="connsiteY0" fmla="*/ 132082 h 6773149"/>
              <a:gd name="connsiteX1" fmla="*/ 221863 w 1177805"/>
              <a:gd name="connsiteY1" fmla="*/ 0 h 6773149"/>
              <a:gd name="connsiteX2" fmla="*/ 79619 w 1177805"/>
              <a:gd name="connsiteY2" fmla="*/ 1417320 h 6773149"/>
              <a:gd name="connsiteX3" fmla="*/ 257421 w 1177805"/>
              <a:gd name="connsiteY3" fmla="*/ 1854202 h 6773149"/>
              <a:gd name="connsiteX4" fmla="*/ 1171822 w 1177805"/>
              <a:gd name="connsiteY4" fmla="*/ 2514601 h 6773149"/>
              <a:gd name="connsiteX5" fmla="*/ 699381 w 1177805"/>
              <a:gd name="connsiteY5" fmla="*/ 3322319 h 6773149"/>
              <a:gd name="connsiteX6" fmla="*/ 943221 w 1177805"/>
              <a:gd name="connsiteY6" fmla="*/ 3962399 h 6773149"/>
              <a:gd name="connsiteX7" fmla="*/ 318381 w 1177805"/>
              <a:gd name="connsiteY7" fmla="*/ 4892039 h 6773149"/>
              <a:gd name="connsiteX8" fmla="*/ 13581 w 1177805"/>
              <a:gd name="connsiteY8" fmla="*/ 6187440 h 6773149"/>
              <a:gd name="connsiteX9" fmla="*/ 745101 w 1177805"/>
              <a:gd name="connsiteY9" fmla="*/ 6664958 h 6773149"/>
              <a:gd name="connsiteX10" fmla="*/ 643499 w 1177805"/>
              <a:gd name="connsiteY10" fmla="*/ 6766560 h 6773149"/>
              <a:gd name="connsiteX11" fmla="*/ 938143 w 1177805"/>
              <a:gd name="connsiteY11" fmla="*/ 6400800 h 6773149"/>
              <a:gd name="connsiteX12" fmla="*/ 501261 w 1177805"/>
              <a:gd name="connsiteY12" fmla="*/ 6217920 h 6773149"/>
              <a:gd name="connsiteX13" fmla="*/ 150741 w 1177805"/>
              <a:gd name="connsiteY13" fmla="*/ 5669280 h 6773149"/>
              <a:gd name="connsiteX14" fmla="*/ 150741 w 1177805"/>
              <a:gd name="connsiteY14" fmla="*/ 6390638 h 6773149"/>
              <a:gd name="connsiteX15" fmla="*/ 120261 w 1177805"/>
              <a:gd name="connsiteY15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501261 w 1179276"/>
              <a:gd name="connsiteY13" fmla="*/ 6217920 h 6773149"/>
              <a:gd name="connsiteX14" fmla="*/ 150741 w 1179276"/>
              <a:gd name="connsiteY14" fmla="*/ 5669280 h 6773149"/>
              <a:gd name="connsiteX15" fmla="*/ 150741 w 1179276"/>
              <a:gd name="connsiteY15" fmla="*/ 6390638 h 6773149"/>
              <a:gd name="connsiteX16" fmla="*/ 120261 w 1179276"/>
              <a:gd name="connsiteY16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714621 w 1179276"/>
              <a:gd name="connsiteY13" fmla="*/ 63703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938143 w 1179276"/>
              <a:gd name="connsiteY12" fmla="*/ 640080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06061 w 1179276"/>
              <a:gd name="connsiteY13" fmla="*/ 644652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50126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3149"/>
              <a:gd name="connsiteX1" fmla="*/ 221863 w 1179276"/>
              <a:gd name="connsiteY1" fmla="*/ 0 h 6773149"/>
              <a:gd name="connsiteX2" fmla="*/ 79619 w 1179276"/>
              <a:gd name="connsiteY2" fmla="*/ 1417320 h 6773149"/>
              <a:gd name="connsiteX3" fmla="*/ 257421 w 1179276"/>
              <a:gd name="connsiteY3" fmla="*/ 1854202 h 6773149"/>
              <a:gd name="connsiteX4" fmla="*/ 1171822 w 1179276"/>
              <a:gd name="connsiteY4" fmla="*/ 2514601 h 6773149"/>
              <a:gd name="connsiteX5" fmla="*/ 699381 w 1179276"/>
              <a:gd name="connsiteY5" fmla="*/ 3322319 h 6773149"/>
              <a:gd name="connsiteX6" fmla="*/ 836542 w 1179276"/>
              <a:gd name="connsiteY6" fmla="*/ 3749041 h 6773149"/>
              <a:gd name="connsiteX7" fmla="*/ 943221 w 1179276"/>
              <a:gd name="connsiteY7" fmla="*/ 3962399 h 6773149"/>
              <a:gd name="connsiteX8" fmla="*/ 318381 w 1179276"/>
              <a:gd name="connsiteY8" fmla="*/ 4892039 h 6773149"/>
              <a:gd name="connsiteX9" fmla="*/ 13581 w 1179276"/>
              <a:gd name="connsiteY9" fmla="*/ 6187440 h 6773149"/>
              <a:gd name="connsiteX10" fmla="*/ 745101 w 1179276"/>
              <a:gd name="connsiteY10" fmla="*/ 6664958 h 6773149"/>
              <a:gd name="connsiteX11" fmla="*/ 643499 w 1179276"/>
              <a:gd name="connsiteY11" fmla="*/ 6766560 h 6773149"/>
              <a:gd name="connsiteX12" fmla="*/ 861943 w 1179276"/>
              <a:gd name="connsiteY12" fmla="*/ 6416040 h 6773149"/>
              <a:gd name="connsiteX13" fmla="*/ 882261 w 1179276"/>
              <a:gd name="connsiteY13" fmla="*/ 6416041 h 6773149"/>
              <a:gd name="connsiteX14" fmla="*/ 440301 w 1179276"/>
              <a:gd name="connsiteY14" fmla="*/ 6217920 h 6773149"/>
              <a:gd name="connsiteX15" fmla="*/ 150741 w 1179276"/>
              <a:gd name="connsiteY15" fmla="*/ 5669280 h 6773149"/>
              <a:gd name="connsiteX16" fmla="*/ 150741 w 1179276"/>
              <a:gd name="connsiteY16" fmla="*/ 6390638 h 6773149"/>
              <a:gd name="connsiteX17" fmla="*/ 120261 w 1179276"/>
              <a:gd name="connsiteY17" fmla="*/ 132082 h 6773149"/>
              <a:gd name="connsiteX0" fmla="*/ 120261 w 1179276"/>
              <a:gd name="connsiteY0" fmla="*/ 132082 h 6775135"/>
              <a:gd name="connsiteX1" fmla="*/ 221863 w 1179276"/>
              <a:gd name="connsiteY1" fmla="*/ 0 h 6775135"/>
              <a:gd name="connsiteX2" fmla="*/ 79619 w 1179276"/>
              <a:gd name="connsiteY2" fmla="*/ 1417320 h 6775135"/>
              <a:gd name="connsiteX3" fmla="*/ 257421 w 1179276"/>
              <a:gd name="connsiteY3" fmla="*/ 1854202 h 6775135"/>
              <a:gd name="connsiteX4" fmla="*/ 1171822 w 1179276"/>
              <a:gd name="connsiteY4" fmla="*/ 2514601 h 6775135"/>
              <a:gd name="connsiteX5" fmla="*/ 699381 w 1179276"/>
              <a:gd name="connsiteY5" fmla="*/ 3322319 h 6775135"/>
              <a:gd name="connsiteX6" fmla="*/ 836542 w 1179276"/>
              <a:gd name="connsiteY6" fmla="*/ 3749041 h 6775135"/>
              <a:gd name="connsiteX7" fmla="*/ 943221 w 1179276"/>
              <a:gd name="connsiteY7" fmla="*/ 3962399 h 6775135"/>
              <a:gd name="connsiteX8" fmla="*/ 318381 w 1179276"/>
              <a:gd name="connsiteY8" fmla="*/ 4892039 h 6775135"/>
              <a:gd name="connsiteX9" fmla="*/ 13581 w 1179276"/>
              <a:gd name="connsiteY9" fmla="*/ 6187440 h 6775135"/>
              <a:gd name="connsiteX10" fmla="*/ 745101 w 1179276"/>
              <a:gd name="connsiteY10" fmla="*/ 6664958 h 6775135"/>
              <a:gd name="connsiteX11" fmla="*/ 643499 w 1179276"/>
              <a:gd name="connsiteY11" fmla="*/ 6766560 h 6775135"/>
              <a:gd name="connsiteX12" fmla="*/ 861943 w 1179276"/>
              <a:gd name="connsiteY12" fmla="*/ 6416040 h 6775135"/>
              <a:gd name="connsiteX13" fmla="*/ 882261 w 1179276"/>
              <a:gd name="connsiteY13" fmla="*/ 6416041 h 6775135"/>
              <a:gd name="connsiteX14" fmla="*/ 440301 w 1179276"/>
              <a:gd name="connsiteY14" fmla="*/ 6217920 h 6775135"/>
              <a:gd name="connsiteX15" fmla="*/ 348861 w 1179276"/>
              <a:gd name="connsiteY15" fmla="*/ 6096001 h 6775135"/>
              <a:gd name="connsiteX16" fmla="*/ 150741 w 1179276"/>
              <a:gd name="connsiteY16" fmla="*/ 5669280 h 6775135"/>
              <a:gd name="connsiteX17" fmla="*/ 150741 w 1179276"/>
              <a:gd name="connsiteY17" fmla="*/ 6390638 h 6775135"/>
              <a:gd name="connsiteX18" fmla="*/ 120261 w 1179276"/>
              <a:gd name="connsiteY18" fmla="*/ 132082 h 6775135"/>
              <a:gd name="connsiteX0" fmla="*/ 127791 w 1186806"/>
              <a:gd name="connsiteY0" fmla="*/ 132082 h 6775135"/>
              <a:gd name="connsiteX1" fmla="*/ 229393 w 1186806"/>
              <a:gd name="connsiteY1" fmla="*/ 0 h 6775135"/>
              <a:gd name="connsiteX2" fmla="*/ 87149 w 1186806"/>
              <a:gd name="connsiteY2" fmla="*/ 1417320 h 6775135"/>
              <a:gd name="connsiteX3" fmla="*/ 264951 w 1186806"/>
              <a:gd name="connsiteY3" fmla="*/ 1854202 h 6775135"/>
              <a:gd name="connsiteX4" fmla="*/ 1179352 w 1186806"/>
              <a:gd name="connsiteY4" fmla="*/ 2514601 h 6775135"/>
              <a:gd name="connsiteX5" fmla="*/ 706911 w 1186806"/>
              <a:gd name="connsiteY5" fmla="*/ 3322319 h 6775135"/>
              <a:gd name="connsiteX6" fmla="*/ 844072 w 1186806"/>
              <a:gd name="connsiteY6" fmla="*/ 3749041 h 6775135"/>
              <a:gd name="connsiteX7" fmla="*/ 950751 w 1186806"/>
              <a:gd name="connsiteY7" fmla="*/ 3962399 h 6775135"/>
              <a:gd name="connsiteX8" fmla="*/ 325911 w 1186806"/>
              <a:gd name="connsiteY8" fmla="*/ 4892039 h 6775135"/>
              <a:gd name="connsiteX9" fmla="*/ 188751 w 1186806"/>
              <a:gd name="connsiteY9" fmla="*/ 5196841 h 6775135"/>
              <a:gd name="connsiteX10" fmla="*/ 21111 w 1186806"/>
              <a:gd name="connsiteY10" fmla="*/ 6187440 h 6775135"/>
              <a:gd name="connsiteX11" fmla="*/ 752631 w 1186806"/>
              <a:gd name="connsiteY11" fmla="*/ 6664958 h 6775135"/>
              <a:gd name="connsiteX12" fmla="*/ 651029 w 1186806"/>
              <a:gd name="connsiteY12" fmla="*/ 6766560 h 6775135"/>
              <a:gd name="connsiteX13" fmla="*/ 869473 w 1186806"/>
              <a:gd name="connsiteY13" fmla="*/ 6416040 h 6775135"/>
              <a:gd name="connsiteX14" fmla="*/ 889791 w 1186806"/>
              <a:gd name="connsiteY14" fmla="*/ 6416041 h 6775135"/>
              <a:gd name="connsiteX15" fmla="*/ 447831 w 1186806"/>
              <a:gd name="connsiteY15" fmla="*/ 6217920 h 6775135"/>
              <a:gd name="connsiteX16" fmla="*/ 356391 w 1186806"/>
              <a:gd name="connsiteY16" fmla="*/ 6096001 h 6775135"/>
              <a:gd name="connsiteX17" fmla="*/ 158271 w 1186806"/>
              <a:gd name="connsiteY17" fmla="*/ 5669280 h 6775135"/>
              <a:gd name="connsiteX18" fmla="*/ 158271 w 1186806"/>
              <a:gd name="connsiteY18" fmla="*/ 6390638 h 6775135"/>
              <a:gd name="connsiteX19" fmla="*/ 127791 w 1186806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238762 w 1099657"/>
              <a:gd name="connsiteY8" fmla="*/ 489203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193042 w 1099657"/>
              <a:gd name="connsiteY8" fmla="*/ 4952999 h 6775135"/>
              <a:gd name="connsiteX9" fmla="*/ 101602 w 1099657"/>
              <a:gd name="connsiteY9" fmla="*/ 5196841 h 6775135"/>
              <a:gd name="connsiteX10" fmla="*/ 132082 w 1099657"/>
              <a:gd name="connsiteY10" fmla="*/ 6202680 h 6775135"/>
              <a:gd name="connsiteX11" fmla="*/ 665482 w 1099657"/>
              <a:gd name="connsiteY11" fmla="*/ 6664958 h 6775135"/>
              <a:gd name="connsiteX12" fmla="*/ 563880 w 1099657"/>
              <a:gd name="connsiteY12" fmla="*/ 6766560 h 6775135"/>
              <a:gd name="connsiteX13" fmla="*/ 782324 w 1099657"/>
              <a:gd name="connsiteY13" fmla="*/ 6416040 h 6775135"/>
              <a:gd name="connsiteX14" fmla="*/ 802642 w 1099657"/>
              <a:gd name="connsiteY14" fmla="*/ 6416041 h 6775135"/>
              <a:gd name="connsiteX15" fmla="*/ 360682 w 1099657"/>
              <a:gd name="connsiteY15" fmla="*/ 6217920 h 6775135"/>
              <a:gd name="connsiteX16" fmla="*/ 269242 w 1099657"/>
              <a:gd name="connsiteY16" fmla="*/ 6096001 h 6775135"/>
              <a:gd name="connsiteX17" fmla="*/ 71122 w 1099657"/>
              <a:gd name="connsiteY17" fmla="*/ 5669280 h 6775135"/>
              <a:gd name="connsiteX18" fmla="*/ 71122 w 1099657"/>
              <a:gd name="connsiteY18" fmla="*/ 6390638 h 6775135"/>
              <a:gd name="connsiteX19" fmla="*/ 40642 w 1099657"/>
              <a:gd name="connsiteY19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657"/>
              <a:gd name="connsiteY0" fmla="*/ 132082 h 6775135"/>
              <a:gd name="connsiteX1" fmla="*/ 142244 w 1099657"/>
              <a:gd name="connsiteY1" fmla="*/ 0 h 6775135"/>
              <a:gd name="connsiteX2" fmla="*/ 0 w 1099657"/>
              <a:gd name="connsiteY2" fmla="*/ 1417320 h 6775135"/>
              <a:gd name="connsiteX3" fmla="*/ 177802 w 1099657"/>
              <a:gd name="connsiteY3" fmla="*/ 1854202 h 6775135"/>
              <a:gd name="connsiteX4" fmla="*/ 1092203 w 1099657"/>
              <a:gd name="connsiteY4" fmla="*/ 2514601 h 6775135"/>
              <a:gd name="connsiteX5" fmla="*/ 619762 w 1099657"/>
              <a:gd name="connsiteY5" fmla="*/ 3322319 h 6775135"/>
              <a:gd name="connsiteX6" fmla="*/ 756923 w 1099657"/>
              <a:gd name="connsiteY6" fmla="*/ 3749041 h 6775135"/>
              <a:gd name="connsiteX7" fmla="*/ 863602 w 1099657"/>
              <a:gd name="connsiteY7" fmla="*/ 3962399 h 6775135"/>
              <a:gd name="connsiteX8" fmla="*/ 528322 w 1099657"/>
              <a:gd name="connsiteY8" fmla="*/ 4678681 h 6775135"/>
              <a:gd name="connsiteX9" fmla="*/ 193042 w 1099657"/>
              <a:gd name="connsiteY9" fmla="*/ 4952999 h 6775135"/>
              <a:gd name="connsiteX10" fmla="*/ 101602 w 1099657"/>
              <a:gd name="connsiteY10" fmla="*/ 5196841 h 6775135"/>
              <a:gd name="connsiteX11" fmla="*/ 132082 w 1099657"/>
              <a:gd name="connsiteY11" fmla="*/ 6202680 h 6775135"/>
              <a:gd name="connsiteX12" fmla="*/ 665482 w 1099657"/>
              <a:gd name="connsiteY12" fmla="*/ 6664958 h 6775135"/>
              <a:gd name="connsiteX13" fmla="*/ 563880 w 1099657"/>
              <a:gd name="connsiteY13" fmla="*/ 6766560 h 6775135"/>
              <a:gd name="connsiteX14" fmla="*/ 782324 w 1099657"/>
              <a:gd name="connsiteY14" fmla="*/ 6416040 h 6775135"/>
              <a:gd name="connsiteX15" fmla="*/ 802642 w 1099657"/>
              <a:gd name="connsiteY15" fmla="*/ 6416041 h 6775135"/>
              <a:gd name="connsiteX16" fmla="*/ 360682 w 1099657"/>
              <a:gd name="connsiteY16" fmla="*/ 6217920 h 6775135"/>
              <a:gd name="connsiteX17" fmla="*/ 269242 w 1099657"/>
              <a:gd name="connsiteY17" fmla="*/ 6096001 h 6775135"/>
              <a:gd name="connsiteX18" fmla="*/ 71122 w 1099657"/>
              <a:gd name="connsiteY18" fmla="*/ 5669280 h 6775135"/>
              <a:gd name="connsiteX19" fmla="*/ 71122 w 1099657"/>
              <a:gd name="connsiteY19" fmla="*/ 6390638 h 6775135"/>
              <a:gd name="connsiteX20" fmla="*/ 40642 w 1099657"/>
              <a:gd name="connsiteY20" fmla="*/ 132082 h 6775135"/>
              <a:gd name="connsiteX0" fmla="*/ 40642 w 1099870"/>
              <a:gd name="connsiteY0" fmla="*/ 132082 h 6775135"/>
              <a:gd name="connsiteX1" fmla="*/ 142244 w 1099870"/>
              <a:gd name="connsiteY1" fmla="*/ 0 h 6775135"/>
              <a:gd name="connsiteX2" fmla="*/ 0 w 1099870"/>
              <a:gd name="connsiteY2" fmla="*/ 1417320 h 6775135"/>
              <a:gd name="connsiteX3" fmla="*/ 177802 w 1099870"/>
              <a:gd name="connsiteY3" fmla="*/ 1854202 h 6775135"/>
              <a:gd name="connsiteX4" fmla="*/ 1092203 w 1099870"/>
              <a:gd name="connsiteY4" fmla="*/ 2514601 h 6775135"/>
              <a:gd name="connsiteX5" fmla="*/ 635002 w 1099870"/>
              <a:gd name="connsiteY5" fmla="*/ 3398519 h 6775135"/>
              <a:gd name="connsiteX6" fmla="*/ 756923 w 1099870"/>
              <a:gd name="connsiteY6" fmla="*/ 3749041 h 6775135"/>
              <a:gd name="connsiteX7" fmla="*/ 863602 w 1099870"/>
              <a:gd name="connsiteY7" fmla="*/ 3962399 h 6775135"/>
              <a:gd name="connsiteX8" fmla="*/ 528322 w 1099870"/>
              <a:gd name="connsiteY8" fmla="*/ 4678681 h 6775135"/>
              <a:gd name="connsiteX9" fmla="*/ 193042 w 1099870"/>
              <a:gd name="connsiteY9" fmla="*/ 4952999 h 6775135"/>
              <a:gd name="connsiteX10" fmla="*/ 101602 w 1099870"/>
              <a:gd name="connsiteY10" fmla="*/ 5196841 h 6775135"/>
              <a:gd name="connsiteX11" fmla="*/ 132082 w 1099870"/>
              <a:gd name="connsiteY11" fmla="*/ 6202680 h 6775135"/>
              <a:gd name="connsiteX12" fmla="*/ 665482 w 1099870"/>
              <a:gd name="connsiteY12" fmla="*/ 6664958 h 6775135"/>
              <a:gd name="connsiteX13" fmla="*/ 563880 w 1099870"/>
              <a:gd name="connsiteY13" fmla="*/ 6766560 h 6775135"/>
              <a:gd name="connsiteX14" fmla="*/ 782324 w 1099870"/>
              <a:gd name="connsiteY14" fmla="*/ 6416040 h 6775135"/>
              <a:gd name="connsiteX15" fmla="*/ 802642 w 1099870"/>
              <a:gd name="connsiteY15" fmla="*/ 6416041 h 6775135"/>
              <a:gd name="connsiteX16" fmla="*/ 360682 w 1099870"/>
              <a:gd name="connsiteY16" fmla="*/ 6217920 h 6775135"/>
              <a:gd name="connsiteX17" fmla="*/ 269242 w 1099870"/>
              <a:gd name="connsiteY17" fmla="*/ 6096001 h 6775135"/>
              <a:gd name="connsiteX18" fmla="*/ 71122 w 1099870"/>
              <a:gd name="connsiteY18" fmla="*/ 5669280 h 6775135"/>
              <a:gd name="connsiteX19" fmla="*/ 71122 w 1099870"/>
              <a:gd name="connsiteY19" fmla="*/ 6390638 h 6775135"/>
              <a:gd name="connsiteX20" fmla="*/ 40642 w 1099870"/>
              <a:gd name="connsiteY20" fmla="*/ 132082 h 6775135"/>
              <a:gd name="connsiteX0" fmla="*/ 40642 w 1117716"/>
              <a:gd name="connsiteY0" fmla="*/ 132082 h 6775135"/>
              <a:gd name="connsiteX1" fmla="*/ 142244 w 1117716"/>
              <a:gd name="connsiteY1" fmla="*/ 0 h 6775135"/>
              <a:gd name="connsiteX2" fmla="*/ 0 w 1117716"/>
              <a:gd name="connsiteY2" fmla="*/ 1417320 h 6775135"/>
              <a:gd name="connsiteX3" fmla="*/ 177802 w 1117716"/>
              <a:gd name="connsiteY3" fmla="*/ 1854202 h 6775135"/>
              <a:gd name="connsiteX4" fmla="*/ 1092203 w 1117716"/>
              <a:gd name="connsiteY4" fmla="*/ 2514601 h 6775135"/>
              <a:gd name="connsiteX5" fmla="*/ 787401 w 1117716"/>
              <a:gd name="connsiteY5" fmla="*/ 2971801 h 6775135"/>
              <a:gd name="connsiteX6" fmla="*/ 635002 w 1117716"/>
              <a:gd name="connsiteY6" fmla="*/ 3398519 h 6775135"/>
              <a:gd name="connsiteX7" fmla="*/ 756923 w 1117716"/>
              <a:gd name="connsiteY7" fmla="*/ 3749041 h 6775135"/>
              <a:gd name="connsiteX8" fmla="*/ 863602 w 1117716"/>
              <a:gd name="connsiteY8" fmla="*/ 3962399 h 6775135"/>
              <a:gd name="connsiteX9" fmla="*/ 528322 w 1117716"/>
              <a:gd name="connsiteY9" fmla="*/ 4678681 h 6775135"/>
              <a:gd name="connsiteX10" fmla="*/ 193042 w 1117716"/>
              <a:gd name="connsiteY10" fmla="*/ 4952999 h 6775135"/>
              <a:gd name="connsiteX11" fmla="*/ 101602 w 1117716"/>
              <a:gd name="connsiteY11" fmla="*/ 5196841 h 6775135"/>
              <a:gd name="connsiteX12" fmla="*/ 132082 w 1117716"/>
              <a:gd name="connsiteY12" fmla="*/ 6202680 h 6775135"/>
              <a:gd name="connsiteX13" fmla="*/ 665482 w 1117716"/>
              <a:gd name="connsiteY13" fmla="*/ 6664958 h 6775135"/>
              <a:gd name="connsiteX14" fmla="*/ 563880 w 1117716"/>
              <a:gd name="connsiteY14" fmla="*/ 6766560 h 6775135"/>
              <a:gd name="connsiteX15" fmla="*/ 782324 w 1117716"/>
              <a:gd name="connsiteY15" fmla="*/ 6416040 h 6775135"/>
              <a:gd name="connsiteX16" fmla="*/ 802642 w 1117716"/>
              <a:gd name="connsiteY16" fmla="*/ 6416041 h 6775135"/>
              <a:gd name="connsiteX17" fmla="*/ 360682 w 1117716"/>
              <a:gd name="connsiteY17" fmla="*/ 6217920 h 6775135"/>
              <a:gd name="connsiteX18" fmla="*/ 269242 w 1117716"/>
              <a:gd name="connsiteY18" fmla="*/ 6096001 h 6775135"/>
              <a:gd name="connsiteX19" fmla="*/ 71122 w 1117716"/>
              <a:gd name="connsiteY19" fmla="*/ 5669280 h 6775135"/>
              <a:gd name="connsiteX20" fmla="*/ 71122 w 1117716"/>
              <a:gd name="connsiteY20" fmla="*/ 6390638 h 6775135"/>
              <a:gd name="connsiteX21" fmla="*/ 40642 w 1117716"/>
              <a:gd name="connsiteY21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787401 w 1116502"/>
              <a:gd name="connsiteY6" fmla="*/ 297180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6502"/>
              <a:gd name="connsiteY0" fmla="*/ 132082 h 6775135"/>
              <a:gd name="connsiteX1" fmla="*/ 142244 w 1116502"/>
              <a:gd name="connsiteY1" fmla="*/ 0 h 6775135"/>
              <a:gd name="connsiteX2" fmla="*/ 0 w 1116502"/>
              <a:gd name="connsiteY2" fmla="*/ 1417320 h 6775135"/>
              <a:gd name="connsiteX3" fmla="*/ 177802 w 1116502"/>
              <a:gd name="connsiteY3" fmla="*/ 1854202 h 6775135"/>
              <a:gd name="connsiteX4" fmla="*/ 1092203 w 1116502"/>
              <a:gd name="connsiteY4" fmla="*/ 2514601 h 6775135"/>
              <a:gd name="connsiteX5" fmla="*/ 726441 w 1116502"/>
              <a:gd name="connsiteY5" fmla="*/ 2895601 h 6775135"/>
              <a:gd name="connsiteX6" fmla="*/ 680721 w 1116502"/>
              <a:gd name="connsiteY6" fmla="*/ 3078481 h 6775135"/>
              <a:gd name="connsiteX7" fmla="*/ 635002 w 1116502"/>
              <a:gd name="connsiteY7" fmla="*/ 3398519 h 6775135"/>
              <a:gd name="connsiteX8" fmla="*/ 756923 w 1116502"/>
              <a:gd name="connsiteY8" fmla="*/ 3749041 h 6775135"/>
              <a:gd name="connsiteX9" fmla="*/ 863602 w 1116502"/>
              <a:gd name="connsiteY9" fmla="*/ 3962399 h 6775135"/>
              <a:gd name="connsiteX10" fmla="*/ 528322 w 1116502"/>
              <a:gd name="connsiteY10" fmla="*/ 4678681 h 6775135"/>
              <a:gd name="connsiteX11" fmla="*/ 193042 w 1116502"/>
              <a:gd name="connsiteY11" fmla="*/ 4952999 h 6775135"/>
              <a:gd name="connsiteX12" fmla="*/ 101602 w 1116502"/>
              <a:gd name="connsiteY12" fmla="*/ 5196841 h 6775135"/>
              <a:gd name="connsiteX13" fmla="*/ 132082 w 1116502"/>
              <a:gd name="connsiteY13" fmla="*/ 6202680 h 6775135"/>
              <a:gd name="connsiteX14" fmla="*/ 665482 w 1116502"/>
              <a:gd name="connsiteY14" fmla="*/ 6664958 h 6775135"/>
              <a:gd name="connsiteX15" fmla="*/ 563880 w 1116502"/>
              <a:gd name="connsiteY15" fmla="*/ 6766560 h 6775135"/>
              <a:gd name="connsiteX16" fmla="*/ 782324 w 1116502"/>
              <a:gd name="connsiteY16" fmla="*/ 6416040 h 6775135"/>
              <a:gd name="connsiteX17" fmla="*/ 802642 w 1116502"/>
              <a:gd name="connsiteY17" fmla="*/ 6416041 h 6775135"/>
              <a:gd name="connsiteX18" fmla="*/ 360682 w 1116502"/>
              <a:gd name="connsiteY18" fmla="*/ 6217920 h 6775135"/>
              <a:gd name="connsiteX19" fmla="*/ 269242 w 1116502"/>
              <a:gd name="connsiteY19" fmla="*/ 6096001 h 6775135"/>
              <a:gd name="connsiteX20" fmla="*/ 71122 w 1116502"/>
              <a:gd name="connsiteY20" fmla="*/ 5669280 h 6775135"/>
              <a:gd name="connsiteX21" fmla="*/ 71122 w 1116502"/>
              <a:gd name="connsiteY21" fmla="*/ 6390638 h 6775135"/>
              <a:gd name="connsiteX22" fmla="*/ 40642 w 1116502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1092203 w 1118738"/>
              <a:gd name="connsiteY4" fmla="*/ 2514601 h 6775135"/>
              <a:gd name="connsiteX5" fmla="*/ 772161 w 1118738"/>
              <a:gd name="connsiteY5" fmla="*/ 2865121 h 6775135"/>
              <a:gd name="connsiteX6" fmla="*/ 680721 w 1118738"/>
              <a:gd name="connsiteY6" fmla="*/ 3078481 h 6775135"/>
              <a:gd name="connsiteX7" fmla="*/ 635002 w 1118738"/>
              <a:gd name="connsiteY7" fmla="*/ 3398519 h 6775135"/>
              <a:gd name="connsiteX8" fmla="*/ 756923 w 1118738"/>
              <a:gd name="connsiteY8" fmla="*/ 3749041 h 6775135"/>
              <a:gd name="connsiteX9" fmla="*/ 863602 w 1118738"/>
              <a:gd name="connsiteY9" fmla="*/ 3962399 h 6775135"/>
              <a:gd name="connsiteX10" fmla="*/ 528322 w 1118738"/>
              <a:gd name="connsiteY10" fmla="*/ 4678681 h 6775135"/>
              <a:gd name="connsiteX11" fmla="*/ 193042 w 1118738"/>
              <a:gd name="connsiteY11" fmla="*/ 4952999 h 6775135"/>
              <a:gd name="connsiteX12" fmla="*/ 101602 w 1118738"/>
              <a:gd name="connsiteY12" fmla="*/ 5196841 h 6775135"/>
              <a:gd name="connsiteX13" fmla="*/ 132082 w 1118738"/>
              <a:gd name="connsiteY13" fmla="*/ 6202680 h 6775135"/>
              <a:gd name="connsiteX14" fmla="*/ 665482 w 1118738"/>
              <a:gd name="connsiteY14" fmla="*/ 6664958 h 6775135"/>
              <a:gd name="connsiteX15" fmla="*/ 563880 w 1118738"/>
              <a:gd name="connsiteY15" fmla="*/ 6766560 h 6775135"/>
              <a:gd name="connsiteX16" fmla="*/ 782324 w 1118738"/>
              <a:gd name="connsiteY16" fmla="*/ 6416040 h 6775135"/>
              <a:gd name="connsiteX17" fmla="*/ 802642 w 1118738"/>
              <a:gd name="connsiteY17" fmla="*/ 6416041 h 6775135"/>
              <a:gd name="connsiteX18" fmla="*/ 360682 w 1118738"/>
              <a:gd name="connsiteY18" fmla="*/ 6217920 h 6775135"/>
              <a:gd name="connsiteX19" fmla="*/ 269242 w 1118738"/>
              <a:gd name="connsiteY19" fmla="*/ 6096001 h 6775135"/>
              <a:gd name="connsiteX20" fmla="*/ 71122 w 1118738"/>
              <a:gd name="connsiteY20" fmla="*/ 5669280 h 6775135"/>
              <a:gd name="connsiteX21" fmla="*/ 71122 w 1118738"/>
              <a:gd name="connsiteY21" fmla="*/ 6390638 h 6775135"/>
              <a:gd name="connsiteX22" fmla="*/ 40642 w 1118738"/>
              <a:gd name="connsiteY22" fmla="*/ 132082 h 6775135"/>
              <a:gd name="connsiteX0" fmla="*/ 40642 w 1118738"/>
              <a:gd name="connsiteY0" fmla="*/ 132082 h 6775135"/>
              <a:gd name="connsiteX1" fmla="*/ 142244 w 1118738"/>
              <a:gd name="connsiteY1" fmla="*/ 0 h 6775135"/>
              <a:gd name="connsiteX2" fmla="*/ 0 w 1118738"/>
              <a:gd name="connsiteY2" fmla="*/ 1417320 h 6775135"/>
              <a:gd name="connsiteX3" fmla="*/ 177802 w 1118738"/>
              <a:gd name="connsiteY3" fmla="*/ 1854202 h 6775135"/>
              <a:gd name="connsiteX4" fmla="*/ 513081 w 1118738"/>
              <a:gd name="connsiteY4" fmla="*/ 2133601 h 6775135"/>
              <a:gd name="connsiteX5" fmla="*/ 1092203 w 1118738"/>
              <a:gd name="connsiteY5" fmla="*/ 2514601 h 6775135"/>
              <a:gd name="connsiteX6" fmla="*/ 772161 w 1118738"/>
              <a:gd name="connsiteY6" fmla="*/ 2865121 h 6775135"/>
              <a:gd name="connsiteX7" fmla="*/ 680721 w 1118738"/>
              <a:gd name="connsiteY7" fmla="*/ 3078481 h 6775135"/>
              <a:gd name="connsiteX8" fmla="*/ 635002 w 1118738"/>
              <a:gd name="connsiteY8" fmla="*/ 3398519 h 6775135"/>
              <a:gd name="connsiteX9" fmla="*/ 756923 w 1118738"/>
              <a:gd name="connsiteY9" fmla="*/ 3749041 h 6775135"/>
              <a:gd name="connsiteX10" fmla="*/ 863602 w 1118738"/>
              <a:gd name="connsiteY10" fmla="*/ 3962399 h 6775135"/>
              <a:gd name="connsiteX11" fmla="*/ 528322 w 1118738"/>
              <a:gd name="connsiteY11" fmla="*/ 4678681 h 6775135"/>
              <a:gd name="connsiteX12" fmla="*/ 193042 w 1118738"/>
              <a:gd name="connsiteY12" fmla="*/ 4952999 h 6775135"/>
              <a:gd name="connsiteX13" fmla="*/ 101602 w 1118738"/>
              <a:gd name="connsiteY13" fmla="*/ 5196841 h 6775135"/>
              <a:gd name="connsiteX14" fmla="*/ 132082 w 1118738"/>
              <a:gd name="connsiteY14" fmla="*/ 6202680 h 6775135"/>
              <a:gd name="connsiteX15" fmla="*/ 665482 w 1118738"/>
              <a:gd name="connsiteY15" fmla="*/ 6664958 h 6775135"/>
              <a:gd name="connsiteX16" fmla="*/ 563880 w 1118738"/>
              <a:gd name="connsiteY16" fmla="*/ 6766560 h 6775135"/>
              <a:gd name="connsiteX17" fmla="*/ 782324 w 1118738"/>
              <a:gd name="connsiteY17" fmla="*/ 6416040 h 6775135"/>
              <a:gd name="connsiteX18" fmla="*/ 802642 w 1118738"/>
              <a:gd name="connsiteY18" fmla="*/ 6416041 h 6775135"/>
              <a:gd name="connsiteX19" fmla="*/ 360682 w 1118738"/>
              <a:gd name="connsiteY19" fmla="*/ 6217920 h 6775135"/>
              <a:gd name="connsiteX20" fmla="*/ 269242 w 1118738"/>
              <a:gd name="connsiteY20" fmla="*/ 6096001 h 6775135"/>
              <a:gd name="connsiteX21" fmla="*/ 71122 w 1118738"/>
              <a:gd name="connsiteY21" fmla="*/ 5669280 h 6775135"/>
              <a:gd name="connsiteX22" fmla="*/ 71122 w 1118738"/>
              <a:gd name="connsiteY22" fmla="*/ 6390638 h 6775135"/>
              <a:gd name="connsiteX23" fmla="*/ 40642 w 1118738"/>
              <a:gd name="connsiteY23" fmla="*/ 132082 h 6775135"/>
              <a:gd name="connsiteX0" fmla="*/ 41053 w 1119149"/>
              <a:gd name="connsiteY0" fmla="*/ 132082 h 6775135"/>
              <a:gd name="connsiteX1" fmla="*/ 142655 w 1119149"/>
              <a:gd name="connsiteY1" fmla="*/ 0 h 6775135"/>
              <a:gd name="connsiteX2" fmla="*/ 411 w 1119149"/>
              <a:gd name="connsiteY2" fmla="*/ 1417320 h 6775135"/>
              <a:gd name="connsiteX3" fmla="*/ 102012 w 1119149"/>
              <a:gd name="connsiteY3" fmla="*/ 1767841 h 6775135"/>
              <a:gd name="connsiteX4" fmla="*/ 178213 w 1119149"/>
              <a:gd name="connsiteY4" fmla="*/ 1854202 h 6775135"/>
              <a:gd name="connsiteX5" fmla="*/ 513492 w 1119149"/>
              <a:gd name="connsiteY5" fmla="*/ 2133601 h 6775135"/>
              <a:gd name="connsiteX6" fmla="*/ 1092614 w 1119149"/>
              <a:gd name="connsiteY6" fmla="*/ 2514601 h 6775135"/>
              <a:gd name="connsiteX7" fmla="*/ 772572 w 1119149"/>
              <a:gd name="connsiteY7" fmla="*/ 2865121 h 6775135"/>
              <a:gd name="connsiteX8" fmla="*/ 681132 w 1119149"/>
              <a:gd name="connsiteY8" fmla="*/ 3078481 h 6775135"/>
              <a:gd name="connsiteX9" fmla="*/ 635413 w 1119149"/>
              <a:gd name="connsiteY9" fmla="*/ 3398519 h 6775135"/>
              <a:gd name="connsiteX10" fmla="*/ 757334 w 1119149"/>
              <a:gd name="connsiteY10" fmla="*/ 3749041 h 6775135"/>
              <a:gd name="connsiteX11" fmla="*/ 864013 w 1119149"/>
              <a:gd name="connsiteY11" fmla="*/ 3962399 h 6775135"/>
              <a:gd name="connsiteX12" fmla="*/ 528733 w 1119149"/>
              <a:gd name="connsiteY12" fmla="*/ 4678681 h 6775135"/>
              <a:gd name="connsiteX13" fmla="*/ 193453 w 1119149"/>
              <a:gd name="connsiteY13" fmla="*/ 4952999 h 6775135"/>
              <a:gd name="connsiteX14" fmla="*/ 102013 w 1119149"/>
              <a:gd name="connsiteY14" fmla="*/ 5196841 h 6775135"/>
              <a:gd name="connsiteX15" fmla="*/ 132493 w 1119149"/>
              <a:gd name="connsiteY15" fmla="*/ 6202680 h 6775135"/>
              <a:gd name="connsiteX16" fmla="*/ 665893 w 1119149"/>
              <a:gd name="connsiteY16" fmla="*/ 6664958 h 6775135"/>
              <a:gd name="connsiteX17" fmla="*/ 564291 w 1119149"/>
              <a:gd name="connsiteY17" fmla="*/ 6766560 h 6775135"/>
              <a:gd name="connsiteX18" fmla="*/ 782735 w 1119149"/>
              <a:gd name="connsiteY18" fmla="*/ 6416040 h 6775135"/>
              <a:gd name="connsiteX19" fmla="*/ 803053 w 1119149"/>
              <a:gd name="connsiteY19" fmla="*/ 6416041 h 6775135"/>
              <a:gd name="connsiteX20" fmla="*/ 361093 w 1119149"/>
              <a:gd name="connsiteY20" fmla="*/ 6217920 h 6775135"/>
              <a:gd name="connsiteX21" fmla="*/ 269653 w 1119149"/>
              <a:gd name="connsiteY21" fmla="*/ 6096001 h 6775135"/>
              <a:gd name="connsiteX22" fmla="*/ 71533 w 1119149"/>
              <a:gd name="connsiteY22" fmla="*/ 5669280 h 6775135"/>
              <a:gd name="connsiteX23" fmla="*/ 71533 w 1119149"/>
              <a:gd name="connsiteY23" fmla="*/ 6390638 h 6775135"/>
              <a:gd name="connsiteX24" fmla="*/ 41053 w 1119149"/>
              <a:gd name="connsiteY24" fmla="*/ 132082 h 6775135"/>
              <a:gd name="connsiteX0" fmla="*/ 41937 w 1120033"/>
              <a:gd name="connsiteY0" fmla="*/ 132082 h 6775135"/>
              <a:gd name="connsiteX1" fmla="*/ 143539 w 1120033"/>
              <a:gd name="connsiteY1" fmla="*/ 0 h 6775135"/>
              <a:gd name="connsiteX2" fmla="*/ 1295 w 1120033"/>
              <a:gd name="connsiteY2" fmla="*/ 1417320 h 6775135"/>
              <a:gd name="connsiteX3" fmla="*/ 102896 w 1120033"/>
              <a:gd name="connsiteY3" fmla="*/ 1767841 h 6775135"/>
              <a:gd name="connsiteX4" fmla="*/ 179097 w 1120033"/>
              <a:gd name="connsiteY4" fmla="*/ 1854202 h 6775135"/>
              <a:gd name="connsiteX5" fmla="*/ 514376 w 1120033"/>
              <a:gd name="connsiteY5" fmla="*/ 2133601 h 6775135"/>
              <a:gd name="connsiteX6" fmla="*/ 1093498 w 1120033"/>
              <a:gd name="connsiteY6" fmla="*/ 2514601 h 6775135"/>
              <a:gd name="connsiteX7" fmla="*/ 773456 w 1120033"/>
              <a:gd name="connsiteY7" fmla="*/ 2865121 h 6775135"/>
              <a:gd name="connsiteX8" fmla="*/ 682016 w 1120033"/>
              <a:gd name="connsiteY8" fmla="*/ 3078481 h 6775135"/>
              <a:gd name="connsiteX9" fmla="*/ 636297 w 1120033"/>
              <a:gd name="connsiteY9" fmla="*/ 3398519 h 6775135"/>
              <a:gd name="connsiteX10" fmla="*/ 758218 w 1120033"/>
              <a:gd name="connsiteY10" fmla="*/ 3749041 h 6775135"/>
              <a:gd name="connsiteX11" fmla="*/ 864897 w 1120033"/>
              <a:gd name="connsiteY11" fmla="*/ 3962399 h 6775135"/>
              <a:gd name="connsiteX12" fmla="*/ 529617 w 1120033"/>
              <a:gd name="connsiteY12" fmla="*/ 4678681 h 6775135"/>
              <a:gd name="connsiteX13" fmla="*/ 194337 w 1120033"/>
              <a:gd name="connsiteY13" fmla="*/ 4952999 h 6775135"/>
              <a:gd name="connsiteX14" fmla="*/ 102897 w 1120033"/>
              <a:gd name="connsiteY14" fmla="*/ 5196841 h 6775135"/>
              <a:gd name="connsiteX15" fmla="*/ 133377 w 1120033"/>
              <a:gd name="connsiteY15" fmla="*/ 6202680 h 6775135"/>
              <a:gd name="connsiteX16" fmla="*/ 666777 w 1120033"/>
              <a:gd name="connsiteY16" fmla="*/ 6664958 h 6775135"/>
              <a:gd name="connsiteX17" fmla="*/ 565175 w 1120033"/>
              <a:gd name="connsiteY17" fmla="*/ 6766560 h 6775135"/>
              <a:gd name="connsiteX18" fmla="*/ 783619 w 1120033"/>
              <a:gd name="connsiteY18" fmla="*/ 6416040 h 6775135"/>
              <a:gd name="connsiteX19" fmla="*/ 803937 w 1120033"/>
              <a:gd name="connsiteY19" fmla="*/ 6416041 h 6775135"/>
              <a:gd name="connsiteX20" fmla="*/ 361977 w 1120033"/>
              <a:gd name="connsiteY20" fmla="*/ 6217920 h 6775135"/>
              <a:gd name="connsiteX21" fmla="*/ 270537 w 1120033"/>
              <a:gd name="connsiteY21" fmla="*/ 6096001 h 6775135"/>
              <a:gd name="connsiteX22" fmla="*/ 72417 w 1120033"/>
              <a:gd name="connsiteY22" fmla="*/ 5669280 h 6775135"/>
              <a:gd name="connsiteX23" fmla="*/ 72417 w 1120033"/>
              <a:gd name="connsiteY23" fmla="*/ 6390638 h 6775135"/>
              <a:gd name="connsiteX24" fmla="*/ 41937 w 1120033"/>
              <a:gd name="connsiteY24" fmla="*/ 132082 h 6775135"/>
              <a:gd name="connsiteX0" fmla="*/ 71750 w 1149846"/>
              <a:gd name="connsiteY0" fmla="*/ 132082 h 6775135"/>
              <a:gd name="connsiteX1" fmla="*/ 173352 w 1149846"/>
              <a:gd name="connsiteY1" fmla="*/ 0 h 6775135"/>
              <a:gd name="connsiteX2" fmla="*/ 628 w 1149846"/>
              <a:gd name="connsiteY2" fmla="*/ 1402080 h 6775135"/>
              <a:gd name="connsiteX3" fmla="*/ 132709 w 1149846"/>
              <a:gd name="connsiteY3" fmla="*/ 1767841 h 6775135"/>
              <a:gd name="connsiteX4" fmla="*/ 208910 w 1149846"/>
              <a:gd name="connsiteY4" fmla="*/ 1854202 h 6775135"/>
              <a:gd name="connsiteX5" fmla="*/ 544189 w 1149846"/>
              <a:gd name="connsiteY5" fmla="*/ 2133601 h 6775135"/>
              <a:gd name="connsiteX6" fmla="*/ 1123311 w 1149846"/>
              <a:gd name="connsiteY6" fmla="*/ 2514601 h 6775135"/>
              <a:gd name="connsiteX7" fmla="*/ 803269 w 1149846"/>
              <a:gd name="connsiteY7" fmla="*/ 2865121 h 6775135"/>
              <a:gd name="connsiteX8" fmla="*/ 711829 w 1149846"/>
              <a:gd name="connsiteY8" fmla="*/ 3078481 h 6775135"/>
              <a:gd name="connsiteX9" fmla="*/ 666110 w 1149846"/>
              <a:gd name="connsiteY9" fmla="*/ 3398519 h 6775135"/>
              <a:gd name="connsiteX10" fmla="*/ 788031 w 1149846"/>
              <a:gd name="connsiteY10" fmla="*/ 3749041 h 6775135"/>
              <a:gd name="connsiteX11" fmla="*/ 894710 w 1149846"/>
              <a:gd name="connsiteY11" fmla="*/ 3962399 h 6775135"/>
              <a:gd name="connsiteX12" fmla="*/ 559430 w 1149846"/>
              <a:gd name="connsiteY12" fmla="*/ 4678681 h 6775135"/>
              <a:gd name="connsiteX13" fmla="*/ 224150 w 1149846"/>
              <a:gd name="connsiteY13" fmla="*/ 4952999 h 6775135"/>
              <a:gd name="connsiteX14" fmla="*/ 132710 w 1149846"/>
              <a:gd name="connsiteY14" fmla="*/ 5196841 h 6775135"/>
              <a:gd name="connsiteX15" fmla="*/ 163190 w 1149846"/>
              <a:gd name="connsiteY15" fmla="*/ 6202680 h 6775135"/>
              <a:gd name="connsiteX16" fmla="*/ 696590 w 1149846"/>
              <a:gd name="connsiteY16" fmla="*/ 6664958 h 6775135"/>
              <a:gd name="connsiteX17" fmla="*/ 594988 w 1149846"/>
              <a:gd name="connsiteY17" fmla="*/ 6766560 h 6775135"/>
              <a:gd name="connsiteX18" fmla="*/ 813432 w 1149846"/>
              <a:gd name="connsiteY18" fmla="*/ 6416040 h 6775135"/>
              <a:gd name="connsiteX19" fmla="*/ 833750 w 1149846"/>
              <a:gd name="connsiteY19" fmla="*/ 6416041 h 6775135"/>
              <a:gd name="connsiteX20" fmla="*/ 391790 w 1149846"/>
              <a:gd name="connsiteY20" fmla="*/ 6217920 h 6775135"/>
              <a:gd name="connsiteX21" fmla="*/ 300350 w 1149846"/>
              <a:gd name="connsiteY21" fmla="*/ 6096001 h 6775135"/>
              <a:gd name="connsiteX22" fmla="*/ 102230 w 1149846"/>
              <a:gd name="connsiteY22" fmla="*/ 5669280 h 6775135"/>
              <a:gd name="connsiteX23" fmla="*/ 102230 w 1149846"/>
              <a:gd name="connsiteY23" fmla="*/ 6390638 h 6775135"/>
              <a:gd name="connsiteX24" fmla="*/ 71750 w 1149846"/>
              <a:gd name="connsiteY24" fmla="*/ 132082 h 6775135"/>
              <a:gd name="connsiteX0" fmla="*/ 71122 w 1149218"/>
              <a:gd name="connsiteY0" fmla="*/ 132082 h 6775135"/>
              <a:gd name="connsiteX1" fmla="*/ 172724 w 1149218"/>
              <a:gd name="connsiteY1" fmla="*/ 0 h 6775135"/>
              <a:gd name="connsiteX2" fmla="*/ 0 w 1149218"/>
              <a:gd name="connsiteY2" fmla="*/ 1402080 h 6775135"/>
              <a:gd name="connsiteX3" fmla="*/ 132081 w 1149218"/>
              <a:gd name="connsiteY3" fmla="*/ 1767841 h 6775135"/>
              <a:gd name="connsiteX4" fmla="*/ 208282 w 1149218"/>
              <a:gd name="connsiteY4" fmla="*/ 1854202 h 6775135"/>
              <a:gd name="connsiteX5" fmla="*/ 543561 w 1149218"/>
              <a:gd name="connsiteY5" fmla="*/ 2133601 h 6775135"/>
              <a:gd name="connsiteX6" fmla="*/ 1122683 w 1149218"/>
              <a:gd name="connsiteY6" fmla="*/ 2514601 h 6775135"/>
              <a:gd name="connsiteX7" fmla="*/ 802641 w 1149218"/>
              <a:gd name="connsiteY7" fmla="*/ 2865121 h 6775135"/>
              <a:gd name="connsiteX8" fmla="*/ 711201 w 1149218"/>
              <a:gd name="connsiteY8" fmla="*/ 3078481 h 6775135"/>
              <a:gd name="connsiteX9" fmla="*/ 665482 w 1149218"/>
              <a:gd name="connsiteY9" fmla="*/ 3398519 h 6775135"/>
              <a:gd name="connsiteX10" fmla="*/ 787403 w 1149218"/>
              <a:gd name="connsiteY10" fmla="*/ 3749041 h 6775135"/>
              <a:gd name="connsiteX11" fmla="*/ 894082 w 1149218"/>
              <a:gd name="connsiteY11" fmla="*/ 3962399 h 6775135"/>
              <a:gd name="connsiteX12" fmla="*/ 558802 w 1149218"/>
              <a:gd name="connsiteY12" fmla="*/ 4678681 h 6775135"/>
              <a:gd name="connsiteX13" fmla="*/ 223522 w 1149218"/>
              <a:gd name="connsiteY13" fmla="*/ 4952999 h 6775135"/>
              <a:gd name="connsiteX14" fmla="*/ 132082 w 1149218"/>
              <a:gd name="connsiteY14" fmla="*/ 5196841 h 6775135"/>
              <a:gd name="connsiteX15" fmla="*/ 162562 w 1149218"/>
              <a:gd name="connsiteY15" fmla="*/ 6202680 h 6775135"/>
              <a:gd name="connsiteX16" fmla="*/ 695962 w 1149218"/>
              <a:gd name="connsiteY16" fmla="*/ 6664958 h 6775135"/>
              <a:gd name="connsiteX17" fmla="*/ 594360 w 1149218"/>
              <a:gd name="connsiteY17" fmla="*/ 6766560 h 6775135"/>
              <a:gd name="connsiteX18" fmla="*/ 812804 w 1149218"/>
              <a:gd name="connsiteY18" fmla="*/ 6416040 h 6775135"/>
              <a:gd name="connsiteX19" fmla="*/ 833122 w 1149218"/>
              <a:gd name="connsiteY19" fmla="*/ 6416041 h 6775135"/>
              <a:gd name="connsiteX20" fmla="*/ 391162 w 1149218"/>
              <a:gd name="connsiteY20" fmla="*/ 6217920 h 6775135"/>
              <a:gd name="connsiteX21" fmla="*/ 299722 w 1149218"/>
              <a:gd name="connsiteY21" fmla="*/ 6096001 h 6775135"/>
              <a:gd name="connsiteX22" fmla="*/ 101602 w 1149218"/>
              <a:gd name="connsiteY22" fmla="*/ 5669280 h 6775135"/>
              <a:gd name="connsiteX23" fmla="*/ 101602 w 1149218"/>
              <a:gd name="connsiteY23" fmla="*/ 6390638 h 6775135"/>
              <a:gd name="connsiteX24" fmla="*/ 71122 w 1149218"/>
              <a:gd name="connsiteY24" fmla="*/ 132082 h 6775135"/>
              <a:gd name="connsiteX0" fmla="*/ 101602 w 1179698"/>
              <a:gd name="connsiteY0" fmla="*/ 132082 h 6775135"/>
              <a:gd name="connsiteX1" fmla="*/ 203204 w 1179698"/>
              <a:gd name="connsiteY1" fmla="*/ 0 h 6775135"/>
              <a:gd name="connsiteX2" fmla="*/ 0 w 1179698"/>
              <a:gd name="connsiteY2" fmla="*/ 1386840 h 6775135"/>
              <a:gd name="connsiteX3" fmla="*/ 162561 w 1179698"/>
              <a:gd name="connsiteY3" fmla="*/ 1767841 h 6775135"/>
              <a:gd name="connsiteX4" fmla="*/ 238762 w 1179698"/>
              <a:gd name="connsiteY4" fmla="*/ 1854202 h 6775135"/>
              <a:gd name="connsiteX5" fmla="*/ 574041 w 1179698"/>
              <a:gd name="connsiteY5" fmla="*/ 2133601 h 6775135"/>
              <a:gd name="connsiteX6" fmla="*/ 1153163 w 1179698"/>
              <a:gd name="connsiteY6" fmla="*/ 2514601 h 6775135"/>
              <a:gd name="connsiteX7" fmla="*/ 833121 w 1179698"/>
              <a:gd name="connsiteY7" fmla="*/ 2865121 h 6775135"/>
              <a:gd name="connsiteX8" fmla="*/ 741681 w 1179698"/>
              <a:gd name="connsiteY8" fmla="*/ 3078481 h 6775135"/>
              <a:gd name="connsiteX9" fmla="*/ 695962 w 1179698"/>
              <a:gd name="connsiteY9" fmla="*/ 3398519 h 6775135"/>
              <a:gd name="connsiteX10" fmla="*/ 817883 w 1179698"/>
              <a:gd name="connsiteY10" fmla="*/ 3749041 h 6775135"/>
              <a:gd name="connsiteX11" fmla="*/ 924562 w 1179698"/>
              <a:gd name="connsiteY11" fmla="*/ 3962399 h 6775135"/>
              <a:gd name="connsiteX12" fmla="*/ 589282 w 1179698"/>
              <a:gd name="connsiteY12" fmla="*/ 4678681 h 6775135"/>
              <a:gd name="connsiteX13" fmla="*/ 254002 w 1179698"/>
              <a:gd name="connsiteY13" fmla="*/ 4952999 h 6775135"/>
              <a:gd name="connsiteX14" fmla="*/ 162562 w 1179698"/>
              <a:gd name="connsiteY14" fmla="*/ 5196841 h 6775135"/>
              <a:gd name="connsiteX15" fmla="*/ 193042 w 1179698"/>
              <a:gd name="connsiteY15" fmla="*/ 6202680 h 6775135"/>
              <a:gd name="connsiteX16" fmla="*/ 726442 w 1179698"/>
              <a:gd name="connsiteY16" fmla="*/ 6664958 h 6775135"/>
              <a:gd name="connsiteX17" fmla="*/ 624840 w 1179698"/>
              <a:gd name="connsiteY17" fmla="*/ 6766560 h 6775135"/>
              <a:gd name="connsiteX18" fmla="*/ 843284 w 1179698"/>
              <a:gd name="connsiteY18" fmla="*/ 6416040 h 6775135"/>
              <a:gd name="connsiteX19" fmla="*/ 863602 w 1179698"/>
              <a:gd name="connsiteY19" fmla="*/ 6416041 h 6775135"/>
              <a:gd name="connsiteX20" fmla="*/ 421642 w 1179698"/>
              <a:gd name="connsiteY20" fmla="*/ 6217920 h 6775135"/>
              <a:gd name="connsiteX21" fmla="*/ 330202 w 1179698"/>
              <a:gd name="connsiteY21" fmla="*/ 6096001 h 6775135"/>
              <a:gd name="connsiteX22" fmla="*/ 132082 w 1179698"/>
              <a:gd name="connsiteY22" fmla="*/ 5669280 h 6775135"/>
              <a:gd name="connsiteX23" fmla="*/ 132082 w 1179698"/>
              <a:gd name="connsiteY23" fmla="*/ 6390638 h 6775135"/>
              <a:gd name="connsiteX24" fmla="*/ 101602 w 1179698"/>
              <a:gd name="connsiteY24" fmla="*/ 132082 h 6775135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25402 w 1179698"/>
              <a:gd name="connsiteY24" fmla="*/ 124968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38762 w 1179698"/>
              <a:gd name="connsiteY4" fmla="*/ 185420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0 w 1179698"/>
              <a:gd name="connsiteY2" fmla="*/ 1386840 h 6766560"/>
              <a:gd name="connsiteX3" fmla="*/ 162561 w 1179698"/>
              <a:gd name="connsiteY3" fmla="*/ 1767841 h 6766560"/>
              <a:gd name="connsiteX4" fmla="*/ 208282 w 1179698"/>
              <a:gd name="connsiteY4" fmla="*/ 1808482 h 6766560"/>
              <a:gd name="connsiteX5" fmla="*/ 574041 w 1179698"/>
              <a:gd name="connsiteY5" fmla="*/ 2133601 h 6766560"/>
              <a:gd name="connsiteX6" fmla="*/ 1153163 w 1179698"/>
              <a:gd name="connsiteY6" fmla="*/ 2514601 h 6766560"/>
              <a:gd name="connsiteX7" fmla="*/ 833121 w 1179698"/>
              <a:gd name="connsiteY7" fmla="*/ 2865121 h 6766560"/>
              <a:gd name="connsiteX8" fmla="*/ 741681 w 1179698"/>
              <a:gd name="connsiteY8" fmla="*/ 3078481 h 6766560"/>
              <a:gd name="connsiteX9" fmla="*/ 695962 w 1179698"/>
              <a:gd name="connsiteY9" fmla="*/ 3398519 h 6766560"/>
              <a:gd name="connsiteX10" fmla="*/ 817883 w 1179698"/>
              <a:gd name="connsiteY10" fmla="*/ 3749041 h 6766560"/>
              <a:gd name="connsiteX11" fmla="*/ 924562 w 1179698"/>
              <a:gd name="connsiteY11" fmla="*/ 3962399 h 6766560"/>
              <a:gd name="connsiteX12" fmla="*/ 589282 w 1179698"/>
              <a:gd name="connsiteY12" fmla="*/ 4678681 h 6766560"/>
              <a:gd name="connsiteX13" fmla="*/ 254002 w 1179698"/>
              <a:gd name="connsiteY13" fmla="*/ 4952999 h 6766560"/>
              <a:gd name="connsiteX14" fmla="*/ 162562 w 1179698"/>
              <a:gd name="connsiteY14" fmla="*/ 5196841 h 6766560"/>
              <a:gd name="connsiteX15" fmla="*/ 193042 w 1179698"/>
              <a:gd name="connsiteY15" fmla="*/ 6202680 h 6766560"/>
              <a:gd name="connsiteX16" fmla="*/ 726442 w 1179698"/>
              <a:gd name="connsiteY16" fmla="*/ 6664958 h 6766560"/>
              <a:gd name="connsiteX17" fmla="*/ 624840 w 1179698"/>
              <a:gd name="connsiteY17" fmla="*/ 6766560 h 6766560"/>
              <a:gd name="connsiteX18" fmla="*/ 843284 w 1179698"/>
              <a:gd name="connsiteY18" fmla="*/ 6416040 h 6766560"/>
              <a:gd name="connsiteX19" fmla="*/ 863602 w 1179698"/>
              <a:gd name="connsiteY19" fmla="*/ 6416041 h 6766560"/>
              <a:gd name="connsiteX20" fmla="*/ 421642 w 1179698"/>
              <a:gd name="connsiteY20" fmla="*/ 6217920 h 6766560"/>
              <a:gd name="connsiteX21" fmla="*/ 330202 w 1179698"/>
              <a:gd name="connsiteY21" fmla="*/ 6096001 h 6766560"/>
              <a:gd name="connsiteX22" fmla="*/ 132082 w 1179698"/>
              <a:gd name="connsiteY22" fmla="*/ 5669280 h 6766560"/>
              <a:gd name="connsiteX23" fmla="*/ 132082 w 1179698"/>
              <a:gd name="connsiteY23" fmla="*/ 6390638 h 6766560"/>
              <a:gd name="connsiteX24" fmla="*/ 71122 w 1179698"/>
              <a:gd name="connsiteY24" fmla="*/ 1188721 h 6766560"/>
              <a:gd name="connsiteX25" fmla="*/ 101602 w 1179698"/>
              <a:gd name="connsiteY25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375922 w 1179698"/>
              <a:gd name="connsiteY2" fmla="*/ 47244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0 w 1179698"/>
              <a:gd name="connsiteY3" fmla="*/ 1386840 h 6766560"/>
              <a:gd name="connsiteX4" fmla="*/ 162561 w 1179698"/>
              <a:gd name="connsiteY4" fmla="*/ 1767841 h 6766560"/>
              <a:gd name="connsiteX5" fmla="*/ 208282 w 1179698"/>
              <a:gd name="connsiteY5" fmla="*/ 1808482 h 6766560"/>
              <a:gd name="connsiteX6" fmla="*/ 574041 w 1179698"/>
              <a:gd name="connsiteY6" fmla="*/ 2133601 h 6766560"/>
              <a:gd name="connsiteX7" fmla="*/ 1153163 w 1179698"/>
              <a:gd name="connsiteY7" fmla="*/ 2514601 h 6766560"/>
              <a:gd name="connsiteX8" fmla="*/ 833121 w 1179698"/>
              <a:gd name="connsiteY8" fmla="*/ 2865121 h 6766560"/>
              <a:gd name="connsiteX9" fmla="*/ 741681 w 1179698"/>
              <a:gd name="connsiteY9" fmla="*/ 3078481 h 6766560"/>
              <a:gd name="connsiteX10" fmla="*/ 695962 w 1179698"/>
              <a:gd name="connsiteY10" fmla="*/ 3398519 h 6766560"/>
              <a:gd name="connsiteX11" fmla="*/ 817883 w 1179698"/>
              <a:gd name="connsiteY11" fmla="*/ 3749041 h 6766560"/>
              <a:gd name="connsiteX12" fmla="*/ 924562 w 1179698"/>
              <a:gd name="connsiteY12" fmla="*/ 3962399 h 6766560"/>
              <a:gd name="connsiteX13" fmla="*/ 589282 w 1179698"/>
              <a:gd name="connsiteY13" fmla="*/ 4678681 h 6766560"/>
              <a:gd name="connsiteX14" fmla="*/ 254002 w 1179698"/>
              <a:gd name="connsiteY14" fmla="*/ 4952999 h 6766560"/>
              <a:gd name="connsiteX15" fmla="*/ 162562 w 1179698"/>
              <a:gd name="connsiteY15" fmla="*/ 5196841 h 6766560"/>
              <a:gd name="connsiteX16" fmla="*/ 193042 w 1179698"/>
              <a:gd name="connsiteY16" fmla="*/ 6202680 h 6766560"/>
              <a:gd name="connsiteX17" fmla="*/ 726442 w 1179698"/>
              <a:gd name="connsiteY17" fmla="*/ 6664958 h 6766560"/>
              <a:gd name="connsiteX18" fmla="*/ 624840 w 1179698"/>
              <a:gd name="connsiteY18" fmla="*/ 6766560 h 6766560"/>
              <a:gd name="connsiteX19" fmla="*/ 843284 w 1179698"/>
              <a:gd name="connsiteY19" fmla="*/ 6416040 h 6766560"/>
              <a:gd name="connsiteX20" fmla="*/ 863602 w 1179698"/>
              <a:gd name="connsiteY20" fmla="*/ 6416041 h 6766560"/>
              <a:gd name="connsiteX21" fmla="*/ 421642 w 1179698"/>
              <a:gd name="connsiteY21" fmla="*/ 6217920 h 6766560"/>
              <a:gd name="connsiteX22" fmla="*/ 330202 w 1179698"/>
              <a:gd name="connsiteY22" fmla="*/ 6096001 h 6766560"/>
              <a:gd name="connsiteX23" fmla="*/ 132082 w 1179698"/>
              <a:gd name="connsiteY23" fmla="*/ 5669280 h 6766560"/>
              <a:gd name="connsiteX24" fmla="*/ 132082 w 1179698"/>
              <a:gd name="connsiteY24" fmla="*/ 6390638 h 6766560"/>
              <a:gd name="connsiteX25" fmla="*/ 71122 w 1179698"/>
              <a:gd name="connsiteY25" fmla="*/ 1188721 h 6766560"/>
              <a:gd name="connsiteX26" fmla="*/ 101602 w 1179698"/>
              <a:gd name="connsiteY26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0 w 1179698"/>
              <a:gd name="connsiteY4" fmla="*/ 1386840 h 6766560"/>
              <a:gd name="connsiteX5" fmla="*/ 162561 w 1179698"/>
              <a:gd name="connsiteY5" fmla="*/ 1767841 h 6766560"/>
              <a:gd name="connsiteX6" fmla="*/ 208282 w 1179698"/>
              <a:gd name="connsiteY6" fmla="*/ 1808482 h 6766560"/>
              <a:gd name="connsiteX7" fmla="*/ 574041 w 1179698"/>
              <a:gd name="connsiteY7" fmla="*/ 2133601 h 6766560"/>
              <a:gd name="connsiteX8" fmla="*/ 1153163 w 1179698"/>
              <a:gd name="connsiteY8" fmla="*/ 2514601 h 6766560"/>
              <a:gd name="connsiteX9" fmla="*/ 833121 w 1179698"/>
              <a:gd name="connsiteY9" fmla="*/ 2865121 h 6766560"/>
              <a:gd name="connsiteX10" fmla="*/ 741681 w 1179698"/>
              <a:gd name="connsiteY10" fmla="*/ 3078481 h 6766560"/>
              <a:gd name="connsiteX11" fmla="*/ 695962 w 1179698"/>
              <a:gd name="connsiteY11" fmla="*/ 3398519 h 6766560"/>
              <a:gd name="connsiteX12" fmla="*/ 817883 w 1179698"/>
              <a:gd name="connsiteY12" fmla="*/ 3749041 h 6766560"/>
              <a:gd name="connsiteX13" fmla="*/ 924562 w 1179698"/>
              <a:gd name="connsiteY13" fmla="*/ 3962399 h 6766560"/>
              <a:gd name="connsiteX14" fmla="*/ 589282 w 1179698"/>
              <a:gd name="connsiteY14" fmla="*/ 4678681 h 6766560"/>
              <a:gd name="connsiteX15" fmla="*/ 254002 w 1179698"/>
              <a:gd name="connsiteY15" fmla="*/ 4952999 h 6766560"/>
              <a:gd name="connsiteX16" fmla="*/ 162562 w 1179698"/>
              <a:gd name="connsiteY16" fmla="*/ 5196841 h 6766560"/>
              <a:gd name="connsiteX17" fmla="*/ 193042 w 1179698"/>
              <a:gd name="connsiteY17" fmla="*/ 6202680 h 6766560"/>
              <a:gd name="connsiteX18" fmla="*/ 726442 w 1179698"/>
              <a:gd name="connsiteY18" fmla="*/ 6664958 h 6766560"/>
              <a:gd name="connsiteX19" fmla="*/ 624840 w 1179698"/>
              <a:gd name="connsiteY19" fmla="*/ 6766560 h 6766560"/>
              <a:gd name="connsiteX20" fmla="*/ 843284 w 1179698"/>
              <a:gd name="connsiteY20" fmla="*/ 6416040 h 6766560"/>
              <a:gd name="connsiteX21" fmla="*/ 863602 w 1179698"/>
              <a:gd name="connsiteY21" fmla="*/ 6416041 h 6766560"/>
              <a:gd name="connsiteX22" fmla="*/ 421642 w 1179698"/>
              <a:gd name="connsiteY22" fmla="*/ 6217920 h 6766560"/>
              <a:gd name="connsiteX23" fmla="*/ 330202 w 1179698"/>
              <a:gd name="connsiteY23" fmla="*/ 6096001 h 6766560"/>
              <a:gd name="connsiteX24" fmla="*/ 132082 w 1179698"/>
              <a:gd name="connsiteY24" fmla="*/ 5669280 h 6766560"/>
              <a:gd name="connsiteX25" fmla="*/ 132082 w 1179698"/>
              <a:gd name="connsiteY25" fmla="*/ 6390638 h 6766560"/>
              <a:gd name="connsiteX26" fmla="*/ 71122 w 1179698"/>
              <a:gd name="connsiteY26" fmla="*/ 1188721 h 6766560"/>
              <a:gd name="connsiteX27" fmla="*/ 101602 w 1179698"/>
              <a:gd name="connsiteY27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0 w 1179698"/>
              <a:gd name="connsiteY5" fmla="*/ 1386840 h 6766560"/>
              <a:gd name="connsiteX6" fmla="*/ 162561 w 1179698"/>
              <a:gd name="connsiteY6" fmla="*/ 1767841 h 6766560"/>
              <a:gd name="connsiteX7" fmla="*/ 208282 w 1179698"/>
              <a:gd name="connsiteY7" fmla="*/ 1808482 h 6766560"/>
              <a:gd name="connsiteX8" fmla="*/ 574041 w 1179698"/>
              <a:gd name="connsiteY8" fmla="*/ 2133601 h 6766560"/>
              <a:gd name="connsiteX9" fmla="*/ 1153163 w 1179698"/>
              <a:gd name="connsiteY9" fmla="*/ 2514601 h 6766560"/>
              <a:gd name="connsiteX10" fmla="*/ 833121 w 1179698"/>
              <a:gd name="connsiteY10" fmla="*/ 2865121 h 6766560"/>
              <a:gd name="connsiteX11" fmla="*/ 741681 w 1179698"/>
              <a:gd name="connsiteY11" fmla="*/ 3078481 h 6766560"/>
              <a:gd name="connsiteX12" fmla="*/ 695962 w 1179698"/>
              <a:gd name="connsiteY12" fmla="*/ 3398519 h 6766560"/>
              <a:gd name="connsiteX13" fmla="*/ 817883 w 1179698"/>
              <a:gd name="connsiteY13" fmla="*/ 3749041 h 6766560"/>
              <a:gd name="connsiteX14" fmla="*/ 924562 w 1179698"/>
              <a:gd name="connsiteY14" fmla="*/ 3962399 h 6766560"/>
              <a:gd name="connsiteX15" fmla="*/ 589282 w 1179698"/>
              <a:gd name="connsiteY15" fmla="*/ 4678681 h 6766560"/>
              <a:gd name="connsiteX16" fmla="*/ 254002 w 1179698"/>
              <a:gd name="connsiteY16" fmla="*/ 4952999 h 6766560"/>
              <a:gd name="connsiteX17" fmla="*/ 162562 w 1179698"/>
              <a:gd name="connsiteY17" fmla="*/ 5196841 h 6766560"/>
              <a:gd name="connsiteX18" fmla="*/ 193042 w 1179698"/>
              <a:gd name="connsiteY18" fmla="*/ 6202680 h 6766560"/>
              <a:gd name="connsiteX19" fmla="*/ 726442 w 1179698"/>
              <a:gd name="connsiteY19" fmla="*/ 6664958 h 6766560"/>
              <a:gd name="connsiteX20" fmla="*/ 624840 w 1179698"/>
              <a:gd name="connsiteY20" fmla="*/ 6766560 h 6766560"/>
              <a:gd name="connsiteX21" fmla="*/ 843284 w 1179698"/>
              <a:gd name="connsiteY21" fmla="*/ 6416040 h 6766560"/>
              <a:gd name="connsiteX22" fmla="*/ 863602 w 1179698"/>
              <a:gd name="connsiteY22" fmla="*/ 6416041 h 6766560"/>
              <a:gd name="connsiteX23" fmla="*/ 421642 w 1179698"/>
              <a:gd name="connsiteY23" fmla="*/ 6217920 h 6766560"/>
              <a:gd name="connsiteX24" fmla="*/ 330202 w 1179698"/>
              <a:gd name="connsiteY24" fmla="*/ 6096001 h 6766560"/>
              <a:gd name="connsiteX25" fmla="*/ 132082 w 1179698"/>
              <a:gd name="connsiteY25" fmla="*/ 5669280 h 6766560"/>
              <a:gd name="connsiteX26" fmla="*/ 132082 w 1179698"/>
              <a:gd name="connsiteY26" fmla="*/ 6390638 h 6766560"/>
              <a:gd name="connsiteX27" fmla="*/ 71122 w 1179698"/>
              <a:gd name="connsiteY27" fmla="*/ 1188721 h 6766560"/>
              <a:gd name="connsiteX28" fmla="*/ 101602 w 1179698"/>
              <a:gd name="connsiteY28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38762 w 1179698"/>
              <a:gd name="connsiteY5" fmla="*/ 5791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254002 w 1179698"/>
              <a:gd name="connsiteY5" fmla="*/ 56388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284482 w 1179698"/>
              <a:gd name="connsiteY4" fmla="*/ 60960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99722 w 1179698"/>
              <a:gd name="connsiteY2" fmla="*/ 533401 h 6766560"/>
              <a:gd name="connsiteX3" fmla="*/ 208282 w 1179698"/>
              <a:gd name="connsiteY3" fmla="*/ 609601 h 6766560"/>
              <a:gd name="connsiteX4" fmla="*/ 391162 w 1179698"/>
              <a:gd name="connsiteY4" fmla="*/ 594361 h 6766560"/>
              <a:gd name="connsiteX5" fmla="*/ 86362 w 1179698"/>
              <a:gd name="connsiteY5" fmla="*/ 1036321 h 6766560"/>
              <a:gd name="connsiteX6" fmla="*/ 0 w 1179698"/>
              <a:gd name="connsiteY6" fmla="*/ 1386840 h 6766560"/>
              <a:gd name="connsiteX7" fmla="*/ 162561 w 1179698"/>
              <a:gd name="connsiteY7" fmla="*/ 1767841 h 6766560"/>
              <a:gd name="connsiteX8" fmla="*/ 208282 w 1179698"/>
              <a:gd name="connsiteY8" fmla="*/ 1808482 h 6766560"/>
              <a:gd name="connsiteX9" fmla="*/ 574041 w 1179698"/>
              <a:gd name="connsiteY9" fmla="*/ 2133601 h 6766560"/>
              <a:gd name="connsiteX10" fmla="*/ 1153163 w 1179698"/>
              <a:gd name="connsiteY10" fmla="*/ 2514601 h 6766560"/>
              <a:gd name="connsiteX11" fmla="*/ 833121 w 1179698"/>
              <a:gd name="connsiteY11" fmla="*/ 2865121 h 6766560"/>
              <a:gd name="connsiteX12" fmla="*/ 741681 w 1179698"/>
              <a:gd name="connsiteY12" fmla="*/ 3078481 h 6766560"/>
              <a:gd name="connsiteX13" fmla="*/ 695962 w 1179698"/>
              <a:gd name="connsiteY13" fmla="*/ 3398519 h 6766560"/>
              <a:gd name="connsiteX14" fmla="*/ 817883 w 1179698"/>
              <a:gd name="connsiteY14" fmla="*/ 3749041 h 6766560"/>
              <a:gd name="connsiteX15" fmla="*/ 924562 w 1179698"/>
              <a:gd name="connsiteY15" fmla="*/ 3962399 h 6766560"/>
              <a:gd name="connsiteX16" fmla="*/ 589282 w 1179698"/>
              <a:gd name="connsiteY16" fmla="*/ 4678681 h 6766560"/>
              <a:gd name="connsiteX17" fmla="*/ 254002 w 1179698"/>
              <a:gd name="connsiteY17" fmla="*/ 4952999 h 6766560"/>
              <a:gd name="connsiteX18" fmla="*/ 162562 w 1179698"/>
              <a:gd name="connsiteY18" fmla="*/ 5196841 h 6766560"/>
              <a:gd name="connsiteX19" fmla="*/ 193042 w 1179698"/>
              <a:gd name="connsiteY19" fmla="*/ 6202680 h 6766560"/>
              <a:gd name="connsiteX20" fmla="*/ 726442 w 1179698"/>
              <a:gd name="connsiteY20" fmla="*/ 6664958 h 6766560"/>
              <a:gd name="connsiteX21" fmla="*/ 624840 w 1179698"/>
              <a:gd name="connsiteY21" fmla="*/ 6766560 h 6766560"/>
              <a:gd name="connsiteX22" fmla="*/ 843284 w 1179698"/>
              <a:gd name="connsiteY22" fmla="*/ 6416040 h 6766560"/>
              <a:gd name="connsiteX23" fmla="*/ 863602 w 1179698"/>
              <a:gd name="connsiteY23" fmla="*/ 6416041 h 6766560"/>
              <a:gd name="connsiteX24" fmla="*/ 421642 w 1179698"/>
              <a:gd name="connsiteY24" fmla="*/ 6217920 h 6766560"/>
              <a:gd name="connsiteX25" fmla="*/ 330202 w 1179698"/>
              <a:gd name="connsiteY25" fmla="*/ 6096001 h 6766560"/>
              <a:gd name="connsiteX26" fmla="*/ 132082 w 1179698"/>
              <a:gd name="connsiteY26" fmla="*/ 5669280 h 6766560"/>
              <a:gd name="connsiteX27" fmla="*/ 132082 w 1179698"/>
              <a:gd name="connsiteY27" fmla="*/ 6390638 h 6766560"/>
              <a:gd name="connsiteX28" fmla="*/ 71122 w 1179698"/>
              <a:gd name="connsiteY28" fmla="*/ 1188721 h 6766560"/>
              <a:gd name="connsiteX29" fmla="*/ 101602 w 1179698"/>
              <a:gd name="connsiteY29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497842 w 1179698"/>
              <a:gd name="connsiteY2" fmla="*/ 563881 h 6766560"/>
              <a:gd name="connsiteX3" fmla="*/ 299722 w 1179698"/>
              <a:gd name="connsiteY3" fmla="*/ 533401 h 6766560"/>
              <a:gd name="connsiteX4" fmla="*/ 208282 w 1179698"/>
              <a:gd name="connsiteY4" fmla="*/ 609601 h 6766560"/>
              <a:gd name="connsiteX5" fmla="*/ 391162 w 1179698"/>
              <a:gd name="connsiteY5" fmla="*/ 594361 h 6766560"/>
              <a:gd name="connsiteX6" fmla="*/ 86362 w 1179698"/>
              <a:gd name="connsiteY6" fmla="*/ 1036321 h 6766560"/>
              <a:gd name="connsiteX7" fmla="*/ 0 w 1179698"/>
              <a:gd name="connsiteY7" fmla="*/ 1386840 h 6766560"/>
              <a:gd name="connsiteX8" fmla="*/ 162561 w 1179698"/>
              <a:gd name="connsiteY8" fmla="*/ 1767841 h 6766560"/>
              <a:gd name="connsiteX9" fmla="*/ 208282 w 1179698"/>
              <a:gd name="connsiteY9" fmla="*/ 1808482 h 6766560"/>
              <a:gd name="connsiteX10" fmla="*/ 574041 w 1179698"/>
              <a:gd name="connsiteY10" fmla="*/ 2133601 h 6766560"/>
              <a:gd name="connsiteX11" fmla="*/ 1153163 w 1179698"/>
              <a:gd name="connsiteY11" fmla="*/ 2514601 h 6766560"/>
              <a:gd name="connsiteX12" fmla="*/ 833121 w 1179698"/>
              <a:gd name="connsiteY12" fmla="*/ 2865121 h 6766560"/>
              <a:gd name="connsiteX13" fmla="*/ 741681 w 1179698"/>
              <a:gd name="connsiteY13" fmla="*/ 3078481 h 6766560"/>
              <a:gd name="connsiteX14" fmla="*/ 695962 w 1179698"/>
              <a:gd name="connsiteY14" fmla="*/ 3398519 h 6766560"/>
              <a:gd name="connsiteX15" fmla="*/ 817883 w 1179698"/>
              <a:gd name="connsiteY15" fmla="*/ 3749041 h 6766560"/>
              <a:gd name="connsiteX16" fmla="*/ 924562 w 1179698"/>
              <a:gd name="connsiteY16" fmla="*/ 3962399 h 6766560"/>
              <a:gd name="connsiteX17" fmla="*/ 589282 w 1179698"/>
              <a:gd name="connsiteY17" fmla="*/ 4678681 h 6766560"/>
              <a:gd name="connsiteX18" fmla="*/ 254002 w 1179698"/>
              <a:gd name="connsiteY18" fmla="*/ 4952999 h 6766560"/>
              <a:gd name="connsiteX19" fmla="*/ 162562 w 1179698"/>
              <a:gd name="connsiteY19" fmla="*/ 5196841 h 6766560"/>
              <a:gd name="connsiteX20" fmla="*/ 193042 w 1179698"/>
              <a:gd name="connsiteY20" fmla="*/ 6202680 h 6766560"/>
              <a:gd name="connsiteX21" fmla="*/ 726442 w 1179698"/>
              <a:gd name="connsiteY21" fmla="*/ 6664958 h 6766560"/>
              <a:gd name="connsiteX22" fmla="*/ 624840 w 1179698"/>
              <a:gd name="connsiteY22" fmla="*/ 6766560 h 6766560"/>
              <a:gd name="connsiteX23" fmla="*/ 843284 w 1179698"/>
              <a:gd name="connsiteY23" fmla="*/ 6416040 h 6766560"/>
              <a:gd name="connsiteX24" fmla="*/ 863602 w 1179698"/>
              <a:gd name="connsiteY24" fmla="*/ 6416041 h 6766560"/>
              <a:gd name="connsiteX25" fmla="*/ 421642 w 1179698"/>
              <a:gd name="connsiteY25" fmla="*/ 6217920 h 6766560"/>
              <a:gd name="connsiteX26" fmla="*/ 330202 w 1179698"/>
              <a:gd name="connsiteY26" fmla="*/ 6096001 h 6766560"/>
              <a:gd name="connsiteX27" fmla="*/ 132082 w 1179698"/>
              <a:gd name="connsiteY27" fmla="*/ 5669280 h 6766560"/>
              <a:gd name="connsiteX28" fmla="*/ 132082 w 1179698"/>
              <a:gd name="connsiteY28" fmla="*/ 6390638 h 6766560"/>
              <a:gd name="connsiteX29" fmla="*/ 71122 w 1179698"/>
              <a:gd name="connsiteY29" fmla="*/ 1188721 h 6766560"/>
              <a:gd name="connsiteX30" fmla="*/ 101602 w 1179698"/>
              <a:gd name="connsiteY30" fmla="*/ 132082 h 6766560"/>
              <a:gd name="connsiteX0" fmla="*/ 101602 w 1179698"/>
              <a:gd name="connsiteY0" fmla="*/ 1320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101602 w 1179698"/>
              <a:gd name="connsiteY31" fmla="*/ 132082 h 6766560"/>
              <a:gd name="connsiteX0" fmla="*/ 55882 w 1179698"/>
              <a:gd name="connsiteY0" fmla="*/ 208282 h 6766560"/>
              <a:gd name="connsiteX1" fmla="*/ 203204 w 1179698"/>
              <a:gd name="connsiteY1" fmla="*/ 0 h 6766560"/>
              <a:gd name="connsiteX2" fmla="*/ 208282 w 1179698"/>
              <a:gd name="connsiteY2" fmla="*/ 213361 h 6766560"/>
              <a:gd name="connsiteX3" fmla="*/ 497842 w 1179698"/>
              <a:gd name="connsiteY3" fmla="*/ 563881 h 6766560"/>
              <a:gd name="connsiteX4" fmla="*/ 299722 w 1179698"/>
              <a:gd name="connsiteY4" fmla="*/ 533401 h 6766560"/>
              <a:gd name="connsiteX5" fmla="*/ 208282 w 1179698"/>
              <a:gd name="connsiteY5" fmla="*/ 609601 h 6766560"/>
              <a:gd name="connsiteX6" fmla="*/ 391162 w 1179698"/>
              <a:gd name="connsiteY6" fmla="*/ 594361 h 6766560"/>
              <a:gd name="connsiteX7" fmla="*/ 86362 w 1179698"/>
              <a:gd name="connsiteY7" fmla="*/ 1036321 h 6766560"/>
              <a:gd name="connsiteX8" fmla="*/ 0 w 1179698"/>
              <a:gd name="connsiteY8" fmla="*/ 1386840 h 6766560"/>
              <a:gd name="connsiteX9" fmla="*/ 162561 w 1179698"/>
              <a:gd name="connsiteY9" fmla="*/ 1767841 h 6766560"/>
              <a:gd name="connsiteX10" fmla="*/ 208282 w 1179698"/>
              <a:gd name="connsiteY10" fmla="*/ 1808482 h 6766560"/>
              <a:gd name="connsiteX11" fmla="*/ 574041 w 1179698"/>
              <a:gd name="connsiteY11" fmla="*/ 2133601 h 6766560"/>
              <a:gd name="connsiteX12" fmla="*/ 1153163 w 1179698"/>
              <a:gd name="connsiteY12" fmla="*/ 2514601 h 6766560"/>
              <a:gd name="connsiteX13" fmla="*/ 833121 w 1179698"/>
              <a:gd name="connsiteY13" fmla="*/ 2865121 h 6766560"/>
              <a:gd name="connsiteX14" fmla="*/ 741681 w 1179698"/>
              <a:gd name="connsiteY14" fmla="*/ 3078481 h 6766560"/>
              <a:gd name="connsiteX15" fmla="*/ 695962 w 1179698"/>
              <a:gd name="connsiteY15" fmla="*/ 3398519 h 6766560"/>
              <a:gd name="connsiteX16" fmla="*/ 817883 w 1179698"/>
              <a:gd name="connsiteY16" fmla="*/ 3749041 h 6766560"/>
              <a:gd name="connsiteX17" fmla="*/ 924562 w 1179698"/>
              <a:gd name="connsiteY17" fmla="*/ 3962399 h 6766560"/>
              <a:gd name="connsiteX18" fmla="*/ 589282 w 1179698"/>
              <a:gd name="connsiteY18" fmla="*/ 4678681 h 6766560"/>
              <a:gd name="connsiteX19" fmla="*/ 254002 w 1179698"/>
              <a:gd name="connsiteY19" fmla="*/ 4952999 h 6766560"/>
              <a:gd name="connsiteX20" fmla="*/ 162562 w 1179698"/>
              <a:gd name="connsiteY20" fmla="*/ 5196841 h 6766560"/>
              <a:gd name="connsiteX21" fmla="*/ 193042 w 1179698"/>
              <a:gd name="connsiteY21" fmla="*/ 6202680 h 6766560"/>
              <a:gd name="connsiteX22" fmla="*/ 726442 w 1179698"/>
              <a:gd name="connsiteY22" fmla="*/ 6664958 h 6766560"/>
              <a:gd name="connsiteX23" fmla="*/ 624840 w 1179698"/>
              <a:gd name="connsiteY23" fmla="*/ 6766560 h 6766560"/>
              <a:gd name="connsiteX24" fmla="*/ 843284 w 1179698"/>
              <a:gd name="connsiteY24" fmla="*/ 6416040 h 6766560"/>
              <a:gd name="connsiteX25" fmla="*/ 863602 w 1179698"/>
              <a:gd name="connsiteY25" fmla="*/ 6416041 h 6766560"/>
              <a:gd name="connsiteX26" fmla="*/ 421642 w 1179698"/>
              <a:gd name="connsiteY26" fmla="*/ 6217920 h 6766560"/>
              <a:gd name="connsiteX27" fmla="*/ 330202 w 1179698"/>
              <a:gd name="connsiteY27" fmla="*/ 6096001 h 6766560"/>
              <a:gd name="connsiteX28" fmla="*/ 132082 w 1179698"/>
              <a:gd name="connsiteY28" fmla="*/ 5669280 h 6766560"/>
              <a:gd name="connsiteX29" fmla="*/ 132082 w 1179698"/>
              <a:gd name="connsiteY29" fmla="*/ 6390638 h 6766560"/>
              <a:gd name="connsiteX30" fmla="*/ 71122 w 1179698"/>
              <a:gd name="connsiteY30" fmla="*/ 1188721 h 6766560"/>
              <a:gd name="connsiteX31" fmla="*/ 55882 w 1179698"/>
              <a:gd name="connsiteY31" fmla="*/ 208282 h 676656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497842 w 1179698"/>
              <a:gd name="connsiteY3" fmla="*/ 426721 h 6629400"/>
              <a:gd name="connsiteX4" fmla="*/ 299722 w 1179698"/>
              <a:gd name="connsiteY4" fmla="*/ 396241 h 6629400"/>
              <a:gd name="connsiteX5" fmla="*/ 208282 w 1179698"/>
              <a:gd name="connsiteY5" fmla="*/ 472441 h 6629400"/>
              <a:gd name="connsiteX6" fmla="*/ 391162 w 1179698"/>
              <a:gd name="connsiteY6" fmla="*/ 457201 h 6629400"/>
              <a:gd name="connsiteX7" fmla="*/ 86362 w 1179698"/>
              <a:gd name="connsiteY7" fmla="*/ 899161 h 6629400"/>
              <a:gd name="connsiteX8" fmla="*/ 0 w 1179698"/>
              <a:gd name="connsiteY8" fmla="*/ 1249680 h 6629400"/>
              <a:gd name="connsiteX9" fmla="*/ 162561 w 1179698"/>
              <a:gd name="connsiteY9" fmla="*/ 1630681 h 6629400"/>
              <a:gd name="connsiteX10" fmla="*/ 208282 w 1179698"/>
              <a:gd name="connsiteY10" fmla="*/ 1671322 h 6629400"/>
              <a:gd name="connsiteX11" fmla="*/ 574041 w 1179698"/>
              <a:gd name="connsiteY11" fmla="*/ 1996441 h 6629400"/>
              <a:gd name="connsiteX12" fmla="*/ 1153163 w 1179698"/>
              <a:gd name="connsiteY12" fmla="*/ 2377441 h 6629400"/>
              <a:gd name="connsiteX13" fmla="*/ 833121 w 1179698"/>
              <a:gd name="connsiteY13" fmla="*/ 2727961 h 6629400"/>
              <a:gd name="connsiteX14" fmla="*/ 741681 w 1179698"/>
              <a:gd name="connsiteY14" fmla="*/ 2941321 h 6629400"/>
              <a:gd name="connsiteX15" fmla="*/ 695962 w 1179698"/>
              <a:gd name="connsiteY15" fmla="*/ 3261359 h 6629400"/>
              <a:gd name="connsiteX16" fmla="*/ 817883 w 1179698"/>
              <a:gd name="connsiteY16" fmla="*/ 3611881 h 6629400"/>
              <a:gd name="connsiteX17" fmla="*/ 924562 w 1179698"/>
              <a:gd name="connsiteY17" fmla="*/ 3825239 h 6629400"/>
              <a:gd name="connsiteX18" fmla="*/ 589282 w 1179698"/>
              <a:gd name="connsiteY18" fmla="*/ 4541521 h 6629400"/>
              <a:gd name="connsiteX19" fmla="*/ 254002 w 1179698"/>
              <a:gd name="connsiteY19" fmla="*/ 4815839 h 6629400"/>
              <a:gd name="connsiteX20" fmla="*/ 162562 w 1179698"/>
              <a:gd name="connsiteY20" fmla="*/ 5059681 h 6629400"/>
              <a:gd name="connsiteX21" fmla="*/ 193042 w 1179698"/>
              <a:gd name="connsiteY21" fmla="*/ 6065520 h 6629400"/>
              <a:gd name="connsiteX22" fmla="*/ 726442 w 1179698"/>
              <a:gd name="connsiteY22" fmla="*/ 6527798 h 6629400"/>
              <a:gd name="connsiteX23" fmla="*/ 624840 w 1179698"/>
              <a:gd name="connsiteY23" fmla="*/ 6629400 h 6629400"/>
              <a:gd name="connsiteX24" fmla="*/ 843284 w 1179698"/>
              <a:gd name="connsiteY24" fmla="*/ 6278880 h 6629400"/>
              <a:gd name="connsiteX25" fmla="*/ 863602 w 1179698"/>
              <a:gd name="connsiteY25" fmla="*/ 6278881 h 6629400"/>
              <a:gd name="connsiteX26" fmla="*/ 421642 w 1179698"/>
              <a:gd name="connsiteY26" fmla="*/ 6080760 h 6629400"/>
              <a:gd name="connsiteX27" fmla="*/ 330202 w 1179698"/>
              <a:gd name="connsiteY27" fmla="*/ 5958841 h 6629400"/>
              <a:gd name="connsiteX28" fmla="*/ 132082 w 1179698"/>
              <a:gd name="connsiteY28" fmla="*/ 5532120 h 6629400"/>
              <a:gd name="connsiteX29" fmla="*/ 132082 w 1179698"/>
              <a:gd name="connsiteY29" fmla="*/ 6253478 h 6629400"/>
              <a:gd name="connsiteX30" fmla="*/ 71122 w 1179698"/>
              <a:gd name="connsiteY30" fmla="*/ 1051561 h 6629400"/>
              <a:gd name="connsiteX31" fmla="*/ 55882 w 1179698"/>
              <a:gd name="connsiteY31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91162 w 1179698"/>
              <a:gd name="connsiteY3" fmla="*/ 21336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33020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1153163 w 1179698"/>
              <a:gd name="connsiteY13" fmla="*/ 2377441 h 6629400"/>
              <a:gd name="connsiteX14" fmla="*/ 833121 w 1179698"/>
              <a:gd name="connsiteY14" fmla="*/ 2727961 h 6629400"/>
              <a:gd name="connsiteX15" fmla="*/ 741681 w 1179698"/>
              <a:gd name="connsiteY15" fmla="*/ 2941321 h 6629400"/>
              <a:gd name="connsiteX16" fmla="*/ 695962 w 1179698"/>
              <a:gd name="connsiteY16" fmla="*/ 3261359 h 6629400"/>
              <a:gd name="connsiteX17" fmla="*/ 817883 w 1179698"/>
              <a:gd name="connsiteY17" fmla="*/ 3611881 h 6629400"/>
              <a:gd name="connsiteX18" fmla="*/ 924562 w 1179698"/>
              <a:gd name="connsiteY18" fmla="*/ 3825239 h 6629400"/>
              <a:gd name="connsiteX19" fmla="*/ 589282 w 1179698"/>
              <a:gd name="connsiteY19" fmla="*/ 4541521 h 6629400"/>
              <a:gd name="connsiteX20" fmla="*/ 254002 w 1179698"/>
              <a:gd name="connsiteY20" fmla="*/ 4815839 h 6629400"/>
              <a:gd name="connsiteX21" fmla="*/ 162562 w 1179698"/>
              <a:gd name="connsiteY21" fmla="*/ 5059681 h 6629400"/>
              <a:gd name="connsiteX22" fmla="*/ 193042 w 1179698"/>
              <a:gd name="connsiteY22" fmla="*/ 6065520 h 6629400"/>
              <a:gd name="connsiteX23" fmla="*/ 726442 w 1179698"/>
              <a:gd name="connsiteY23" fmla="*/ 6527798 h 6629400"/>
              <a:gd name="connsiteX24" fmla="*/ 624840 w 1179698"/>
              <a:gd name="connsiteY24" fmla="*/ 6629400 h 6629400"/>
              <a:gd name="connsiteX25" fmla="*/ 843284 w 1179698"/>
              <a:gd name="connsiteY25" fmla="*/ 6278880 h 6629400"/>
              <a:gd name="connsiteX26" fmla="*/ 863602 w 1179698"/>
              <a:gd name="connsiteY26" fmla="*/ 6278881 h 6629400"/>
              <a:gd name="connsiteX27" fmla="*/ 421642 w 1179698"/>
              <a:gd name="connsiteY27" fmla="*/ 6080760 h 6629400"/>
              <a:gd name="connsiteX28" fmla="*/ 330202 w 1179698"/>
              <a:gd name="connsiteY28" fmla="*/ 5958841 h 6629400"/>
              <a:gd name="connsiteX29" fmla="*/ 132082 w 1179698"/>
              <a:gd name="connsiteY29" fmla="*/ 5532120 h 6629400"/>
              <a:gd name="connsiteX30" fmla="*/ 132082 w 1179698"/>
              <a:gd name="connsiteY30" fmla="*/ 6253478 h 6629400"/>
              <a:gd name="connsiteX31" fmla="*/ 71122 w 1179698"/>
              <a:gd name="connsiteY31" fmla="*/ 1051561 h 6629400"/>
              <a:gd name="connsiteX32" fmla="*/ 55882 w 1179698"/>
              <a:gd name="connsiteY32" fmla="*/ 71122 h 6629400"/>
              <a:gd name="connsiteX0" fmla="*/ 55882 w 1179698"/>
              <a:gd name="connsiteY0" fmla="*/ 71122 h 6629400"/>
              <a:gd name="connsiteX1" fmla="*/ 203204 w 1179698"/>
              <a:gd name="connsiteY1" fmla="*/ 0 h 6629400"/>
              <a:gd name="connsiteX2" fmla="*/ 208282 w 1179698"/>
              <a:gd name="connsiteY2" fmla="*/ 76201 h 6629400"/>
              <a:gd name="connsiteX3" fmla="*/ 299722 w 1179698"/>
              <a:gd name="connsiteY3" fmla="*/ 198121 h 6629400"/>
              <a:gd name="connsiteX4" fmla="*/ 497842 w 1179698"/>
              <a:gd name="connsiteY4" fmla="*/ 426721 h 6629400"/>
              <a:gd name="connsiteX5" fmla="*/ 299722 w 1179698"/>
              <a:gd name="connsiteY5" fmla="*/ 396241 h 6629400"/>
              <a:gd name="connsiteX6" fmla="*/ 208282 w 1179698"/>
              <a:gd name="connsiteY6" fmla="*/ 472441 h 6629400"/>
              <a:gd name="connsiteX7" fmla="*/ 391162 w 1179698"/>
              <a:gd name="connsiteY7" fmla="*/ 457201 h 6629400"/>
              <a:gd name="connsiteX8" fmla="*/ 86362 w 1179698"/>
              <a:gd name="connsiteY8" fmla="*/ 899161 h 6629400"/>
              <a:gd name="connsiteX9" fmla="*/ 0 w 1179698"/>
              <a:gd name="connsiteY9" fmla="*/ 1249680 h 6629400"/>
              <a:gd name="connsiteX10" fmla="*/ 162561 w 1179698"/>
              <a:gd name="connsiteY10" fmla="*/ 1630681 h 6629400"/>
              <a:gd name="connsiteX11" fmla="*/ 208282 w 1179698"/>
              <a:gd name="connsiteY11" fmla="*/ 1671322 h 6629400"/>
              <a:gd name="connsiteX12" fmla="*/ 574041 w 1179698"/>
              <a:gd name="connsiteY12" fmla="*/ 1996441 h 6629400"/>
              <a:gd name="connsiteX13" fmla="*/ 939802 w 1179698"/>
              <a:gd name="connsiteY13" fmla="*/ 2194561 h 6629400"/>
              <a:gd name="connsiteX14" fmla="*/ 1153163 w 1179698"/>
              <a:gd name="connsiteY14" fmla="*/ 2377441 h 6629400"/>
              <a:gd name="connsiteX15" fmla="*/ 833121 w 1179698"/>
              <a:gd name="connsiteY15" fmla="*/ 2727961 h 6629400"/>
              <a:gd name="connsiteX16" fmla="*/ 741681 w 1179698"/>
              <a:gd name="connsiteY16" fmla="*/ 2941321 h 6629400"/>
              <a:gd name="connsiteX17" fmla="*/ 695962 w 1179698"/>
              <a:gd name="connsiteY17" fmla="*/ 3261359 h 6629400"/>
              <a:gd name="connsiteX18" fmla="*/ 817883 w 1179698"/>
              <a:gd name="connsiteY18" fmla="*/ 3611881 h 6629400"/>
              <a:gd name="connsiteX19" fmla="*/ 924562 w 1179698"/>
              <a:gd name="connsiteY19" fmla="*/ 3825239 h 6629400"/>
              <a:gd name="connsiteX20" fmla="*/ 589282 w 1179698"/>
              <a:gd name="connsiteY20" fmla="*/ 4541521 h 6629400"/>
              <a:gd name="connsiteX21" fmla="*/ 254002 w 1179698"/>
              <a:gd name="connsiteY21" fmla="*/ 4815839 h 6629400"/>
              <a:gd name="connsiteX22" fmla="*/ 162562 w 1179698"/>
              <a:gd name="connsiteY22" fmla="*/ 5059681 h 6629400"/>
              <a:gd name="connsiteX23" fmla="*/ 193042 w 1179698"/>
              <a:gd name="connsiteY23" fmla="*/ 6065520 h 6629400"/>
              <a:gd name="connsiteX24" fmla="*/ 726442 w 1179698"/>
              <a:gd name="connsiteY24" fmla="*/ 6527798 h 6629400"/>
              <a:gd name="connsiteX25" fmla="*/ 624840 w 1179698"/>
              <a:gd name="connsiteY25" fmla="*/ 6629400 h 6629400"/>
              <a:gd name="connsiteX26" fmla="*/ 843284 w 1179698"/>
              <a:gd name="connsiteY26" fmla="*/ 6278880 h 6629400"/>
              <a:gd name="connsiteX27" fmla="*/ 863602 w 1179698"/>
              <a:gd name="connsiteY27" fmla="*/ 6278881 h 6629400"/>
              <a:gd name="connsiteX28" fmla="*/ 421642 w 1179698"/>
              <a:gd name="connsiteY28" fmla="*/ 6080760 h 6629400"/>
              <a:gd name="connsiteX29" fmla="*/ 330202 w 1179698"/>
              <a:gd name="connsiteY29" fmla="*/ 5958841 h 6629400"/>
              <a:gd name="connsiteX30" fmla="*/ 132082 w 1179698"/>
              <a:gd name="connsiteY30" fmla="*/ 5532120 h 6629400"/>
              <a:gd name="connsiteX31" fmla="*/ 132082 w 1179698"/>
              <a:gd name="connsiteY31" fmla="*/ 6253478 h 6629400"/>
              <a:gd name="connsiteX32" fmla="*/ 71122 w 1179698"/>
              <a:gd name="connsiteY32" fmla="*/ 1051561 h 6629400"/>
              <a:gd name="connsiteX33" fmla="*/ 55882 w 1179698"/>
              <a:gd name="connsiteY33" fmla="*/ 71122 h 6629400"/>
              <a:gd name="connsiteX0" fmla="*/ 55882 w 1221142"/>
              <a:gd name="connsiteY0" fmla="*/ 71122 h 6629400"/>
              <a:gd name="connsiteX1" fmla="*/ 203204 w 1221142"/>
              <a:gd name="connsiteY1" fmla="*/ 0 h 6629400"/>
              <a:gd name="connsiteX2" fmla="*/ 208282 w 1221142"/>
              <a:gd name="connsiteY2" fmla="*/ 76201 h 6629400"/>
              <a:gd name="connsiteX3" fmla="*/ 299722 w 1221142"/>
              <a:gd name="connsiteY3" fmla="*/ 198121 h 6629400"/>
              <a:gd name="connsiteX4" fmla="*/ 497842 w 1221142"/>
              <a:gd name="connsiteY4" fmla="*/ 426721 h 6629400"/>
              <a:gd name="connsiteX5" fmla="*/ 299722 w 1221142"/>
              <a:gd name="connsiteY5" fmla="*/ 396241 h 6629400"/>
              <a:gd name="connsiteX6" fmla="*/ 208282 w 1221142"/>
              <a:gd name="connsiteY6" fmla="*/ 472441 h 6629400"/>
              <a:gd name="connsiteX7" fmla="*/ 391162 w 1221142"/>
              <a:gd name="connsiteY7" fmla="*/ 457201 h 6629400"/>
              <a:gd name="connsiteX8" fmla="*/ 86362 w 1221142"/>
              <a:gd name="connsiteY8" fmla="*/ 899161 h 6629400"/>
              <a:gd name="connsiteX9" fmla="*/ 0 w 1221142"/>
              <a:gd name="connsiteY9" fmla="*/ 1249680 h 6629400"/>
              <a:gd name="connsiteX10" fmla="*/ 162561 w 1221142"/>
              <a:gd name="connsiteY10" fmla="*/ 1630681 h 6629400"/>
              <a:gd name="connsiteX11" fmla="*/ 208282 w 1221142"/>
              <a:gd name="connsiteY11" fmla="*/ 1671322 h 6629400"/>
              <a:gd name="connsiteX12" fmla="*/ 574041 w 1221142"/>
              <a:gd name="connsiteY12" fmla="*/ 1996441 h 6629400"/>
              <a:gd name="connsiteX13" fmla="*/ 1183642 w 1221142"/>
              <a:gd name="connsiteY13" fmla="*/ 2209801 h 6629400"/>
              <a:gd name="connsiteX14" fmla="*/ 1153163 w 1221142"/>
              <a:gd name="connsiteY14" fmla="*/ 2377441 h 6629400"/>
              <a:gd name="connsiteX15" fmla="*/ 833121 w 1221142"/>
              <a:gd name="connsiteY15" fmla="*/ 2727961 h 6629400"/>
              <a:gd name="connsiteX16" fmla="*/ 741681 w 1221142"/>
              <a:gd name="connsiteY16" fmla="*/ 2941321 h 6629400"/>
              <a:gd name="connsiteX17" fmla="*/ 695962 w 1221142"/>
              <a:gd name="connsiteY17" fmla="*/ 3261359 h 6629400"/>
              <a:gd name="connsiteX18" fmla="*/ 817883 w 1221142"/>
              <a:gd name="connsiteY18" fmla="*/ 3611881 h 6629400"/>
              <a:gd name="connsiteX19" fmla="*/ 924562 w 1221142"/>
              <a:gd name="connsiteY19" fmla="*/ 3825239 h 6629400"/>
              <a:gd name="connsiteX20" fmla="*/ 589282 w 1221142"/>
              <a:gd name="connsiteY20" fmla="*/ 4541521 h 6629400"/>
              <a:gd name="connsiteX21" fmla="*/ 254002 w 1221142"/>
              <a:gd name="connsiteY21" fmla="*/ 4815839 h 6629400"/>
              <a:gd name="connsiteX22" fmla="*/ 162562 w 1221142"/>
              <a:gd name="connsiteY22" fmla="*/ 5059681 h 6629400"/>
              <a:gd name="connsiteX23" fmla="*/ 193042 w 1221142"/>
              <a:gd name="connsiteY23" fmla="*/ 6065520 h 6629400"/>
              <a:gd name="connsiteX24" fmla="*/ 726442 w 1221142"/>
              <a:gd name="connsiteY24" fmla="*/ 6527798 h 6629400"/>
              <a:gd name="connsiteX25" fmla="*/ 624840 w 1221142"/>
              <a:gd name="connsiteY25" fmla="*/ 6629400 h 6629400"/>
              <a:gd name="connsiteX26" fmla="*/ 843284 w 1221142"/>
              <a:gd name="connsiteY26" fmla="*/ 6278880 h 6629400"/>
              <a:gd name="connsiteX27" fmla="*/ 863602 w 1221142"/>
              <a:gd name="connsiteY27" fmla="*/ 6278881 h 6629400"/>
              <a:gd name="connsiteX28" fmla="*/ 421642 w 1221142"/>
              <a:gd name="connsiteY28" fmla="*/ 6080760 h 6629400"/>
              <a:gd name="connsiteX29" fmla="*/ 330202 w 1221142"/>
              <a:gd name="connsiteY29" fmla="*/ 5958841 h 6629400"/>
              <a:gd name="connsiteX30" fmla="*/ 132082 w 1221142"/>
              <a:gd name="connsiteY30" fmla="*/ 5532120 h 6629400"/>
              <a:gd name="connsiteX31" fmla="*/ 132082 w 1221142"/>
              <a:gd name="connsiteY31" fmla="*/ 6253478 h 6629400"/>
              <a:gd name="connsiteX32" fmla="*/ 71122 w 1221142"/>
              <a:gd name="connsiteY32" fmla="*/ 1051561 h 6629400"/>
              <a:gd name="connsiteX33" fmla="*/ 55882 w 1221142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74041 w 1328316"/>
              <a:gd name="connsiteY12" fmla="*/ 199644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528321 w 1328316"/>
              <a:gd name="connsiteY12" fmla="*/ 2042161 h 6629400"/>
              <a:gd name="connsiteX13" fmla="*/ 1305562 w 1328316"/>
              <a:gd name="connsiteY13" fmla="*/ 2179321 h 6629400"/>
              <a:gd name="connsiteX14" fmla="*/ 1153163 w 1328316"/>
              <a:gd name="connsiteY14" fmla="*/ 2377441 h 6629400"/>
              <a:gd name="connsiteX15" fmla="*/ 833121 w 1328316"/>
              <a:gd name="connsiteY15" fmla="*/ 2727961 h 6629400"/>
              <a:gd name="connsiteX16" fmla="*/ 741681 w 1328316"/>
              <a:gd name="connsiteY16" fmla="*/ 2941321 h 6629400"/>
              <a:gd name="connsiteX17" fmla="*/ 695962 w 1328316"/>
              <a:gd name="connsiteY17" fmla="*/ 3261359 h 6629400"/>
              <a:gd name="connsiteX18" fmla="*/ 817883 w 1328316"/>
              <a:gd name="connsiteY18" fmla="*/ 3611881 h 6629400"/>
              <a:gd name="connsiteX19" fmla="*/ 924562 w 1328316"/>
              <a:gd name="connsiteY19" fmla="*/ 3825239 h 6629400"/>
              <a:gd name="connsiteX20" fmla="*/ 589282 w 1328316"/>
              <a:gd name="connsiteY20" fmla="*/ 4541521 h 6629400"/>
              <a:gd name="connsiteX21" fmla="*/ 254002 w 1328316"/>
              <a:gd name="connsiteY21" fmla="*/ 4815839 h 6629400"/>
              <a:gd name="connsiteX22" fmla="*/ 162562 w 1328316"/>
              <a:gd name="connsiteY22" fmla="*/ 5059681 h 6629400"/>
              <a:gd name="connsiteX23" fmla="*/ 193042 w 1328316"/>
              <a:gd name="connsiteY23" fmla="*/ 6065520 h 6629400"/>
              <a:gd name="connsiteX24" fmla="*/ 726442 w 1328316"/>
              <a:gd name="connsiteY24" fmla="*/ 6527798 h 6629400"/>
              <a:gd name="connsiteX25" fmla="*/ 624840 w 1328316"/>
              <a:gd name="connsiteY25" fmla="*/ 6629400 h 6629400"/>
              <a:gd name="connsiteX26" fmla="*/ 843284 w 1328316"/>
              <a:gd name="connsiteY26" fmla="*/ 6278880 h 6629400"/>
              <a:gd name="connsiteX27" fmla="*/ 863602 w 1328316"/>
              <a:gd name="connsiteY27" fmla="*/ 6278881 h 6629400"/>
              <a:gd name="connsiteX28" fmla="*/ 421642 w 1328316"/>
              <a:gd name="connsiteY28" fmla="*/ 6080760 h 6629400"/>
              <a:gd name="connsiteX29" fmla="*/ 330202 w 1328316"/>
              <a:gd name="connsiteY29" fmla="*/ 5958841 h 6629400"/>
              <a:gd name="connsiteX30" fmla="*/ 132082 w 1328316"/>
              <a:gd name="connsiteY30" fmla="*/ 5532120 h 6629400"/>
              <a:gd name="connsiteX31" fmla="*/ 132082 w 1328316"/>
              <a:gd name="connsiteY31" fmla="*/ 6253478 h 6629400"/>
              <a:gd name="connsiteX32" fmla="*/ 71122 w 1328316"/>
              <a:gd name="connsiteY32" fmla="*/ 1051561 h 6629400"/>
              <a:gd name="connsiteX33" fmla="*/ 55882 w 1328316"/>
              <a:gd name="connsiteY33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528321 w 1328316"/>
              <a:gd name="connsiteY13" fmla="*/ 204216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328316"/>
              <a:gd name="connsiteY0" fmla="*/ 71122 h 6629400"/>
              <a:gd name="connsiteX1" fmla="*/ 203204 w 1328316"/>
              <a:gd name="connsiteY1" fmla="*/ 0 h 6629400"/>
              <a:gd name="connsiteX2" fmla="*/ 208282 w 1328316"/>
              <a:gd name="connsiteY2" fmla="*/ 76201 h 6629400"/>
              <a:gd name="connsiteX3" fmla="*/ 299722 w 1328316"/>
              <a:gd name="connsiteY3" fmla="*/ 198121 h 6629400"/>
              <a:gd name="connsiteX4" fmla="*/ 497842 w 1328316"/>
              <a:gd name="connsiteY4" fmla="*/ 426721 h 6629400"/>
              <a:gd name="connsiteX5" fmla="*/ 299722 w 1328316"/>
              <a:gd name="connsiteY5" fmla="*/ 396241 h 6629400"/>
              <a:gd name="connsiteX6" fmla="*/ 208282 w 1328316"/>
              <a:gd name="connsiteY6" fmla="*/ 472441 h 6629400"/>
              <a:gd name="connsiteX7" fmla="*/ 391162 w 1328316"/>
              <a:gd name="connsiteY7" fmla="*/ 457201 h 6629400"/>
              <a:gd name="connsiteX8" fmla="*/ 86362 w 1328316"/>
              <a:gd name="connsiteY8" fmla="*/ 899161 h 6629400"/>
              <a:gd name="connsiteX9" fmla="*/ 0 w 1328316"/>
              <a:gd name="connsiteY9" fmla="*/ 1249680 h 6629400"/>
              <a:gd name="connsiteX10" fmla="*/ 162561 w 1328316"/>
              <a:gd name="connsiteY10" fmla="*/ 1630681 h 6629400"/>
              <a:gd name="connsiteX11" fmla="*/ 208282 w 1328316"/>
              <a:gd name="connsiteY11" fmla="*/ 1671322 h 6629400"/>
              <a:gd name="connsiteX12" fmla="*/ 254002 w 1328316"/>
              <a:gd name="connsiteY12" fmla="*/ 1798321 h 6629400"/>
              <a:gd name="connsiteX13" fmla="*/ 939801 w 1328316"/>
              <a:gd name="connsiteY13" fmla="*/ 2164081 h 6629400"/>
              <a:gd name="connsiteX14" fmla="*/ 1305562 w 1328316"/>
              <a:gd name="connsiteY14" fmla="*/ 2179321 h 6629400"/>
              <a:gd name="connsiteX15" fmla="*/ 1153163 w 1328316"/>
              <a:gd name="connsiteY15" fmla="*/ 2377441 h 6629400"/>
              <a:gd name="connsiteX16" fmla="*/ 833121 w 1328316"/>
              <a:gd name="connsiteY16" fmla="*/ 2727961 h 6629400"/>
              <a:gd name="connsiteX17" fmla="*/ 741681 w 1328316"/>
              <a:gd name="connsiteY17" fmla="*/ 2941321 h 6629400"/>
              <a:gd name="connsiteX18" fmla="*/ 695962 w 1328316"/>
              <a:gd name="connsiteY18" fmla="*/ 3261359 h 6629400"/>
              <a:gd name="connsiteX19" fmla="*/ 817883 w 1328316"/>
              <a:gd name="connsiteY19" fmla="*/ 3611881 h 6629400"/>
              <a:gd name="connsiteX20" fmla="*/ 924562 w 1328316"/>
              <a:gd name="connsiteY20" fmla="*/ 3825239 h 6629400"/>
              <a:gd name="connsiteX21" fmla="*/ 589282 w 1328316"/>
              <a:gd name="connsiteY21" fmla="*/ 4541521 h 6629400"/>
              <a:gd name="connsiteX22" fmla="*/ 254002 w 1328316"/>
              <a:gd name="connsiteY22" fmla="*/ 4815839 h 6629400"/>
              <a:gd name="connsiteX23" fmla="*/ 162562 w 1328316"/>
              <a:gd name="connsiteY23" fmla="*/ 5059681 h 6629400"/>
              <a:gd name="connsiteX24" fmla="*/ 193042 w 1328316"/>
              <a:gd name="connsiteY24" fmla="*/ 6065520 h 6629400"/>
              <a:gd name="connsiteX25" fmla="*/ 726442 w 1328316"/>
              <a:gd name="connsiteY25" fmla="*/ 6527798 h 6629400"/>
              <a:gd name="connsiteX26" fmla="*/ 624840 w 1328316"/>
              <a:gd name="connsiteY26" fmla="*/ 6629400 h 6629400"/>
              <a:gd name="connsiteX27" fmla="*/ 843284 w 1328316"/>
              <a:gd name="connsiteY27" fmla="*/ 6278880 h 6629400"/>
              <a:gd name="connsiteX28" fmla="*/ 863602 w 1328316"/>
              <a:gd name="connsiteY28" fmla="*/ 6278881 h 6629400"/>
              <a:gd name="connsiteX29" fmla="*/ 421642 w 1328316"/>
              <a:gd name="connsiteY29" fmla="*/ 6080760 h 6629400"/>
              <a:gd name="connsiteX30" fmla="*/ 330202 w 1328316"/>
              <a:gd name="connsiteY30" fmla="*/ 5958841 h 6629400"/>
              <a:gd name="connsiteX31" fmla="*/ 132082 w 1328316"/>
              <a:gd name="connsiteY31" fmla="*/ 5532120 h 6629400"/>
              <a:gd name="connsiteX32" fmla="*/ 132082 w 1328316"/>
              <a:gd name="connsiteY32" fmla="*/ 6253478 h 6629400"/>
              <a:gd name="connsiteX33" fmla="*/ 71122 w 1328316"/>
              <a:gd name="connsiteY33" fmla="*/ 1051561 h 6629400"/>
              <a:gd name="connsiteX34" fmla="*/ 55882 w 1328316"/>
              <a:gd name="connsiteY34" fmla="*/ 71122 h 6629400"/>
              <a:gd name="connsiteX0" fmla="*/ 55882 w 1443786"/>
              <a:gd name="connsiteY0" fmla="*/ 71122 h 6629400"/>
              <a:gd name="connsiteX1" fmla="*/ 203204 w 1443786"/>
              <a:gd name="connsiteY1" fmla="*/ 0 h 6629400"/>
              <a:gd name="connsiteX2" fmla="*/ 208282 w 1443786"/>
              <a:gd name="connsiteY2" fmla="*/ 76201 h 6629400"/>
              <a:gd name="connsiteX3" fmla="*/ 299722 w 1443786"/>
              <a:gd name="connsiteY3" fmla="*/ 198121 h 6629400"/>
              <a:gd name="connsiteX4" fmla="*/ 497842 w 1443786"/>
              <a:gd name="connsiteY4" fmla="*/ 426721 h 6629400"/>
              <a:gd name="connsiteX5" fmla="*/ 299722 w 1443786"/>
              <a:gd name="connsiteY5" fmla="*/ 396241 h 6629400"/>
              <a:gd name="connsiteX6" fmla="*/ 208282 w 1443786"/>
              <a:gd name="connsiteY6" fmla="*/ 472441 h 6629400"/>
              <a:gd name="connsiteX7" fmla="*/ 391162 w 1443786"/>
              <a:gd name="connsiteY7" fmla="*/ 457201 h 6629400"/>
              <a:gd name="connsiteX8" fmla="*/ 86362 w 1443786"/>
              <a:gd name="connsiteY8" fmla="*/ 899161 h 6629400"/>
              <a:gd name="connsiteX9" fmla="*/ 0 w 1443786"/>
              <a:gd name="connsiteY9" fmla="*/ 1249680 h 6629400"/>
              <a:gd name="connsiteX10" fmla="*/ 162561 w 1443786"/>
              <a:gd name="connsiteY10" fmla="*/ 1630681 h 6629400"/>
              <a:gd name="connsiteX11" fmla="*/ 208282 w 1443786"/>
              <a:gd name="connsiteY11" fmla="*/ 1671322 h 6629400"/>
              <a:gd name="connsiteX12" fmla="*/ 254002 w 1443786"/>
              <a:gd name="connsiteY12" fmla="*/ 1798321 h 6629400"/>
              <a:gd name="connsiteX13" fmla="*/ 939801 w 1443786"/>
              <a:gd name="connsiteY13" fmla="*/ 2164081 h 6629400"/>
              <a:gd name="connsiteX14" fmla="*/ 1427482 w 1443786"/>
              <a:gd name="connsiteY14" fmla="*/ 2179321 h 6629400"/>
              <a:gd name="connsiteX15" fmla="*/ 1153163 w 1443786"/>
              <a:gd name="connsiteY15" fmla="*/ 2377441 h 6629400"/>
              <a:gd name="connsiteX16" fmla="*/ 833121 w 1443786"/>
              <a:gd name="connsiteY16" fmla="*/ 2727961 h 6629400"/>
              <a:gd name="connsiteX17" fmla="*/ 741681 w 1443786"/>
              <a:gd name="connsiteY17" fmla="*/ 2941321 h 6629400"/>
              <a:gd name="connsiteX18" fmla="*/ 695962 w 1443786"/>
              <a:gd name="connsiteY18" fmla="*/ 3261359 h 6629400"/>
              <a:gd name="connsiteX19" fmla="*/ 817883 w 1443786"/>
              <a:gd name="connsiteY19" fmla="*/ 3611881 h 6629400"/>
              <a:gd name="connsiteX20" fmla="*/ 924562 w 1443786"/>
              <a:gd name="connsiteY20" fmla="*/ 3825239 h 6629400"/>
              <a:gd name="connsiteX21" fmla="*/ 589282 w 1443786"/>
              <a:gd name="connsiteY21" fmla="*/ 4541521 h 6629400"/>
              <a:gd name="connsiteX22" fmla="*/ 254002 w 1443786"/>
              <a:gd name="connsiteY22" fmla="*/ 4815839 h 6629400"/>
              <a:gd name="connsiteX23" fmla="*/ 162562 w 1443786"/>
              <a:gd name="connsiteY23" fmla="*/ 5059681 h 6629400"/>
              <a:gd name="connsiteX24" fmla="*/ 193042 w 1443786"/>
              <a:gd name="connsiteY24" fmla="*/ 6065520 h 6629400"/>
              <a:gd name="connsiteX25" fmla="*/ 726442 w 1443786"/>
              <a:gd name="connsiteY25" fmla="*/ 6527798 h 6629400"/>
              <a:gd name="connsiteX26" fmla="*/ 624840 w 1443786"/>
              <a:gd name="connsiteY26" fmla="*/ 6629400 h 6629400"/>
              <a:gd name="connsiteX27" fmla="*/ 843284 w 1443786"/>
              <a:gd name="connsiteY27" fmla="*/ 6278880 h 6629400"/>
              <a:gd name="connsiteX28" fmla="*/ 863602 w 1443786"/>
              <a:gd name="connsiteY28" fmla="*/ 6278881 h 6629400"/>
              <a:gd name="connsiteX29" fmla="*/ 421642 w 1443786"/>
              <a:gd name="connsiteY29" fmla="*/ 6080760 h 6629400"/>
              <a:gd name="connsiteX30" fmla="*/ 330202 w 1443786"/>
              <a:gd name="connsiteY30" fmla="*/ 5958841 h 6629400"/>
              <a:gd name="connsiteX31" fmla="*/ 132082 w 1443786"/>
              <a:gd name="connsiteY31" fmla="*/ 5532120 h 6629400"/>
              <a:gd name="connsiteX32" fmla="*/ 132082 w 1443786"/>
              <a:gd name="connsiteY32" fmla="*/ 6253478 h 6629400"/>
              <a:gd name="connsiteX33" fmla="*/ 71122 w 1443786"/>
              <a:gd name="connsiteY33" fmla="*/ 1051561 h 6629400"/>
              <a:gd name="connsiteX34" fmla="*/ 55882 w 1443786"/>
              <a:gd name="connsiteY34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6408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52"/>
              <a:gd name="connsiteY0" fmla="*/ 71122 h 6629400"/>
              <a:gd name="connsiteX1" fmla="*/ 203204 w 1427552"/>
              <a:gd name="connsiteY1" fmla="*/ 0 h 6629400"/>
              <a:gd name="connsiteX2" fmla="*/ 208282 w 1427552"/>
              <a:gd name="connsiteY2" fmla="*/ 76201 h 6629400"/>
              <a:gd name="connsiteX3" fmla="*/ 299722 w 1427552"/>
              <a:gd name="connsiteY3" fmla="*/ 198121 h 6629400"/>
              <a:gd name="connsiteX4" fmla="*/ 497842 w 1427552"/>
              <a:gd name="connsiteY4" fmla="*/ 426721 h 6629400"/>
              <a:gd name="connsiteX5" fmla="*/ 299722 w 1427552"/>
              <a:gd name="connsiteY5" fmla="*/ 396241 h 6629400"/>
              <a:gd name="connsiteX6" fmla="*/ 208282 w 1427552"/>
              <a:gd name="connsiteY6" fmla="*/ 472441 h 6629400"/>
              <a:gd name="connsiteX7" fmla="*/ 391162 w 1427552"/>
              <a:gd name="connsiteY7" fmla="*/ 457201 h 6629400"/>
              <a:gd name="connsiteX8" fmla="*/ 86362 w 1427552"/>
              <a:gd name="connsiteY8" fmla="*/ 899161 h 6629400"/>
              <a:gd name="connsiteX9" fmla="*/ 0 w 1427552"/>
              <a:gd name="connsiteY9" fmla="*/ 1249680 h 6629400"/>
              <a:gd name="connsiteX10" fmla="*/ 162561 w 1427552"/>
              <a:gd name="connsiteY10" fmla="*/ 1630681 h 6629400"/>
              <a:gd name="connsiteX11" fmla="*/ 208282 w 1427552"/>
              <a:gd name="connsiteY11" fmla="*/ 1671322 h 6629400"/>
              <a:gd name="connsiteX12" fmla="*/ 254002 w 1427552"/>
              <a:gd name="connsiteY12" fmla="*/ 1798321 h 6629400"/>
              <a:gd name="connsiteX13" fmla="*/ 939801 w 1427552"/>
              <a:gd name="connsiteY13" fmla="*/ 2148841 h 6629400"/>
              <a:gd name="connsiteX14" fmla="*/ 1183642 w 1427552"/>
              <a:gd name="connsiteY14" fmla="*/ 2118361 h 6629400"/>
              <a:gd name="connsiteX15" fmla="*/ 1427482 w 1427552"/>
              <a:gd name="connsiteY15" fmla="*/ 2179321 h 6629400"/>
              <a:gd name="connsiteX16" fmla="*/ 1153163 w 1427552"/>
              <a:gd name="connsiteY16" fmla="*/ 2377441 h 6629400"/>
              <a:gd name="connsiteX17" fmla="*/ 833121 w 1427552"/>
              <a:gd name="connsiteY17" fmla="*/ 2727961 h 6629400"/>
              <a:gd name="connsiteX18" fmla="*/ 741681 w 1427552"/>
              <a:gd name="connsiteY18" fmla="*/ 2941321 h 6629400"/>
              <a:gd name="connsiteX19" fmla="*/ 695962 w 1427552"/>
              <a:gd name="connsiteY19" fmla="*/ 3261359 h 6629400"/>
              <a:gd name="connsiteX20" fmla="*/ 817883 w 1427552"/>
              <a:gd name="connsiteY20" fmla="*/ 3611881 h 6629400"/>
              <a:gd name="connsiteX21" fmla="*/ 924562 w 1427552"/>
              <a:gd name="connsiteY21" fmla="*/ 3825239 h 6629400"/>
              <a:gd name="connsiteX22" fmla="*/ 589282 w 1427552"/>
              <a:gd name="connsiteY22" fmla="*/ 4541521 h 6629400"/>
              <a:gd name="connsiteX23" fmla="*/ 254002 w 1427552"/>
              <a:gd name="connsiteY23" fmla="*/ 4815839 h 6629400"/>
              <a:gd name="connsiteX24" fmla="*/ 162562 w 1427552"/>
              <a:gd name="connsiteY24" fmla="*/ 5059681 h 6629400"/>
              <a:gd name="connsiteX25" fmla="*/ 193042 w 1427552"/>
              <a:gd name="connsiteY25" fmla="*/ 6065520 h 6629400"/>
              <a:gd name="connsiteX26" fmla="*/ 726442 w 1427552"/>
              <a:gd name="connsiteY26" fmla="*/ 6527798 h 6629400"/>
              <a:gd name="connsiteX27" fmla="*/ 624840 w 1427552"/>
              <a:gd name="connsiteY27" fmla="*/ 6629400 h 6629400"/>
              <a:gd name="connsiteX28" fmla="*/ 843284 w 1427552"/>
              <a:gd name="connsiteY28" fmla="*/ 6278880 h 6629400"/>
              <a:gd name="connsiteX29" fmla="*/ 863602 w 1427552"/>
              <a:gd name="connsiteY29" fmla="*/ 6278881 h 6629400"/>
              <a:gd name="connsiteX30" fmla="*/ 421642 w 1427552"/>
              <a:gd name="connsiteY30" fmla="*/ 6080760 h 6629400"/>
              <a:gd name="connsiteX31" fmla="*/ 330202 w 1427552"/>
              <a:gd name="connsiteY31" fmla="*/ 5958841 h 6629400"/>
              <a:gd name="connsiteX32" fmla="*/ 132082 w 1427552"/>
              <a:gd name="connsiteY32" fmla="*/ 5532120 h 6629400"/>
              <a:gd name="connsiteX33" fmla="*/ 132082 w 1427552"/>
              <a:gd name="connsiteY33" fmla="*/ 6253478 h 6629400"/>
              <a:gd name="connsiteX34" fmla="*/ 71122 w 1427552"/>
              <a:gd name="connsiteY34" fmla="*/ 1051561 h 6629400"/>
              <a:gd name="connsiteX35" fmla="*/ 55882 w 1427552"/>
              <a:gd name="connsiteY35" fmla="*/ 71122 h 6629400"/>
              <a:gd name="connsiteX0" fmla="*/ 55882 w 1427587"/>
              <a:gd name="connsiteY0" fmla="*/ 71122 h 6629400"/>
              <a:gd name="connsiteX1" fmla="*/ 203204 w 1427587"/>
              <a:gd name="connsiteY1" fmla="*/ 0 h 6629400"/>
              <a:gd name="connsiteX2" fmla="*/ 208282 w 1427587"/>
              <a:gd name="connsiteY2" fmla="*/ 76201 h 6629400"/>
              <a:gd name="connsiteX3" fmla="*/ 299722 w 1427587"/>
              <a:gd name="connsiteY3" fmla="*/ 198121 h 6629400"/>
              <a:gd name="connsiteX4" fmla="*/ 497842 w 1427587"/>
              <a:gd name="connsiteY4" fmla="*/ 426721 h 6629400"/>
              <a:gd name="connsiteX5" fmla="*/ 299722 w 1427587"/>
              <a:gd name="connsiteY5" fmla="*/ 396241 h 6629400"/>
              <a:gd name="connsiteX6" fmla="*/ 208282 w 1427587"/>
              <a:gd name="connsiteY6" fmla="*/ 472441 h 6629400"/>
              <a:gd name="connsiteX7" fmla="*/ 391162 w 1427587"/>
              <a:gd name="connsiteY7" fmla="*/ 457201 h 6629400"/>
              <a:gd name="connsiteX8" fmla="*/ 86362 w 1427587"/>
              <a:gd name="connsiteY8" fmla="*/ 899161 h 6629400"/>
              <a:gd name="connsiteX9" fmla="*/ 0 w 1427587"/>
              <a:gd name="connsiteY9" fmla="*/ 1249680 h 6629400"/>
              <a:gd name="connsiteX10" fmla="*/ 162561 w 1427587"/>
              <a:gd name="connsiteY10" fmla="*/ 1630681 h 6629400"/>
              <a:gd name="connsiteX11" fmla="*/ 208282 w 1427587"/>
              <a:gd name="connsiteY11" fmla="*/ 1671322 h 6629400"/>
              <a:gd name="connsiteX12" fmla="*/ 254002 w 1427587"/>
              <a:gd name="connsiteY12" fmla="*/ 1798321 h 6629400"/>
              <a:gd name="connsiteX13" fmla="*/ 939801 w 1427587"/>
              <a:gd name="connsiteY13" fmla="*/ 2148841 h 6629400"/>
              <a:gd name="connsiteX14" fmla="*/ 1183642 w 1427587"/>
              <a:gd name="connsiteY14" fmla="*/ 2118361 h 6629400"/>
              <a:gd name="connsiteX15" fmla="*/ 1427482 w 1427587"/>
              <a:gd name="connsiteY15" fmla="*/ 2179321 h 6629400"/>
              <a:gd name="connsiteX16" fmla="*/ 1244603 w 1427587"/>
              <a:gd name="connsiteY16" fmla="*/ 2301241 h 6629400"/>
              <a:gd name="connsiteX17" fmla="*/ 833121 w 1427587"/>
              <a:gd name="connsiteY17" fmla="*/ 2727961 h 6629400"/>
              <a:gd name="connsiteX18" fmla="*/ 741681 w 1427587"/>
              <a:gd name="connsiteY18" fmla="*/ 2941321 h 6629400"/>
              <a:gd name="connsiteX19" fmla="*/ 695962 w 1427587"/>
              <a:gd name="connsiteY19" fmla="*/ 3261359 h 6629400"/>
              <a:gd name="connsiteX20" fmla="*/ 817883 w 1427587"/>
              <a:gd name="connsiteY20" fmla="*/ 3611881 h 6629400"/>
              <a:gd name="connsiteX21" fmla="*/ 924562 w 1427587"/>
              <a:gd name="connsiteY21" fmla="*/ 3825239 h 6629400"/>
              <a:gd name="connsiteX22" fmla="*/ 589282 w 1427587"/>
              <a:gd name="connsiteY22" fmla="*/ 4541521 h 6629400"/>
              <a:gd name="connsiteX23" fmla="*/ 254002 w 1427587"/>
              <a:gd name="connsiteY23" fmla="*/ 4815839 h 6629400"/>
              <a:gd name="connsiteX24" fmla="*/ 162562 w 1427587"/>
              <a:gd name="connsiteY24" fmla="*/ 5059681 h 6629400"/>
              <a:gd name="connsiteX25" fmla="*/ 193042 w 1427587"/>
              <a:gd name="connsiteY25" fmla="*/ 6065520 h 6629400"/>
              <a:gd name="connsiteX26" fmla="*/ 726442 w 1427587"/>
              <a:gd name="connsiteY26" fmla="*/ 6527798 h 6629400"/>
              <a:gd name="connsiteX27" fmla="*/ 624840 w 1427587"/>
              <a:gd name="connsiteY27" fmla="*/ 6629400 h 6629400"/>
              <a:gd name="connsiteX28" fmla="*/ 843284 w 1427587"/>
              <a:gd name="connsiteY28" fmla="*/ 6278880 h 6629400"/>
              <a:gd name="connsiteX29" fmla="*/ 863602 w 1427587"/>
              <a:gd name="connsiteY29" fmla="*/ 6278881 h 6629400"/>
              <a:gd name="connsiteX30" fmla="*/ 421642 w 1427587"/>
              <a:gd name="connsiteY30" fmla="*/ 6080760 h 6629400"/>
              <a:gd name="connsiteX31" fmla="*/ 330202 w 1427587"/>
              <a:gd name="connsiteY31" fmla="*/ 5958841 h 6629400"/>
              <a:gd name="connsiteX32" fmla="*/ 132082 w 1427587"/>
              <a:gd name="connsiteY32" fmla="*/ 5532120 h 6629400"/>
              <a:gd name="connsiteX33" fmla="*/ 132082 w 1427587"/>
              <a:gd name="connsiteY33" fmla="*/ 6253478 h 6629400"/>
              <a:gd name="connsiteX34" fmla="*/ 71122 w 1427587"/>
              <a:gd name="connsiteY34" fmla="*/ 1051561 h 6629400"/>
              <a:gd name="connsiteX35" fmla="*/ 55882 w 1427587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30124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286"/>
              <a:gd name="connsiteY0" fmla="*/ 71122 h 6629400"/>
              <a:gd name="connsiteX1" fmla="*/ 203204 w 1473286"/>
              <a:gd name="connsiteY1" fmla="*/ 0 h 6629400"/>
              <a:gd name="connsiteX2" fmla="*/ 208282 w 1473286"/>
              <a:gd name="connsiteY2" fmla="*/ 76201 h 6629400"/>
              <a:gd name="connsiteX3" fmla="*/ 299722 w 1473286"/>
              <a:gd name="connsiteY3" fmla="*/ 198121 h 6629400"/>
              <a:gd name="connsiteX4" fmla="*/ 497842 w 1473286"/>
              <a:gd name="connsiteY4" fmla="*/ 426721 h 6629400"/>
              <a:gd name="connsiteX5" fmla="*/ 299722 w 1473286"/>
              <a:gd name="connsiteY5" fmla="*/ 396241 h 6629400"/>
              <a:gd name="connsiteX6" fmla="*/ 208282 w 1473286"/>
              <a:gd name="connsiteY6" fmla="*/ 472441 h 6629400"/>
              <a:gd name="connsiteX7" fmla="*/ 391162 w 1473286"/>
              <a:gd name="connsiteY7" fmla="*/ 457201 h 6629400"/>
              <a:gd name="connsiteX8" fmla="*/ 86362 w 1473286"/>
              <a:gd name="connsiteY8" fmla="*/ 899161 h 6629400"/>
              <a:gd name="connsiteX9" fmla="*/ 0 w 1473286"/>
              <a:gd name="connsiteY9" fmla="*/ 1249680 h 6629400"/>
              <a:gd name="connsiteX10" fmla="*/ 162561 w 1473286"/>
              <a:gd name="connsiteY10" fmla="*/ 1630681 h 6629400"/>
              <a:gd name="connsiteX11" fmla="*/ 208282 w 1473286"/>
              <a:gd name="connsiteY11" fmla="*/ 1671322 h 6629400"/>
              <a:gd name="connsiteX12" fmla="*/ 254002 w 1473286"/>
              <a:gd name="connsiteY12" fmla="*/ 1798321 h 6629400"/>
              <a:gd name="connsiteX13" fmla="*/ 939801 w 1473286"/>
              <a:gd name="connsiteY13" fmla="*/ 2148841 h 6629400"/>
              <a:gd name="connsiteX14" fmla="*/ 1183642 w 1473286"/>
              <a:gd name="connsiteY14" fmla="*/ 2118361 h 6629400"/>
              <a:gd name="connsiteX15" fmla="*/ 1473202 w 1473286"/>
              <a:gd name="connsiteY15" fmla="*/ 2255521 h 6629400"/>
              <a:gd name="connsiteX16" fmla="*/ 1244603 w 1473286"/>
              <a:gd name="connsiteY16" fmla="*/ 2240281 h 6629400"/>
              <a:gd name="connsiteX17" fmla="*/ 833121 w 1473286"/>
              <a:gd name="connsiteY17" fmla="*/ 2727961 h 6629400"/>
              <a:gd name="connsiteX18" fmla="*/ 741681 w 1473286"/>
              <a:gd name="connsiteY18" fmla="*/ 2941321 h 6629400"/>
              <a:gd name="connsiteX19" fmla="*/ 695962 w 1473286"/>
              <a:gd name="connsiteY19" fmla="*/ 3261359 h 6629400"/>
              <a:gd name="connsiteX20" fmla="*/ 817883 w 1473286"/>
              <a:gd name="connsiteY20" fmla="*/ 3611881 h 6629400"/>
              <a:gd name="connsiteX21" fmla="*/ 924562 w 1473286"/>
              <a:gd name="connsiteY21" fmla="*/ 3825239 h 6629400"/>
              <a:gd name="connsiteX22" fmla="*/ 589282 w 1473286"/>
              <a:gd name="connsiteY22" fmla="*/ 4541521 h 6629400"/>
              <a:gd name="connsiteX23" fmla="*/ 254002 w 1473286"/>
              <a:gd name="connsiteY23" fmla="*/ 4815839 h 6629400"/>
              <a:gd name="connsiteX24" fmla="*/ 162562 w 1473286"/>
              <a:gd name="connsiteY24" fmla="*/ 5059681 h 6629400"/>
              <a:gd name="connsiteX25" fmla="*/ 193042 w 1473286"/>
              <a:gd name="connsiteY25" fmla="*/ 6065520 h 6629400"/>
              <a:gd name="connsiteX26" fmla="*/ 726442 w 1473286"/>
              <a:gd name="connsiteY26" fmla="*/ 6527798 h 6629400"/>
              <a:gd name="connsiteX27" fmla="*/ 624840 w 1473286"/>
              <a:gd name="connsiteY27" fmla="*/ 6629400 h 6629400"/>
              <a:gd name="connsiteX28" fmla="*/ 843284 w 1473286"/>
              <a:gd name="connsiteY28" fmla="*/ 6278880 h 6629400"/>
              <a:gd name="connsiteX29" fmla="*/ 863602 w 1473286"/>
              <a:gd name="connsiteY29" fmla="*/ 6278881 h 6629400"/>
              <a:gd name="connsiteX30" fmla="*/ 421642 w 1473286"/>
              <a:gd name="connsiteY30" fmla="*/ 6080760 h 6629400"/>
              <a:gd name="connsiteX31" fmla="*/ 330202 w 1473286"/>
              <a:gd name="connsiteY31" fmla="*/ 5958841 h 6629400"/>
              <a:gd name="connsiteX32" fmla="*/ 132082 w 1473286"/>
              <a:gd name="connsiteY32" fmla="*/ 5532120 h 6629400"/>
              <a:gd name="connsiteX33" fmla="*/ 132082 w 1473286"/>
              <a:gd name="connsiteY33" fmla="*/ 6253478 h 6629400"/>
              <a:gd name="connsiteX34" fmla="*/ 71122 w 1473286"/>
              <a:gd name="connsiteY34" fmla="*/ 1051561 h 6629400"/>
              <a:gd name="connsiteX35" fmla="*/ 55882 w 147328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16"/>
              <a:gd name="connsiteY0" fmla="*/ 71122 h 6629400"/>
              <a:gd name="connsiteX1" fmla="*/ 203204 w 1473316"/>
              <a:gd name="connsiteY1" fmla="*/ 0 h 6629400"/>
              <a:gd name="connsiteX2" fmla="*/ 208282 w 1473316"/>
              <a:gd name="connsiteY2" fmla="*/ 76201 h 6629400"/>
              <a:gd name="connsiteX3" fmla="*/ 299722 w 1473316"/>
              <a:gd name="connsiteY3" fmla="*/ 198121 h 6629400"/>
              <a:gd name="connsiteX4" fmla="*/ 497842 w 1473316"/>
              <a:gd name="connsiteY4" fmla="*/ 426721 h 6629400"/>
              <a:gd name="connsiteX5" fmla="*/ 299722 w 1473316"/>
              <a:gd name="connsiteY5" fmla="*/ 396241 h 6629400"/>
              <a:gd name="connsiteX6" fmla="*/ 208282 w 1473316"/>
              <a:gd name="connsiteY6" fmla="*/ 472441 h 6629400"/>
              <a:gd name="connsiteX7" fmla="*/ 391162 w 1473316"/>
              <a:gd name="connsiteY7" fmla="*/ 457201 h 6629400"/>
              <a:gd name="connsiteX8" fmla="*/ 86362 w 1473316"/>
              <a:gd name="connsiteY8" fmla="*/ 899161 h 6629400"/>
              <a:gd name="connsiteX9" fmla="*/ 0 w 1473316"/>
              <a:gd name="connsiteY9" fmla="*/ 1249680 h 6629400"/>
              <a:gd name="connsiteX10" fmla="*/ 162561 w 1473316"/>
              <a:gd name="connsiteY10" fmla="*/ 1630681 h 6629400"/>
              <a:gd name="connsiteX11" fmla="*/ 208282 w 1473316"/>
              <a:gd name="connsiteY11" fmla="*/ 1671322 h 6629400"/>
              <a:gd name="connsiteX12" fmla="*/ 254002 w 1473316"/>
              <a:gd name="connsiteY12" fmla="*/ 1798321 h 6629400"/>
              <a:gd name="connsiteX13" fmla="*/ 939801 w 1473316"/>
              <a:gd name="connsiteY13" fmla="*/ 2148841 h 6629400"/>
              <a:gd name="connsiteX14" fmla="*/ 1183642 w 1473316"/>
              <a:gd name="connsiteY14" fmla="*/ 2118361 h 6629400"/>
              <a:gd name="connsiteX15" fmla="*/ 1473202 w 1473316"/>
              <a:gd name="connsiteY15" fmla="*/ 2255521 h 6629400"/>
              <a:gd name="connsiteX16" fmla="*/ 1305563 w 1473316"/>
              <a:gd name="connsiteY16" fmla="*/ 2225041 h 6629400"/>
              <a:gd name="connsiteX17" fmla="*/ 833121 w 1473316"/>
              <a:gd name="connsiteY17" fmla="*/ 2727961 h 6629400"/>
              <a:gd name="connsiteX18" fmla="*/ 741681 w 1473316"/>
              <a:gd name="connsiteY18" fmla="*/ 2941321 h 6629400"/>
              <a:gd name="connsiteX19" fmla="*/ 695962 w 1473316"/>
              <a:gd name="connsiteY19" fmla="*/ 3261359 h 6629400"/>
              <a:gd name="connsiteX20" fmla="*/ 817883 w 1473316"/>
              <a:gd name="connsiteY20" fmla="*/ 3611881 h 6629400"/>
              <a:gd name="connsiteX21" fmla="*/ 924562 w 1473316"/>
              <a:gd name="connsiteY21" fmla="*/ 3825239 h 6629400"/>
              <a:gd name="connsiteX22" fmla="*/ 589282 w 1473316"/>
              <a:gd name="connsiteY22" fmla="*/ 4541521 h 6629400"/>
              <a:gd name="connsiteX23" fmla="*/ 254002 w 1473316"/>
              <a:gd name="connsiteY23" fmla="*/ 4815839 h 6629400"/>
              <a:gd name="connsiteX24" fmla="*/ 162562 w 1473316"/>
              <a:gd name="connsiteY24" fmla="*/ 5059681 h 6629400"/>
              <a:gd name="connsiteX25" fmla="*/ 193042 w 1473316"/>
              <a:gd name="connsiteY25" fmla="*/ 6065520 h 6629400"/>
              <a:gd name="connsiteX26" fmla="*/ 726442 w 1473316"/>
              <a:gd name="connsiteY26" fmla="*/ 6527798 h 6629400"/>
              <a:gd name="connsiteX27" fmla="*/ 624840 w 1473316"/>
              <a:gd name="connsiteY27" fmla="*/ 6629400 h 6629400"/>
              <a:gd name="connsiteX28" fmla="*/ 843284 w 1473316"/>
              <a:gd name="connsiteY28" fmla="*/ 6278880 h 6629400"/>
              <a:gd name="connsiteX29" fmla="*/ 863602 w 1473316"/>
              <a:gd name="connsiteY29" fmla="*/ 6278881 h 6629400"/>
              <a:gd name="connsiteX30" fmla="*/ 421642 w 1473316"/>
              <a:gd name="connsiteY30" fmla="*/ 6080760 h 6629400"/>
              <a:gd name="connsiteX31" fmla="*/ 330202 w 1473316"/>
              <a:gd name="connsiteY31" fmla="*/ 5958841 h 6629400"/>
              <a:gd name="connsiteX32" fmla="*/ 132082 w 1473316"/>
              <a:gd name="connsiteY32" fmla="*/ 5532120 h 6629400"/>
              <a:gd name="connsiteX33" fmla="*/ 132082 w 1473316"/>
              <a:gd name="connsiteY33" fmla="*/ 6253478 h 6629400"/>
              <a:gd name="connsiteX34" fmla="*/ 71122 w 1473316"/>
              <a:gd name="connsiteY34" fmla="*/ 1051561 h 6629400"/>
              <a:gd name="connsiteX35" fmla="*/ 55882 w 1473316"/>
              <a:gd name="connsiteY35" fmla="*/ 71122 h 6629400"/>
              <a:gd name="connsiteX0" fmla="*/ 55882 w 1473342"/>
              <a:gd name="connsiteY0" fmla="*/ 71122 h 6629400"/>
              <a:gd name="connsiteX1" fmla="*/ 203204 w 1473342"/>
              <a:gd name="connsiteY1" fmla="*/ 0 h 6629400"/>
              <a:gd name="connsiteX2" fmla="*/ 208282 w 1473342"/>
              <a:gd name="connsiteY2" fmla="*/ 76201 h 6629400"/>
              <a:gd name="connsiteX3" fmla="*/ 299722 w 1473342"/>
              <a:gd name="connsiteY3" fmla="*/ 198121 h 6629400"/>
              <a:gd name="connsiteX4" fmla="*/ 497842 w 1473342"/>
              <a:gd name="connsiteY4" fmla="*/ 426721 h 6629400"/>
              <a:gd name="connsiteX5" fmla="*/ 299722 w 1473342"/>
              <a:gd name="connsiteY5" fmla="*/ 396241 h 6629400"/>
              <a:gd name="connsiteX6" fmla="*/ 208282 w 1473342"/>
              <a:gd name="connsiteY6" fmla="*/ 472441 h 6629400"/>
              <a:gd name="connsiteX7" fmla="*/ 391162 w 1473342"/>
              <a:gd name="connsiteY7" fmla="*/ 457201 h 6629400"/>
              <a:gd name="connsiteX8" fmla="*/ 86362 w 1473342"/>
              <a:gd name="connsiteY8" fmla="*/ 899161 h 6629400"/>
              <a:gd name="connsiteX9" fmla="*/ 0 w 1473342"/>
              <a:gd name="connsiteY9" fmla="*/ 1249680 h 6629400"/>
              <a:gd name="connsiteX10" fmla="*/ 162561 w 1473342"/>
              <a:gd name="connsiteY10" fmla="*/ 1630681 h 6629400"/>
              <a:gd name="connsiteX11" fmla="*/ 208282 w 1473342"/>
              <a:gd name="connsiteY11" fmla="*/ 1671322 h 6629400"/>
              <a:gd name="connsiteX12" fmla="*/ 254002 w 1473342"/>
              <a:gd name="connsiteY12" fmla="*/ 1798321 h 6629400"/>
              <a:gd name="connsiteX13" fmla="*/ 939801 w 1473342"/>
              <a:gd name="connsiteY13" fmla="*/ 2148841 h 6629400"/>
              <a:gd name="connsiteX14" fmla="*/ 1183642 w 1473342"/>
              <a:gd name="connsiteY14" fmla="*/ 2118361 h 6629400"/>
              <a:gd name="connsiteX15" fmla="*/ 1473202 w 1473342"/>
              <a:gd name="connsiteY15" fmla="*/ 2255521 h 6629400"/>
              <a:gd name="connsiteX16" fmla="*/ 1336043 w 1473342"/>
              <a:gd name="connsiteY16" fmla="*/ 2209801 h 6629400"/>
              <a:gd name="connsiteX17" fmla="*/ 833121 w 1473342"/>
              <a:gd name="connsiteY17" fmla="*/ 2727961 h 6629400"/>
              <a:gd name="connsiteX18" fmla="*/ 741681 w 1473342"/>
              <a:gd name="connsiteY18" fmla="*/ 2941321 h 6629400"/>
              <a:gd name="connsiteX19" fmla="*/ 695962 w 1473342"/>
              <a:gd name="connsiteY19" fmla="*/ 3261359 h 6629400"/>
              <a:gd name="connsiteX20" fmla="*/ 817883 w 1473342"/>
              <a:gd name="connsiteY20" fmla="*/ 3611881 h 6629400"/>
              <a:gd name="connsiteX21" fmla="*/ 924562 w 1473342"/>
              <a:gd name="connsiteY21" fmla="*/ 3825239 h 6629400"/>
              <a:gd name="connsiteX22" fmla="*/ 589282 w 1473342"/>
              <a:gd name="connsiteY22" fmla="*/ 4541521 h 6629400"/>
              <a:gd name="connsiteX23" fmla="*/ 254002 w 1473342"/>
              <a:gd name="connsiteY23" fmla="*/ 4815839 h 6629400"/>
              <a:gd name="connsiteX24" fmla="*/ 162562 w 1473342"/>
              <a:gd name="connsiteY24" fmla="*/ 5059681 h 6629400"/>
              <a:gd name="connsiteX25" fmla="*/ 193042 w 1473342"/>
              <a:gd name="connsiteY25" fmla="*/ 6065520 h 6629400"/>
              <a:gd name="connsiteX26" fmla="*/ 726442 w 1473342"/>
              <a:gd name="connsiteY26" fmla="*/ 6527798 h 6629400"/>
              <a:gd name="connsiteX27" fmla="*/ 624840 w 1473342"/>
              <a:gd name="connsiteY27" fmla="*/ 6629400 h 6629400"/>
              <a:gd name="connsiteX28" fmla="*/ 843284 w 1473342"/>
              <a:gd name="connsiteY28" fmla="*/ 6278880 h 6629400"/>
              <a:gd name="connsiteX29" fmla="*/ 863602 w 1473342"/>
              <a:gd name="connsiteY29" fmla="*/ 6278881 h 6629400"/>
              <a:gd name="connsiteX30" fmla="*/ 421642 w 1473342"/>
              <a:gd name="connsiteY30" fmla="*/ 6080760 h 6629400"/>
              <a:gd name="connsiteX31" fmla="*/ 330202 w 1473342"/>
              <a:gd name="connsiteY31" fmla="*/ 5958841 h 6629400"/>
              <a:gd name="connsiteX32" fmla="*/ 132082 w 1473342"/>
              <a:gd name="connsiteY32" fmla="*/ 5532120 h 6629400"/>
              <a:gd name="connsiteX33" fmla="*/ 132082 w 1473342"/>
              <a:gd name="connsiteY33" fmla="*/ 6253478 h 6629400"/>
              <a:gd name="connsiteX34" fmla="*/ 71122 w 1473342"/>
              <a:gd name="connsiteY34" fmla="*/ 1051561 h 6629400"/>
              <a:gd name="connsiteX35" fmla="*/ 55882 w 1473342"/>
              <a:gd name="connsiteY35" fmla="*/ 71122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3342" h="6629400">
                <a:moveTo>
                  <a:pt x="55882" y="71122"/>
                </a:moveTo>
                <a:cubicBezTo>
                  <a:pt x="55882" y="15009"/>
                  <a:pt x="147091" y="0"/>
                  <a:pt x="203204" y="0"/>
                </a:cubicBezTo>
                <a:cubicBezTo>
                  <a:pt x="241304" y="13546"/>
                  <a:pt x="159176" y="-17779"/>
                  <a:pt x="208282" y="76201"/>
                </a:cubicBezTo>
                <a:cubicBezTo>
                  <a:pt x="229448" y="116841"/>
                  <a:pt x="251462" y="139701"/>
                  <a:pt x="299722" y="198121"/>
                </a:cubicBezTo>
                <a:cubicBezTo>
                  <a:pt x="347982" y="256541"/>
                  <a:pt x="502922" y="401321"/>
                  <a:pt x="497842" y="426721"/>
                </a:cubicBezTo>
                <a:cubicBezTo>
                  <a:pt x="492762" y="452121"/>
                  <a:pt x="302262" y="350521"/>
                  <a:pt x="299722" y="396241"/>
                </a:cubicBezTo>
                <a:cubicBezTo>
                  <a:pt x="284482" y="431801"/>
                  <a:pt x="223522" y="436881"/>
                  <a:pt x="208282" y="472441"/>
                </a:cubicBezTo>
                <a:cubicBezTo>
                  <a:pt x="187962" y="513081"/>
                  <a:pt x="411482" y="416561"/>
                  <a:pt x="391162" y="457201"/>
                </a:cubicBezTo>
                <a:cubicBezTo>
                  <a:pt x="370842" y="502921"/>
                  <a:pt x="106682" y="853441"/>
                  <a:pt x="86362" y="899161"/>
                </a:cubicBezTo>
                <a:lnTo>
                  <a:pt x="0" y="1249680"/>
                </a:lnTo>
                <a:cubicBezTo>
                  <a:pt x="84666" y="1516380"/>
                  <a:pt x="71967" y="1527387"/>
                  <a:pt x="162561" y="1630681"/>
                </a:cubicBezTo>
                <a:cubicBezTo>
                  <a:pt x="192195" y="1703495"/>
                  <a:pt x="139702" y="1597662"/>
                  <a:pt x="208282" y="1671322"/>
                </a:cubicBezTo>
                <a:cubicBezTo>
                  <a:pt x="226062" y="1694182"/>
                  <a:pt x="200662" y="1736515"/>
                  <a:pt x="254002" y="1798321"/>
                </a:cubicBezTo>
                <a:cubicBezTo>
                  <a:pt x="307342" y="1860127"/>
                  <a:pt x="795021" y="2087881"/>
                  <a:pt x="939801" y="2148841"/>
                </a:cubicBezTo>
                <a:cubicBezTo>
                  <a:pt x="1084581" y="2209801"/>
                  <a:pt x="1102362" y="2115821"/>
                  <a:pt x="1183642" y="2118361"/>
                </a:cubicBezTo>
                <a:cubicBezTo>
                  <a:pt x="1264922" y="2120901"/>
                  <a:pt x="1468122" y="2219961"/>
                  <a:pt x="1473202" y="2255521"/>
                </a:cubicBezTo>
                <a:cubicBezTo>
                  <a:pt x="1478282" y="2291081"/>
                  <a:pt x="1343663" y="2120901"/>
                  <a:pt x="1336043" y="2209801"/>
                </a:cubicBezTo>
                <a:cubicBezTo>
                  <a:pt x="1468123" y="2355427"/>
                  <a:pt x="883921" y="2651761"/>
                  <a:pt x="833121" y="2727961"/>
                </a:cubicBezTo>
                <a:cubicBezTo>
                  <a:pt x="782321" y="2804161"/>
                  <a:pt x="797561" y="2829561"/>
                  <a:pt x="741681" y="2941321"/>
                </a:cubicBezTo>
                <a:cubicBezTo>
                  <a:pt x="685801" y="3053081"/>
                  <a:pt x="721362" y="3134359"/>
                  <a:pt x="695962" y="3261359"/>
                </a:cubicBezTo>
                <a:cubicBezTo>
                  <a:pt x="670562" y="3388359"/>
                  <a:pt x="777243" y="3505201"/>
                  <a:pt x="817883" y="3611881"/>
                </a:cubicBezTo>
                <a:cubicBezTo>
                  <a:pt x="858523" y="3718561"/>
                  <a:pt x="927102" y="3677919"/>
                  <a:pt x="924562" y="3825239"/>
                </a:cubicBezTo>
                <a:cubicBezTo>
                  <a:pt x="922022" y="3972559"/>
                  <a:pt x="701042" y="4376421"/>
                  <a:pt x="589282" y="4541521"/>
                </a:cubicBezTo>
                <a:cubicBezTo>
                  <a:pt x="477522" y="4706621"/>
                  <a:pt x="360682" y="4721859"/>
                  <a:pt x="254002" y="4815839"/>
                </a:cubicBezTo>
                <a:cubicBezTo>
                  <a:pt x="134622" y="5006339"/>
                  <a:pt x="213362" y="4843781"/>
                  <a:pt x="162562" y="5059681"/>
                </a:cubicBezTo>
                <a:cubicBezTo>
                  <a:pt x="111762" y="5275581"/>
                  <a:pt x="106682" y="5805594"/>
                  <a:pt x="193042" y="6065520"/>
                </a:cubicBezTo>
                <a:cubicBezTo>
                  <a:pt x="50802" y="6778413"/>
                  <a:pt x="877996" y="5882638"/>
                  <a:pt x="726442" y="6527798"/>
                </a:cubicBezTo>
                <a:cubicBezTo>
                  <a:pt x="726442" y="6583911"/>
                  <a:pt x="680953" y="6629400"/>
                  <a:pt x="624840" y="6629400"/>
                </a:cubicBezTo>
                <a:lnTo>
                  <a:pt x="843284" y="6278880"/>
                </a:lnTo>
                <a:cubicBezTo>
                  <a:pt x="860218" y="6200140"/>
                  <a:pt x="936416" y="6309361"/>
                  <a:pt x="863602" y="6278881"/>
                </a:cubicBezTo>
                <a:cubicBezTo>
                  <a:pt x="790788" y="6248401"/>
                  <a:pt x="515622" y="6131560"/>
                  <a:pt x="421642" y="6080760"/>
                </a:cubicBezTo>
                <a:cubicBezTo>
                  <a:pt x="327662" y="6029960"/>
                  <a:pt x="378462" y="6050281"/>
                  <a:pt x="330202" y="5958841"/>
                </a:cubicBezTo>
                <a:cubicBezTo>
                  <a:pt x="281942" y="5867401"/>
                  <a:pt x="160022" y="5485554"/>
                  <a:pt x="132082" y="5532120"/>
                </a:cubicBezTo>
                <a:cubicBezTo>
                  <a:pt x="104142" y="5578686"/>
                  <a:pt x="139702" y="6992618"/>
                  <a:pt x="132082" y="6253478"/>
                </a:cubicBezTo>
                <a:cubicBezTo>
                  <a:pt x="116842" y="4534746"/>
                  <a:pt x="86362" y="2770293"/>
                  <a:pt x="71122" y="1051561"/>
                </a:cubicBezTo>
                <a:lnTo>
                  <a:pt x="55882" y="71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531056"/>
            <a:ext cx="1792116" cy="182868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2100" y="2603069"/>
            <a:ext cx="1718023" cy="177720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907" y="4662193"/>
            <a:ext cx="1738689" cy="176326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C809569-2426-422F-B8A1-B8E14AE6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5827C62-5A4C-48C9-994C-CE818010E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2D60AD58-5CA9-4A9E-A5D9-B7684680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BA6D20F-549D-4C9B-83D7-BFE55E80E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8AFCE21-18E8-435D-9518-CF2CF07C3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F02928A-30D5-4392-BB76-E8E428C0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C2F6B82-2173-44F3-8024-B65F7C6C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986" y="739387"/>
            <a:ext cx="11795760" cy="5440680"/>
            <a:chOff x="3581400" y="464820"/>
            <a:chExt cx="8321040" cy="5440680"/>
          </a:xfrm>
        </p:grpSpPr>
        <p:sp>
          <p:nvSpPr>
            <p:cNvPr id="3" name="Oval 2"/>
            <p:cNvSpPr/>
            <p:nvPr/>
          </p:nvSpPr>
          <p:spPr>
            <a:xfrm>
              <a:off x="7360920" y="4960620"/>
              <a:ext cx="944880" cy="94488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 flipH="1">
              <a:off x="7650480" y="4107180"/>
              <a:ext cx="365760" cy="1325880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581400" y="464820"/>
              <a:ext cx="8321040" cy="3840480"/>
            </a:xfrm>
            <a:prstGeom prst="rect">
              <a:avLst/>
            </a:prstGeom>
            <a:solidFill>
              <a:srgbClr val="7030A0"/>
            </a:solidFill>
            <a:ln w="76200"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9600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b="1" dirty="0" err="1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9600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b="1" dirty="0" err="1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9600" b="1" dirty="0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600" b="1" dirty="0" err="1" smtClean="0">
                  <a:ln>
                    <a:solidFill>
                      <a:srgbClr val="FF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38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541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138" y="0"/>
            <a:ext cx="1217186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4650"/>
            <a:ext cx="12192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" y="5888503"/>
            <a:ext cx="1219152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6" y="983156"/>
            <a:ext cx="6036860" cy="475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-36394" y="5750003"/>
            <a:ext cx="1219199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" y="1002926"/>
            <a:ext cx="5936777" cy="4714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76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15366"/>
            <a:ext cx="121920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9446"/>
            <a:ext cx="1219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6047998"/>
            <a:ext cx="12192000" cy="923330"/>
          </a:xfrm>
          <a:prstGeom prst="rect">
            <a:avLst/>
          </a:prstGeom>
          <a:solidFill>
            <a:srgbClr val="8920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364"/>
            <a:ext cx="6114197" cy="4911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5" y="1136364"/>
            <a:ext cx="5941325" cy="4911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2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দুটিভালোভাবে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31888"/>
            <a:ext cx="1219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853808"/>
            <a:ext cx="12192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মুরং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3" y="983775"/>
            <a:ext cx="6080882" cy="48700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775"/>
            <a:ext cx="5973097" cy="48700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05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0219" y="16145"/>
            <a:ext cx="11533239" cy="923330"/>
          </a:xfrm>
          <a:prstGeom prst="rect">
            <a:avLst/>
          </a:prstGeom>
          <a:solidFill>
            <a:srgbClr val="D6FF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39" y="5930834"/>
            <a:ext cx="1196094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তঞ্চঙ্গা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1402133"/>
            <a:ext cx="5545394" cy="4526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6" y="1402133"/>
            <a:ext cx="6268065" cy="4526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3239" y="36159"/>
            <a:ext cx="1196094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994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802" y="0"/>
            <a:ext cx="1170939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802" y="0"/>
            <a:ext cx="11709398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522" y="5760720"/>
            <a:ext cx="11709398" cy="11079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2" y="1071757"/>
            <a:ext cx="11648438" cy="468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0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2111" y="0"/>
            <a:ext cx="1056414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111" y="46166"/>
            <a:ext cx="1056414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111" y="5978015"/>
            <a:ext cx="10564148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রাজবংশী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সত্তার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1" y="1173843"/>
            <a:ext cx="10564148" cy="4744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6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8765" y="349723"/>
            <a:ext cx="11123969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764" y="0"/>
            <a:ext cx="11123970" cy="1200329"/>
          </a:xfrm>
          <a:prstGeom prst="rect">
            <a:avLst/>
          </a:prstGeom>
          <a:solidFill>
            <a:srgbClr val="AA22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7200" b="1" dirty="0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b="1" dirty="0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7200" b="1" dirty="0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7200" b="1" dirty="0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7200" b="1" dirty="0">
                <a:solidFill>
                  <a:srgbClr val="FFFF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765" y="5803900"/>
            <a:ext cx="11123969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5" y="1270000"/>
            <a:ext cx="11123970" cy="453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4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2269" y="0"/>
            <a:ext cx="11527447" cy="1107996"/>
          </a:xfrm>
          <a:prstGeom prst="rect">
            <a:avLst/>
          </a:prstGeom>
          <a:solidFill>
            <a:srgbClr val="B8E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B5000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b="1" dirty="0">
                <a:solidFill>
                  <a:srgbClr val="B500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B50001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6600" b="1" dirty="0">
                <a:solidFill>
                  <a:srgbClr val="B500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B50001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6600" b="1" dirty="0">
                <a:solidFill>
                  <a:srgbClr val="B500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B5000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600" b="1" dirty="0">
                <a:solidFill>
                  <a:srgbClr val="B5000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B5000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600" b="1" dirty="0">
              <a:solidFill>
                <a:srgbClr val="B5000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083" y="88758"/>
            <a:ext cx="11509818" cy="923330"/>
          </a:xfrm>
          <a:prstGeom prst="rect">
            <a:avLst/>
          </a:prstGeom>
          <a:solidFill>
            <a:srgbClr val="EF05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897" y="5534561"/>
            <a:ext cx="11527448" cy="1323439"/>
          </a:xfrm>
          <a:prstGeom prst="rect">
            <a:avLst/>
          </a:prstGeom>
          <a:solidFill>
            <a:srgbClr val="D50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0F9F9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8000" b="1" dirty="0">
                <a:solidFill>
                  <a:srgbClr val="F0F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0F9F9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8000" b="1" dirty="0">
                <a:solidFill>
                  <a:srgbClr val="F0F9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0F9F9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8000" b="1" dirty="0">
              <a:solidFill>
                <a:srgbClr val="F0F9F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7" y="1100845"/>
            <a:ext cx="11527448" cy="4346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3070" y="75979"/>
            <a:ext cx="11002297" cy="656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069" y="75979"/>
            <a:ext cx="1100229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070" y="5795534"/>
            <a:ext cx="11002297" cy="1107996"/>
          </a:xfrm>
          <a:prstGeom prst="rect">
            <a:avLst/>
          </a:prstGeom>
          <a:solidFill>
            <a:srgbClr val="DE6D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9" y="1005164"/>
            <a:ext cx="11002297" cy="4630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7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4682" y="109620"/>
            <a:ext cx="1095805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682" y="109619"/>
            <a:ext cx="1095805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683" y="5842337"/>
            <a:ext cx="1095805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খ্রিস্টান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মানুষ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" b="6329"/>
          <a:stretch/>
        </p:blipFill>
        <p:spPr>
          <a:xfrm>
            <a:off x="604683" y="1306286"/>
            <a:ext cx="10958051" cy="4463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1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3093" y="145866"/>
            <a:ext cx="4637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2633" y="1854364"/>
            <a:ext cx="85197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আরফাতুল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কাইছার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সেনেরহাট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০১৮৫৬৬৩৩৭৮৪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makaisar94@gmail.com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2" y="1854363"/>
            <a:ext cx="2608454" cy="387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947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4">
                <a:lumMod val="20000"/>
                <a:lumOff val="80000"/>
              </a:schemeClr>
            </a:gs>
            <a:gs pos="53000">
              <a:schemeClr val="accent3">
                <a:lumMod val="20000"/>
                <a:lumOff val="80000"/>
              </a:schemeClr>
            </a:gs>
            <a:gs pos="77000">
              <a:schemeClr val="tx2">
                <a:lumMod val="20000"/>
                <a:lumOff val="8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7904" y="255602"/>
            <a:ext cx="1651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79" y="1236330"/>
            <a:ext cx="1140817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232279" y="2527710"/>
            <a:ext cx="11676224" cy="34782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sz="3667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সৌভাগ্য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সার্থকতা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67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67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67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রাজবংশীরা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67" b="1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67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67" b="1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67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67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b="1" dirty="0" err="1" smtClean="0">
                <a:latin typeface="NikoshBAN" pitchFamily="2" charset="0"/>
                <a:cs typeface="NikoshBAN" pitchFamily="2" charset="0"/>
              </a:rPr>
              <a:t>কোনপ্রান্তে</a:t>
            </a:r>
            <a:r>
              <a:rPr lang="en-US" sz="3667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67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143" y="0"/>
            <a:ext cx="2476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79" y="1127760"/>
            <a:ext cx="6093801" cy="51706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5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5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চট্টগ্রামসহ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এলাকাগুলো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79" y="1127760"/>
            <a:ext cx="5364481" cy="5562600"/>
          </a:xfrm>
          <a:prstGeom prst="rect">
            <a:avLst/>
          </a:prstGeom>
          <a:ln w="228600" cap="sq" cmpd="thickThin">
            <a:solidFill>
              <a:srgbClr val="B1A089">
                <a:lumMod val="75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84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0" y="493486"/>
            <a:ext cx="12192000" cy="5558971"/>
          </a:xfrm>
          <a:prstGeom prst="doubleWave">
            <a:avLst>
              <a:gd name="adj1" fmla="val 11677"/>
              <a:gd name="adj2" fmla="val 11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9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9639" y="849573"/>
            <a:ext cx="48768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173" y="2129050"/>
            <a:ext cx="1154373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5ম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৩৫ মিনিট  </a:t>
            </a:r>
            <a:endParaRPr lang="bn-BD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140" y="1673960"/>
            <a:ext cx="711048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40" y="2477729"/>
            <a:ext cx="11520802" cy="438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06220"/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১.২.১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 defTabSz="1306220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১.১.২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 defTabSz="130622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১.৩.1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 defTabSz="1306220"/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১.৪.৩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ouble Wave 3"/>
          <p:cNvSpPr/>
          <p:nvPr/>
        </p:nvSpPr>
        <p:spPr>
          <a:xfrm>
            <a:off x="1887795" y="114343"/>
            <a:ext cx="8067366" cy="146373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21"/>
            <a:ext cx="8186738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28956" y="4804984"/>
            <a:ext cx="5057782" cy="1115280"/>
          </a:xfrm>
          <a:prstGeom prst="roundRect">
            <a:avLst>
              <a:gd name="adj" fmla="val 50000"/>
            </a:avLst>
          </a:prstGeom>
          <a:solidFill>
            <a:srgbClr val="FED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052406" y="2649445"/>
            <a:ext cx="5134332" cy="1114426"/>
          </a:xfrm>
          <a:prstGeom prst="roundRect">
            <a:avLst>
              <a:gd name="adj" fmla="val 50000"/>
            </a:avLst>
          </a:prstGeom>
          <a:ln w="28575">
            <a:solidFill>
              <a:srgbClr val="FED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97129" y="4646313"/>
            <a:ext cx="2157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128956" y="4804984"/>
            <a:ext cx="5057782" cy="1115280"/>
          </a:xfrm>
          <a:prstGeom prst="roundRect">
            <a:avLst>
              <a:gd name="adj" fmla="val 50000"/>
            </a:avLst>
          </a:prstGeom>
          <a:solidFill>
            <a:srgbClr val="D6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052406" y="2606166"/>
            <a:ext cx="5134332" cy="111442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D6F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উত্তর-পশ্চিমে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502" y="4753670"/>
            <a:ext cx="2947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128956" y="4804984"/>
            <a:ext cx="5057782" cy="1115280"/>
          </a:xfrm>
          <a:prstGeom prst="roundRect">
            <a:avLst>
              <a:gd name="adj" fmla="val 50000"/>
            </a:avLst>
          </a:prstGeom>
          <a:solidFill>
            <a:srgbClr val="D6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090681" y="2598131"/>
            <a:ext cx="5134332" cy="11144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ED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উত্তর-পূর্বে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1018" y="4804984"/>
            <a:ext cx="2322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90681" y="2619771"/>
            <a:ext cx="5134332" cy="1114426"/>
          </a:xfrm>
          <a:prstGeom prst="roundRect">
            <a:avLst>
              <a:gd name="adj" fmla="val 50000"/>
            </a:avLst>
          </a:prstGeom>
          <a:solidFill>
            <a:srgbClr val="D6E6FF"/>
          </a:solidFill>
          <a:ln w="57150">
            <a:solidFill>
              <a:srgbClr val="FED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28956" y="4803804"/>
            <a:ext cx="5057782" cy="1115280"/>
          </a:xfrm>
          <a:prstGeom prst="roundRect">
            <a:avLst>
              <a:gd name="adj" fmla="val 50000"/>
            </a:avLst>
          </a:prstGeom>
          <a:solidFill>
            <a:srgbClr val="FED8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58579" y="4699297"/>
            <a:ext cx="2986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28956" y="4826834"/>
            <a:ext cx="5057782" cy="1115280"/>
          </a:xfrm>
          <a:prstGeom prst="roundRect">
            <a:avLst>
              <a:gd name="adj" fmla="val 50000"/>
            </a:avLst>
          </a:prstGeom>
          <a:solidFill>
            <a:srgbClr val="FED4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071544" y="2627805"/>
            <a:ext cx="5134332" cy="111442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rgbClr val="FED4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দক্ষিণ-পশ্চিমে</a:t>
            </a:r>
            <a:endParaRPr lang="en-US" sz="8000" b="1" dirty="0">
              <a:ln w="0"/>
              <a:solidFill>
                <a:srgbClr val="FED4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16723" y="4722754"/>
            <a:ext cx="1882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138525" y="4822956"/>
            <a:ext cx="5057782" cy="1115280"/>
          </a:xfrm>
          <a:prstGeom prst="roundRect">
            <a:avLst>
              <a:gd name="adj" fmla="val 50000"/>
            </a:avLst>
          </a:prstGeom>
          <a:solidFill>
            <a:srgbClr val="D6E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061975" y="2630787"/>
            <a:ext cx="5153470" cy="108949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>
            <a:solidFill>
              <a:srgbClr val="D6E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পূর্ব-দক্ষিণে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3056" y="4718876"/>
            <a:ext cx="2348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138525" y="4803804"/>
            <a:ext cx="5057782" cy="1115280"/>
          </a:xfrm>
          <a:prstGeom prst="roundRect">
            <a:avLst>
              <a:gd name="adj" fmla="val 50000"/>
            </a:avLst>
          </a:prstGeom>
          <a:solidFill>
            <a:srgbClr val="FEE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787" y="2616580"/>
            <a:ext cx="5176225" cy="113880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8575">
            <a:solidFill>
              <a:srgbClr val="FED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0"/>
                <a:solidFill>
                  <a:srgbClr val="FEEDD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মধ্যভাগে</a:t>
            </a:r>
            <a:endParaRPr lang="en-US" sz="8000" b="1" dirty="0">
              <a:ln w="0"/>
              <a:solidFill>
                <a:srgbClr val="FEEDD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53004" y="4699724"/>
            <a:ext cx="1758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8" y="0"/>
            <a:ext cx="4114800" cy="695801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" y="2328863"/>
            <a:ext cx="3477766" cy="4529137"/>
          </a:xfrm>
          <a:custGeom>
            <a:avLst/>
            <a:gdLst>
              <a:gd name="connsiteX0" fmla="*/ 0 w 3138525"/>
              <a:gd name="connsiteY0" fmla="*/ 0 h 4529137"/>
              <a:gd name="connsiteX1" fmla="*/ 3138525 w 3138525"/>
              <a:gd name="connsiteY1" fmla="*/ 0 h 4529137"/>
              <a:gd name="connsiteX2" fmla="*/ 3138525 w 3138525"/>
              <a:gd name="connsiteY2" fmla="*/ 4529137 h 4529137"/>
              <a:gd name="connsiteX3" fmla="*/ 0 w 3138525"/>
              <a:gd name="connsiteY3" fmla="*/ 4529137 h 4529137"/>
              <a:gd name="connsiteX4" fmla="*/ 0 w 3138525"/>
              <a:gd name="connsiteY4" fmla="*/ 0 h 4529137"/>
              <a:gd name="connsiteX0" fmla="*/ 0 w 3138525"/>
              <a:gd name="connsiteY0" fmla="*/ 0 h 4529137"/>
              <a:gd name="connsiteX1" fmla="*/ 3138525 w 3138525"/>
              <a:gd name="connsiteY1" fmla="*/ 14287 h 4529137"/>
              <a:gd name="connsiteX2" fmla="*/ 3138525 w 3138525"/>
              <a:gd name="connsiteY2" fmla="*/ 4529137 h 4529137"/>
              <a:gd name="connsiteX3" fmla="*/ 0 w 3138525"/>
              <a:gd name="connsiteY3" fmla="*/ 4529137 h 4529137"/>
              <a:gd name="connsiteX4" fmla="*/ 0 w 3138525"/>
              <a:gd name="connsiteY4" fmla="*/ 0 h 4529137"/>
              <a:gd name="connsiteX0" fmla="*/ 0 w 3138525"/>
              <a:gd name="connsiteY0" fmla="*/ 0 h 4529137"/>
              <a:gd name="connsiteX1" fmla="*/ 3138525 w 3138525"/>
              <a:gd name="connsiteY1" fmla="*/ 14287 h 4529137"/>
              <a:gd name="connsiteX2" fmla="*/ 3086100 w 3138525"/>
              <a:gd name="connsiteY2" fmla="*/ 657225 h 4529137"/>
              <a:gd name="connsiteX3" fmla="*/ 3138525 w 3138525"/>
              <a:gd name="connsiteY3" fmla="*/ 4529137 h 4529137"/>
              <a:gd name="connsiteX4" fmla="*/ 0 w 3138525"/>
              <a:gd name="connsiteY4" fmla="*/ 4529137 h 4529137"/>
              <a:gd name="connsiteX5" fmla="*/ 0 w 3138525"/>
              <a:gd name="connsiteY5" fmla="*/ 0 h 4529137"/>
              <a:gd name="connsiteX0" fmla="*/ 0 w 3138525"/>
              <a:gd name="connsiteY0" fmla="*/ 0 h 4529137"/>
              <a:gd name="connsiteX1" fmla="*/ 3138525 w 3138525"/>
              <a:gd name="connsiteY1" fmla="*/ 14287 h 4529137"/>
              <a:gd name="connsiteX2" fmla="*/ 3028950 w 3138525"/>
              <a:gd name="connsiteY2" fmla="*/ 771525 h 4529137"/>
              <a:gd name="connsiteX3" fmla="*/ 3138525 w 3138525"/>
              <a:gd name="connsiteY3" fmla="*/ 4529137 h 4529137"/>
              <a:gd name="connsiteX4" fmla="*/ 0 w 3138525"/>
              <a:gd name="connsiteY4" fmla="*/ 4529137 h 4529137"/>
              <a:gd name="connsiteX5" fmla="*/ 0 w 3138525"/>
              <a:gd name="connsiteY5" fmla="*/ 0 h 4529137"/>
              <a:gd name="connsiteX0" fmla="*/ 0 w 3138525"/>
              <a:gd name="connsiteY0" fmla="*/ 0 h 4529137"/>
              <a:gd name="connsiteX1" fmla="*/ 3138525 w 3138525"/>
              <a:gd name="connsiteY1" fmla="*/ 14287 h 4529137"/>
              <a:gd name="connsiteX2" fmla="*/ 3028950 w 3138525"/>
              <a:gd name="connsiteY2" fmla="*/ 771525 h 4529137"/>
              <a:gd name="connsiteX3" fmla="*/ 3057525 w 3138525"/>
              <a:gd name="connsiteY3" fmla="*/ 2414587 h 4529137"/>
              <a:gd name="connsiteX4" fmla="*/ 3138525 w 3138525"/>
              <a:gd name="connsiteY4" fmla="*/ 4529137 h 4529137"/>
              <a:gd name="connsiteX5" fmla="*/ 0 w 3138525"/>
              <a:gd name="connsiteY5" fmla="*/ 4529137 h 4529137"/>
              <a:gd name="connsiteX6" fmla="*/ 0 w 3138525"/>
              <a:gd name="connsiteY6" fmla="*/ 0 h 4529137"/>
              <a:gd name="connsiteX0" fmla="*/ 0 w 3296871"/>
              <a:gd name="connsiteY0" fmla="*/ 0 h 4529137"/>
              <a:gd name="connsiteX1" fmla="*/ 3138525 w 3296871"/>
              <a:gd name="connsiteY1" fmla="*/ 14287 h 4529137"/>
              <a:gd name="connsiteX2" fmla="*/ 3028950 w 3296871"/>
              <a:gd name="connsiteY2" fmla="*/ 771525 h 4529137"/>
              <a:gd name="connsiteX3" fmla="*/ 3057525 w 3296871"/>
              <a:gd name="connsiteY3" fmla="*/ 2414587 h 4529137"/>
              <a:gd name="connsiteX4" fmla="*/ 3138525 w 3296871"/>
              <a:gd name="connsiteY4" fmla="*/ 4529137 h 4529137"/>
              <a:gd name="connsiteX5" fmla="*/ 0 w 3296871"/>
              <a:gd name="connsiteY5" fmla="*/ 4529137 h 4529137"/>
              <a:gd name="connsiteX6" fmla="*/ 0 w 3296871"/>
              <a:gd name="connsiteY6" fmla="*/ 0 h 4529137"/>
              <a:gd name="connsiteX0" fmla="*/ 0 w 3318604"/>
              <a:gd name="connsiteY0" fmla="*/ 0 h 4529137"/>
              <a:gd name="connsiteX1" fmla="*/ 3138525 w 3318604"/>
              <a:gd name="connsiteY1" fmla="*/ 14287 h 4529137"/>
              <a:gd name="connsiteX2" fmla="*/ 3028950 w 3318604"/>
              <a:gd name="connsiteY2" fmla="*/ 771525 h 4529137"/>
              <a:gd name="connsiteX3" fmla="*/ 3086100 w 3318604"/>
              <a:gd name="connsiteY3" fmla="*/ 2700337 h 4529137"/>
              <a:gd name="connsiteX4" fmla="*/ 3138525 w 3318604"/>
              <a:gd name="connsiteY4" fmla="*/ 4529137 h 4529137"/>
              <a:gd name="connsiteX5" fmla="*/ 0 w 3318604"/>
              <a:gd name="connsiteY5" fmla="*/ 4529137 h 4529137"/>
              <a:gd name="connsiteX6" fmla="*/ 0 w 3318604"/>
              <a:gd name="connsiteY6" fmla="*/ 0 h 4529137"/>
              <a:gd name="connsiteX0" fmla="*/ 0 w 3318604"/>
              <a:gd name="connsiteY0" fmla="*/ 0 h 4529137"/>
              <a:gd name="connsiteX1" fmla="*/ 3138525 w 3318604"/>
              <a:gd name="connsiteY1" fmla="*/ 14287 h 4529137"/>
              <a:gd name="connsiteX2" fmla="*/ 3028950 w 3318604"/>
              <a:gd name="connsiteY2" fmla="*/ 771525 h 4529137"/>
              <a:gd name="connsiteX3" fmla="*/ 3086100 w 3318604"/>
              <a:gd name="connsiteY3" fmla="*/ 2700337 h 4529137"/>
              <a:gd name="connsiteX4" fmla="*/ 3114674 w 3318604"/>
              <a:gd name="connsiteY4" fmla="*/ 3186112 h 4529137"/>
              <a:gd name="connsiteX5" fmla="*/ 3138525 w 3318604"/>
              <a:gd name="connsiteY5" fmla="*/ 4529137 h 4529137"/>
              <a:gd name="connsiteX6" fmla="*/ 0 w 3318604"/>
              <a:gd name="connsiteY6" fmla="*/ 4529137 h 4529137"/>
              <a:gd name="connsiteX7" fmla="*/ 0 w 3318604"/>
              <a:gd name="connsiteY7" fmla="*/ 0 h 4529137"/>
              <a:gd name="connsiteX0" fmla="*/ 0 w 3340710"/>
              <a:gd name="connsiteY0" fmla="*/ 0 h 4529137"/>
              <a:gd name="connsiteX1" fmla="*/ 3138525 w 3340710"/>
              <a:gd name="connsiteY1" fmla="*/ 14287 h 4529137"/>
              <a:gd name="connsiteX2" fmla="*/ 3028950 w 3340710"/>
              <a:gd name="connsiteY2" fmla="*/ 771525 h 4529137"/>
              <a:gd name="connsiteX3" fmla="*/ 3114675 w 3340710"/>
              <a:gd name="connsiteY3" fmla="*/ 2800350 h 4529137"/>
              <a:gd name="connsiteX4" fmla="*/ 3114674 w 3340710"/>
              <a:gd name="connsiteY4" fmla="*/ 3186112 h 4529137"/>
              <a:gd name="connsiteX5" fmla="*/ 3138525 w 3340710"/>
              <a:gd name="connsiteY5" fmla="*/ 4529137 h 4529137"/>
              <a:gd name="connsiteX6" fmla="*/ 0 w 3340710"/>
              <a:gd name="connsiteY6" fmla="*/ 4529137 h 4529137"/>
              <a:gd name="connsiteX7" fmla="*/ 0 w 3340710"/>
              <a:gd name="connsiteY7" fmla="*/ 0 h 4529137"/>
              <a:gd name="connsiteX0" fmla="*/ 0 w 3443287"/>
              <a:gd name="connsiteY0" fmla="*/ 0 h 4529137"/>
              <a:gd name="connsiteX1" fmla="*/ 3138525 w 3443287"/>
              <a:gd name="connsiteY1" fmla="*/ 14287 h 4529137"/>
              <a:gd name="connsiteX2" fmla="*/ 3028950 w 3443287"/>
              <a:gd name="connsiteY2" fmla="*/ 771525 h 4529137"/>
              <a:gd name="connsiteX3" fmla="*/ 3114675 w 3443287"/>
              <a:gd name="connsiteY3" fmla="*/ 2800350 h 4529137"/>
              <a:gd name="connsiteX4" fmla="*/ 3114674 w 3443287"/>
              <a:gd name="connsiteY4" fmla="*/ 3186112 h 4529137"/>
              <a:gd name="connsiteX5" fmla="*/ 3443287 w 3443287"/>
              <a:gd name="connsiteY5" fmla="*/ 3757612 h 4529137"/>
              <a:gd name="connsiteX6" fmla="*/ 3138525 w 3443287"/>
              <a:gd name="connsiteY6" fmla="*/ 4529137 h 4529137"/>
              <a:gd name="connsiteX7" fmla="*/ 0 w 3443287"/>
              <a:gd name="connsiteY7" fmla="*/ 4529137 h 4529137"/>
              <a:gd name="connsiteX8" fmla="*/ 0 w 3443287"/>
              <a:gd name="connsiteY8" fmla="*/ 0 h 4529137"/>
              <a:gd name="connsiteX0" fmla="*/ 0 w 3477766"/>
              <a:gd name="connsiteY0" fmla="*/ 0 h 4529137"/>
              <a:gd name="connsiteX1" fmla="*/ 3138525 w 3477766"/>
              <a:gd name="connsiteY1" fmla="*/ 14287 h 4529137"/>
              <a:gd name="connsiteX2" fmla="*/ 3414712 w 3477766"/>
              <a:gd name="connsiteY2" fmla="*/ 214312 h 4529137"/>
              <a:gd name="connsiteX3" fmla="*/ 3028950 w 3477766"/>
              <a:gd name="connsiteY3" fmla="*/ 771525 h 4529137"/>
              <a:gd name="connsiteX4" fmla="*/ 3114675 w 3477766"/>
              <a:gd name="connsiteY4" fmla="*/ 2800350 h 4529137"/>
              <a:gd name="connsiteX5" fmla="*/ 3114674 w 3477766"/>
              <a:gd name="connsiteY5" fmla="*/ 3186112 h 4529137"/>
              <a:gd name="connsiteX6" fmla="*/ 3443287 w 3477766"/>
              <a:gd name="connsiteY6" fmla="*/ 3757612 h 4529137"/>
              <a:gd name="connsiteX7" fmla="*/ 3138525 w 3477766"/>
              <a:gd name="connsiteY7" fmla="*/ 4529137 h 4529137"/>
              <a:gd name="connsiteX8" fmla="*/ 0 w 3477766"/>
              <a:gd name="connsiteY8" fmla="*/ 4529137 h 4529137"/>
              <a:gd name="connsiteX9" fmla="*/ 0 w 3477766"/>
              <a:gd name="connsiteY9" fmla="*/ 0 h 4529137"/>
              <a:gd name="connsiteX0" fmla="*/ 0 w 3477766"/>
              <a:gd name="connsiteY0" fmla="*/ 0 h 4529137"/>
              <a:gd name="connsiteX1" fmla="*/ 3138525 w 3477766"/>
              <a:gd name="connsiteY1" fmla="*/ 14287 h 4529137"/>
              <a:gd name="connsiteX2" fmla="*/ 3414712 w 3477766"/>
              <a:gd name="connsiteY2" fmla="*/ 214312 h 4529137"/>
              <a:gd name="connsiteX3" fmla="*/ 3028950 w 3477766"/>
              <a:gd name="connsiteY3" fmla="*/ 771525 h 4529137"/>
              <a:gd name="connsiteX4" fmla="*/ 3400423 w 3477766"/>
              <a:gd name="connsiteY4" fmla="*/ 1757362 h 4529137"/>
              <a:gd name="connsiteX5" fmla="*/ 3114675 w 3477766"/>
              <a:gd name="connsiteY5" fmla="*/ 2800350 h 4529137"/>
              <a:gd name="connsiteX6" fmla="*/ 3114674 w 3477766"/>
              <a:gd name="connsiteY6" fmla="*/ 3186112 h 4529137"/>
              <a:gd name="connsiteX7" fmla="*/ 3443287 w 3477766"/>
              <a:gd name="connsiteY7" fmla="*/ 3757612 h 4529137"/>
              <a:gd name="connsiteX8" fmla="*/ 3138525 w 3477766"/>
              <a:gd name="connsiteY8" fmla="*/ 4529137 h 4529137"/>
              <a:gd name="connsiteX9" fmla="*/ 0 w 3477766"/>
              <a:gd name="connsiteY9" fmla="*/ 4529137 h 4529137"/>
              <a:gd name="connsiteX10" fmla="*/ 0 w 3477766"/>
              <a:gd name="connsiteY10" fmla="*/ 0 h 4529137"/>
              <a:gd name="connsiteX0" fmla="*/ 0 w 3477766"/>
              <a:gd name="connsiteY0" fmla="*/ 0 h 4529137"/>
              <a:gd name="connsiteX1" fmla="*/ 3138525 w 3477766"/>
              <a:gd name="connsiteY1" fmla="*/ 14287 h 4529137"/>
              <a:gd name="connsiteX2" fmla="*/ 3414712 w 3477766"/>
              <a:gd name="connsiteY2" fmla="*/ 214312 h 4529137"/>
              <a:gd name="connsiteX3" fmla="*/ 3014661 w 3477766"/>
              <a:gd name="connsiteY3" fmla="*/ 542925 h 4529137"/>
              <a:gd name="connsiteX4" fmla="*/ 3028950 w 3477766"/>
              <a:gd name="connsiteY4" fmla="*/ 771525 h 4529137"/>
              <a:gd name="connsiteX5" fmla="*/ 3400423 w 3477766"/>
              <a:gd name="connsiteY5" fmla="*/ 1757362 h 4529137"/>
              <a:gd name="connsiteX6" fmla="*/ 3114675 w 3477766"/>
              <a:gd name="connsiteY6" fmla="*/ 2800350 h 4529137"/>
              <a:gd name="connsiteX7" fmla="*/ 3114674 w 3477766"/>
              <a:gd name="connsiteY7" fmla="*/ 3186112 h 4529137"/>
              <a:gd name="connsiteX8" fmla="*/ 3443287 w 3477766"/>
              <a:gd name="connsiteY8" fmla="*/ 3757612 h 4529137"/>
              <a:gd name="connsiteX9" fmla="*/ 3138525 w 3477766"/>
              <a:gd name="connsiteY9" fmla="*/ 4529137 h 4529137"/>
              <a:gd name="connsiteX10" fmla="*/ 0 w 3477766"/>
              <a:gd name="connsiteY10" fmla="*/ 4529137 h 4529137"/>
              <a:gd name="connsiteX11" fmla="*/ 0 w 3477766"/>
              <a:gd name="connsiteY11" fmla="*/ 0 h 4529137"/>
              <a:gd name="connsiteX0" fmla="*/ 0 w 3477766"/>
              <a:gd name="connsiteY0" fmla="*/ 0 h 4529137"/>
              <a:gd name="connsiteX1" fmla="*/ 3138525 w 3477766"/>
              <a:gd name="connsiteY1" fmla="*/ 14287 h 4529137"/>
              <a:gd name="connsiteX2" fmla="*/ 3414712 w 3477766"/>
              <a:gd name="connsiteY2" fmla="*/ 214312 h 4529137"/>
              <a:gd name="connsiteX3" fmla="*/ 3057523 w 3477766"/>
              <a:gd name="connsiteY3" fmla="*/ 600075 h 4529137"/>
              <a:gd name="connsiteX4" fmla="*/ 3028950 w 3477766"/>
              <a:gd name="connsiteY4" fmla="*/ 771525 h 4529137"/>
              <a:gd name="connsiteX5" fmla="*/ 3400423 w 3477766"/>
              <a:gd name="connsiteY5" fmla="*/ 1757362 h 4529137"/>
              <a:gd name="connsiteX6" fmla="*/ 3114675 w 3477766"/>
              <a:gd name="connsiteY6" fmla="*/ 2800350 h 4529137"/>
              <a:gd name="connsiteX7" fmla="*/ 3114674 w 3477766"/>
              <a:gd name="connsiteY7" fmla="*/ 3186112 h 4529137"/>
              <a:gd name="connsiteX8" fmla="*/ 3443287 w 3477766"/>
              <a:gd name="connsiteY8" fmla="*/ 3757612 h 4529137"/>
              <a:gd name="connsiteX9" fmla="*/ 3138525 w 3477766"/>
              <a:gd name="connsiteY9" fmla="*/ 4529137 h 4529137"/>
              <a:gd name="connsiteX10" fmla="*/ 0 w 3477766"/>
              <a:gd name="connsiteY10" fmla="*/ 4529137 h 4529137"/>
              <a:gd name="connsiteX11" fmla="*/ 0 w 3477766"/>
              <a:gd name="connsiteY11" fmla="*/ 0 h 4529137"/>
              <a:gd name="connsiteX0" fmla="*/ 0 w 3477766"/>
              <a:gd name="connsiteY0" fmla="*/ 0 h 4529137"/>
              <a:gd name="connsiteX1" fmla="*/ 3138525 w 3477766"/>
              <a:gd name="connsiteY1" fmla="*/ 14287 h 4529137"/>
              <a:gd name="connsiteX2" fmla="*/ 3414712 w 3477766"/>
              <a:gd name="connsiteY2" fmla="*/ 214312 h 4529137"/>
              <a:gd name="connsiteX3" fmla="*/ 3057523 w 3477766"/>
              <a:gd name="connsiteY3" fmla="*/ 600075 h 4529137"/>
              <a:gd name="connsiteX4" fmla="*/ 3028950 w 3477766"/>
              <a:gd name="connsiteY4" fmla="*/ 771525 h 4529137"/>
              <a:gd name="connsiteX5" fmla="*/ 3071811 w 3477766"/>
              <a:gd name="connsiteY5" fmla="*/ 1114425 h 4529137"/>
              <a:gd name="connsiteX6" fmla="*/ 3400423 w 3477766"/>
              <a:gd name="connsiteY6" fmla="*/ 1757362 h 4529137"/>
              <a:gd name="connsiteX7" fmla="*/ 3114675 w 3477766"/>
              <a:gd name="connsiteY7" fmla="*/ 2800350 h 4529137"/>
              <a:gd name="connsiteX8" fmla="*/ 3114674 w 3477766"/>
              <a:gd name="connsiteY8" fmla="*/ 3186112 h 4529137"/>
              <a:gd name="connsiteX9" fmla="*/ 3443287 w 3477766"/>
              <a:gd name="connsiteY9" fmla="*/ 3757612 h 4529137"/>
              <a:gd name="connsiteX10" fmla="*/ 3138525 w 3477766"/>
              <a:gd name="connsiteY10" fmla="*/ 4529137 h 4529137"/>
              <a:gd name="connsiteX11" fmla="*/ 0 w 3477766"/>
              <a:gd name="connsiteY11" fmla="*/ 4529137 h 4529137"/>
              <a:gd name="connsiteX12" fmla="*/ 0 w 3477766"/>
              <a:gd name="connsiteY12" fmla="*/ 0 h 452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7766" h="4529137">
                <a:moveTo>
                  <a:pt x="0" y="0"/>
                </a:moveTo>
                <a:lnTo>
                  <a:pt x="3138525" y="14287"/>
                </a:lnTo>
                <a:cubicBezTo>
                  <a:pt x="3655256" y="57149"/>
                  <a:pt x="3432975" y="88106"/>
                  <a:pt x="3414712" y="214312"/>
                </a:cubicBezTo>
                <a:cubicBezTo>
                  <a:pt x="3422643" y="300037"/>
                  <a:pt x="3121817" y="507206"/>
                  <a:pt x="3057523" y="600075"/>
                </a:cubicBezTo>
                <a:cubicBezTo>
                  <a:pt x="2993229" y="692944"/>
                  <a:pt x="3014663" y="695325"/>
                  <a:pt x="3028950" y="771525"/>
                </a:cubicBezTo>
                <a:cubicBezTo>
                  <a:pt x="3043238" y="847725"/>
                  <a:pt x="3009899" y="950119"/>
                  <a:pt x="3071811" y="1114425"/>
                </a:cubicBezTo>
                <a:cubicBezTo>
                  <a:pt x="3133723" y="1278731"/>
                  <a:pt x="3405185" y="1466850"/>
                  <a:pt x="3400423" y="1757362"/>
                </a:cubicBezTo>
                <a:cubicBezTo>
                  <a:pt x="3395661" y="2047874"/>
                  <a:pt x="3128962" y="2528888"/>
                  <a:pt x="3114675" y="2800350"/>
                </a:cubicBezTo>
                <a:cubicBezTo>
                  <a:pt x="3114675" y="2928938"/>
                  <a:pt x="3114674" y="3057524"/>
                  <a:pt x="3114674" y="3186112"/>
                </a:cubicBezTo>
                <a:cubicBezTo>
                  <a:pt x="3124199" y="3290887"/>
                  <a:pt x="3433762" y="3652837"/>
                  <a:pt x="3443287" y="3757612"/>
                </a:cubicBezTo>
                <a:lnTo>
                  <a:pt x="3138525" y="4529137"/>
                </a:lnTo>
                <a:lnTo>
                  <a:pt x="0" y="45291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391" y="2590096"/>
            <a:ext cx="3328988" cy="332898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5" grpId="0" animBg="1"/>
      <p:bldP spid="46" grpId="0" animBg="1"/>
      <p:bldP spid="4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2405" y="5400678"/>
            <a:ext cx="11787188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2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b="1" dirty="0" smtClean="0">
                <a:solidFill>
                  <a:srgbClr val="FFF2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2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endParaRPr lang="en-US" sz="8000" b="1" dirty="0">
              <a:solidFill>
                <a:srgbClr val="FFF2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690" y="78646"/>
            <a:ext cx="11552618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690" y="85522"/>
            <a:ext cx="11552618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r="2157"/>
          <a:stretch/>
        </p:blipFill>
        <p:spPr>
          <a:xfrm>
            <a:off x="319690" y="1642009"/>
            <a:ext cx="11552618" cy="35118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2405" y="5393802"/>
            <a:ext cx="1178718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জাতিসত্তার</a:t>
            </a:r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D6FFE7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8000" b="1" dirty="0" smtClean="0">
                <a:solidFill>
                  <a:srgbClr val="D6FF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D6FFE7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8000" b="1" dirty="0" smtClean="0">
                <a:solidFill>
                  <a:srgbClr val="D6FF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D6FFE7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8000" b="1" dirty="0">
                <a:solidFill>
                  <a:srgbClr val="D6FF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D6FFE7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8000" b="1" dirty="0">
                <a:solidFill>
                  <a:srgbClr val="D6FF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D6FFE7"/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sz="8000" b="1" dirty="0">
              <a:solidFill>
                <a:srgbClr val="D6FFE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4" grpId="1" animBg="1"/>
      <p:bldP spid="5" grpId="0" animBg="1"/>
      <p:bldP spid="7" grpId="0" animBg="1"/>
      <p:bldP spid="7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0944" y="323804"/>
            <a:ext cx="2792704" cy="7848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157" y="1919774"/>
            <a:ext cx="8624754" cy="1887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67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67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67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069" y="5524500"/>
            <a:ext cx="1200093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----------------------------------------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4318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6" y="1577654"/>
            <a:ext cx="11264521" cy="4874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3495" y="0"/>
            <a:ext cx="1126452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495" y="7994"/>
            <a:ext cx="1126452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800" b="1" dirty="0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b="1" dirty="0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4800" b="1" dirty="0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800" b="1" dirty="0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b="1" dirty="0" smtClean="0">
                <a:ln>
                  <a:solidFill>
                    <a:srgbClr val="D6E6FF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 </a:t>
            </a:r>
            <a:endParaRPr lang="en-US" sz="4800" b="1" dirty="0">
              <a:ln>
                <a:solidFill>
                  <a:srgbClr val="D6E6FF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494" y="131105"/>
            <a:ext cx="11264521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8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8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</TotalTime>
  <Words>558</Words>
  <Application>Microsoft Office PowerPoint</Application>
  <PresentationFormat>Widescreen</PresentationFormat>
  <Paragraphs>156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354</cp:revision>
  <dcterms:created xsi:type="dcterms:W3CDTF">2020-06-22T12:07:46Z</dcterms:created>
  <dcterms:modified xsi:type="dcterms:W3CDTF">2020-06-30T16:47:02Z</dcterms:modified>
</cp:coreProperties>
</file>