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296" r:id="rId3"/>
    <p:sldId id="297" r:id="rId4"/>
    <p:sldId id="280" r:id="rId5"/>
    <p:sldId id="281" r:id="rId6"/>
    <p:sldId id="282" r:id="rId7"/>
    <p:sldId id="283" r:id="rId8"/>
    <p:sldId id="284" r:id="rId9"/>
    <p:sldId id="285" r:id="rId10"/>
    <p:sldId id="301" r:id="rId11"/>
    <p:sldId id="286" r:id="rId12"/>
    <p:sldId id="288" r:id="rId13"/>
    <p:sldId id="298" r:id="rId14"/>
    <p:sldId id="289" r:id="rId15"/>
    <p:sldId id="291" r:id="rId16"/>
    <p:sldId id="302" r:id="rId17"/>
    <p:sldId id="303" r:id="rId18"/>
    <p:sldId id="290" r:id="rId19"/>
    <p:sldId id="278" r:id="rId20"/>
    <p:sldId id="299" r:id="rId21"/>
    <p:sldId id="293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4660"/>
  </p:normalViewPr>
  <p:slideViewPr>
    <p:cSldViewPr>
      <p:cViewPr varScale="1">
        <p:scale>
          <a:sx n="70" d="100"/>
          <a:sy n="70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0E78-DD63-462A-937B-B650B311645E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67E4C-F5EA-45A5-B07E-D5333C65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0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0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3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0073-6824-43C0-AC59-662038211426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BB17-9D41-4A29-866E-44B3BD502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8255" y="1201375"/>
            <a:ext cx="8403608" cy="4524233"/>
            <a:chOff x="109183" y="513425"/>
            <a:chExt cx="11204811" cy="6032310"/>
          </a:xfrm>
        </p:grpSpPr>
        <p:sp>
          <p:nvSpPr>
            <p:cNvPr id="4" name="TextBox 3"/>
            <p:cNvSpPr txBox="1"/>
            <p:nvPr/>
          </p:nvSpPr>
          <p:spPr>
            <a:xfrm>
              <a:off x="109183" y="996288"/>
              <a:ext cx="705589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245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24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84" y="513425"/>
              <a:ext cx="6032310" cy="6032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6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943" y="4762502"/>
            <a:ext cx="6710491" cy="656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1371600"/>
            <a:ext cx="8591423" cy="2513214"/>
            <a:chOff x="228600" y="1371600"/>
            <a:chExt cx="8591423" cy="25132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6" t="8054" r="14893" b="7322"/>
            <a:stretch/>
          </p:blipFill>
          <p:spPr>
            <a:xfrm>
              <a:off x="228600" y="1371600"/>
              <a:ext cx="2505971" cy="25132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025" y="1371600"/>
              <a:ext cx="2802998" cy="25132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20"/>
            <a:stretch/>
          </p:blipFill>
          <p:spPr>
            <a:xfrm>
              <a:off x="2772652" y="1447800"/>
              <a:ext cx="2845258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6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3998109" cy="3711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4615143"/>
            <a:ext cx="4062262" cy="95410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সামাজিক যোগাযোগ মাধ্যমগুলোতে বেশি সময় ব্যয় করা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492454" cy="39111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8800" y="4800600"/>
            <a:ext cx="2906129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খেলাধুলা না করা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685800"/>
            <a:ext cx="6564217" cy="419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5715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সঠিক পদ্ধতিতে আইসিটি যন্ত্র ব্যবহার না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9803" y="1143001"/>
            <a:ext cx="2790947" cy="7848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5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5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181600"/>
            <a:ext cx="4953000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স্বাস্থ্য ঝুঁকির কার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ণগুলি কি কি 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151188"/>
            <a:ext cx="2558955" cy="30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8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228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স্বাস্থ্য ঝুঁকি এড়াতে করণীয় 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just-one-more-tweet-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098" y="1255776"/>
            <a:ext cx="3312404" cy="2782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303" y="4439682"/>
            <a:ext cx="3190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শিশুদের কম্পিউটার গেমে আসক্ত না হতে দেওয়া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45" y="1547431"/>
            <a:ext cx="3968358" cy="3344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37769" y="5243031"/>
            <a:ext cx="3532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রিক্ত আইসিটি যন্ত্র ব্যবহার না করা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304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স্বাস্থ্য ঝুঁকি এড়াতে করণীয়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257800"/>
            <a:ext cx="7086600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সঠিক পদ্ধতিতে আইসিটি যন্ত্র ব্যবহার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1447800"/>
            <a:ext cx="8596148" cy="3048000"/>
            <a:chOff x="228600" y="1447800"/>
            <a:chExt cx="8596148" cy="304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447800"/>
              <a:ext cx="4052162" cy="304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447800"/>
              <a:ext cx="4176548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05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04800"/>
            <a:ext cx="8610600" cy="5410199"/>
            <a:chOff x="703239" y="1059445"/>
            <a:chExt cx="7754961" cy="45642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059445"/>
              <a:ext cx="3657600" cy="2246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39" y="1079502"/>
              <a:ext cx="3561851" cy="22261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/>
            <a:stretch/>
          </p:blipFill>
          <p:spPr>
            <a:xfrm>
              <a:off x="4773996" y="3452109"/>
              <a:ext cx="3671504" cy="21715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Children_swimming_in_Bangladesh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239" y="3452109"/>
              <a:ext cx="3561851" cy="2171547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667000" y="5943600"/>
            <a:ext cx="353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নিয়মিত খেলাধুলা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5486400"/>
            <a:ext cx="8824852" cy="656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67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67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609600"/>
            <a:ext cx="8610600" cy="4267200"/>
            <a:chOff x="228600" y="609600"/>
            <a:chExt cx="8686800" cy="3048000"/>
          </a:xfrm>
        </p:grpSpPr>
        <p:grpSp>
          <p:nvGrpSpPr>
            <p:cNvPr id="2" name="Group 1"/>
            <p:cNvGrpSpPr/>
            <p:nvPr/>
          </p:nvGrpSpPr>
          <p:grpSpPr>
            <a:xfrm>
              <a:off x="3429000" y="609600"/>
              <a:ext cx="5486400" cy="3048000"/>
              <a:chOff x="3429000" y="609600"/>
              <a:chExt cx="5486400" cy="304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851"/>
              <a:stretch/>
            </p:blipFill>
            <p:spPr>
              <a:xfrm>
                <a:off x="6248400" y="685800"/>
                <a:ext cx="2667000" cy="29718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18" r="45652"/>
              <a:stretch/>
            </p:blipFill>
            <p:spPr>
              <a:xfrm>
                <a:off x="3429000" y="609600"/>
                <a:ext cx="2601532" cy="30480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50"/>
            <a:stretch/>
          </p:blipFill>
          <p:spPr>
            <a:xfrm>
              <a:off x="228600" y="609600"/>
              <a:ext cx="310775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9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775855" y="5968758"/>
            <a:ext cx="0" cy="3821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2678471" y="6008329"/>
            <a:ext cx="305946" cy="24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4606966" y="6171979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7188605" y="5791201"/>
            <a:ext cx="478844" cy="3305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7162801" y="5029200"/>
            <a:ext cx="430572" cy="257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086601" y="4017622"/>
            <a:ext cx="362974" cy="209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162800" y="2883226"/>
            <a:ext cx="345766" cy="123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7239000" y="1524000"/>
            <a:ext cx="278999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67600" y="1295400"/>
            <a:ext cx="1600200" cy="559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মনিটরের ওপর রাখা পানির 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রাখা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2400" y="1026191"/>
            <a:ext cx="8534400" cy="406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8" y="1751018"/>
            <a:ext cx="4606762" cy="34815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3" t="27974" r="26732" b="50455"/>
          <a:stretch/>
        </p:blipFill>
        <p:spPr>
          <a:xfrm>
            <a:off x="3426617" y="2696719"/>
            <a:ext cx="1033964" cy="796965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18649" r="43441" b="49911"/>
          <a:stretch/>
        </p:blipFill>
        <p:spPr>
          <a:xfrm>
            <a:off x="2083874" y="2362200"/>
            <a:ext cx="1497529" cy="1129592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0" r="84255" b="45962"/>
          <a:stretch/>
        </p:blipFill>
        <p:spPr>
          <a:xfrm>
            <a:off x="955842" y="2895600"/>
            <a:ext cx="720561" cy="838200"/>
          </a:xfrm>
          <a:prstGeom prst="ellipse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2" t="72967" r="8642" b="5358"/>
          <a:stretch/>
        </p:blipFill>
        <p:spPr bwMode="auto">
          <a:xfrm>
            <a:off x="3903257" y="4293779"/>
            <a:ext cx="1304817" cy="69740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2" t="67348" r="35938" b="15191"/>
          <a:stretch/>
        </p:blipFill>
        <p:spPr bwMode="auto">
          <a:xfrm>
            <a:off x="3009900" y="4038600"/>
            <a:ext cx="92686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2" r="80559" b="32554"/>
          <a:stretch/>
        </p:blipFill>
        <p:spPr>
          <a:xfrm>
            <a:off x="963339" y="3314703"/>
            <a:ext cx="862125" cy="761999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36615" r="66472" b="31693"/>
          <a:stretch/>
        </p:blipFill>
        <p:spPr>
          <a:xfrm>
            <a:off x="1424982" y="2994156"/>
            <a:ext cx="1069081" cy="1152600"/>
          </a:xfrm>
          <a:prstGeom prst="ellipse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7" b="62783"/>
          <a:stretch/>
        </p:blipFill>
        <p:spPr bwMode="auto">
          <a:xfrm>
            <a:off x="963340" y="1840604"/>
            <a:ext cx="1222375" cy="124549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467600" y="2590800"/>
            <a:ext cx="1600200" cy="559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সিপিইউ-এর ওপর 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রাখা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67600" y="3570456"/>
            <a:ext cx="1600200" cy="9253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সকেটে প্লাগ ছাড়া বৈদ্যুতিক 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দেওয়া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67600" y="4788312"/>
            <a:ext cx="1600200" cy="559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ছেড়া বৈদ্যুতিক 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রাখা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0" y="5734744"/>
            <a:ext cx="1600200" cy="743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মাকড়সা ও মাকড়সার 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পরিষ্কার রাখা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199" y="6350904"/>
            <a:ext cx="1498327" cy="507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থেকে সতর্ক থাকা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85715" y="6325173"/>
            <a:ext cx="1195109" cy="532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যথাযথ স্থানে রাখা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76756" y="6287073"/>
            <a:ext cx="1914444" cy="4947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গড়িয়ে পড়া চায়ের 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পরিষ্কার রাখা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228600"/>
            <a:ext cx="444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আইসিটি ব্যবহারে সতর্কতা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1875 -0.18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35695 0.01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-3.33333E-6 L 0.52275 0.094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1 0.00023 L 0.25347 0.06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48611 0.4627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1007 0.1451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10243 0.3122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7743 0.2942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5715000"/>
            <a:ext cx="8610599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স্বাস্থ্য ঝুঁকি এড়াতে করণ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য় বিষয় সম্পর্কে একটি তালিকা তৈরি 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676400"/>
            <a:ext cx="3582537" cy="3582537"/>
          </a:xfrm>
          <a:prstGeom prst="roundRect">
            <a:avLst>
              <a:gd name="adj" fmla="val 16667"/>
            </a:avLst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209800" y="228600"/>
            <a:ext cx="4953000" cy="110799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8572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676400"/>
            <a:ext cx="8153400" cy="4038600"/>
            <a:chOff x="1981200" y="1678674"/>
            <a:chExt cx="8229600" cy="3285641"/>
          </a:xfrm>
        </p:grpSpPr>
        <p:sp>
          <p:nvSpPr>
            <p:cNvPr id="2" name="Rectangle 1"/>
            <p:cNvSpPr/>
            <p:nvPr/>
          </p:nvSpPr>
          <p:spPr>
            <a:xfrm>
              <a:off x="5959522" y="1678675"/>
              <a:ext cx="4251278" cy="328564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3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3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3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গার্লস স্কুল এন্ড কলেজ </a:t>
              </a:r>
            </a:p>
            <a:p>
              <a:pPr algn="ctr">
                <a:defRPr/>
              </a:pPr>
              <a:r>
                <a:rPr lang="bn-BD" sz="3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 </a:t>
              </a:r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mijan</a:t>
              </a: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eid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@gmail.com</a:t>
              </a:r>
              <a:endPara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 : 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678674"/>
              <a:ext cx="3657600" cy="322364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29347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85800" y="533400"/>
            <a:ext cx="5429250" cy="12573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733800"/>
            <a:ext cx="8690212" cy="203132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কম্পিউটারের সামনে বসে থাকলে শারীরিক কি কি ক্ষতি হতে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38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2।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আইসিটি যন্ত্র কখন আমাদের জন্য ক্ষতির কার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হয়ে পড়ে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ingdings"/>
              </a:rPr>
              <a:t>আইসিটি ব্যবহারে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কি কি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সতর্কতা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বজায় রাখা দরকার ?  </a:t>
            </a:r>
            <a:endParaRPr lang="en-US" sz="2800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1000"/>
            <a:ext cx="2142433" cy="21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6518" y="1257301"/>
            <a:ext cx="2901756" cy="101566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876800"/>
            <a:ext cx="8884692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আইসিটি যন্ত্র ব্যবহারের ফলে তুমি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শারীরিক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সমস্যার মুখোমুখি হও তার একটি তালিকা করে আনবে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6" y="959609"/>
            <a:ext cx="4872251" cy="30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0" y="381000"/>
            <a:ext cx="3352800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029200" cy="424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75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76400" y="533400"/>
            <a:ext cx="6119031" cy="57150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ষষ্ঠ  </a:t>
              </a:r>
              <a:endParaRPr lang="bn-BD" sz="3200" dirty="0">
                <a:solidFill>
                  <a:srgbClr val="DAEDEF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বিষয় : </a:t>
              </a:r>
              <a:r>
                <a:rPr lang="en-US" sz="32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endPara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bn-BD" sz="32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তৃতীয়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BD" sz="32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প্রযুক্তির নিরাপদ ব্যবহার  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সময় : 4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০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</a:p>
            <a:p>
              <a:pPr>
                <a:defRPr/>
              </a:pP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তারিখ :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01/০7/২০২০ খ্রিঃ   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2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2604438"/>
            <a:ext cx="2619375" cy="1743075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 rot="3435738">
            <a:off x="6740276" y="4952011"/>
            <a:ext cx="436070" cy="1624085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8958283">
            <a:off x="7026052" y="809789"/>
            <a:ext cx="563765" cy="1965407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8253472">
            <a:off x="2142024" y="4603201"/>
            <a:ext cx="408138" cy="1687240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4127533">
            <a:off x="2218120" y="837390"/>
            <a:ext cx="484927" cy="1651709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3829" y="2768090"/>
            <a:ext cx="19050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মাত্রারিক্ত কম্পিউটার ব্যবহার করা হচ্ছে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13090"/>
            <a:ext cx="190500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পিঠে ব্যথা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3" y="2914898"/>
            <a:ext cx="2581275" cy="1771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87" y="4413090"/>
            <a:ext cx="2595995" cy="15099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69327" y="6207094"/>
            <a:ext cx="190500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মাথা ব্যথা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2404383"/>
            <a:ext cx="190500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চোখের সমস্যা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33" y="890022"/>
            <a:ext cx="2956680" cy="15809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13548" y="657613"/>
            <a:ext cx="982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এর ফলে  যে সমস্যা হচ্ছে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480960" y="561217"/>
            <a:ext cx="1178997" cy="1030492"/>
          </a:xfrm>
          <a:prstGeom prst="wedgeEllipseCallout">
            <a:avLst>
              <a:gd name="adj1" fmla="val -10442"/>
              <a:gd name="adj2" fmla="val 903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677"/>
            <a:ext cx="7848600" cy="4190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04800"/>
            <a:ext cx="7543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রিক্ত কম্পিউটার ব্যবহার কিসের ঝুঁকি সৃষ্টি করছে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943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এই ঝুঁকি মোকাবেলায় আমাদের কি করা উচিত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আমাদের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181600"/>
            <a:ext cx="8557151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sym typeface="Wingdings"/>
              </a:rPr>
              <a:t>আইসিটি</a:t>
            </a:r>
            <a:r>
              <a:rPr lang="bn-IN" sz="4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  <a:sym typeface="Wingdings"/>
              </a:rPr>
              <a:t>ব্যবহারে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/>
              </a:rPr>
              <a:t>র</a:t>
            </a:r>
            <a:r>
              <a:rPr lang="bn-BD" sz="4000" dirty="0">
                <a:latin typeface="NikoshBAN" pitchFamily="2" charset="0"/>
                <a:cs typeface="NikoshBAN" pitchFamily="2" charset="0"/>
                <a:sym typeface="Wingdings"/>
              </a:rPr>
              <a:t> স্বাস্থ্য ঝু</a:t>
            </a:r>
            <a:r>
              <a:rPr lang="bn-IN" sz="4000" dirty="0" smtClean="0">
                <a:latin typeface="NikoshBAN" pitchFamily="2" charset="0"/>
                <a:cs typeface="NikoshBAN" pitchFamily="2" charset="0"/>
                <a:sym typeface="Wingdings"/>
              </a:rPr>
              <a:t>ঁকি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bn-BD" sz="4000" dirty="0">
                <a:latin typeface="NikoshBAN" pitchFamily="2" charset="0"/>
                <a:cs typeface="NikoshBAN" pitchFamily="2" charset="0"/>
                <a:sym typeface="Wingdings"/>
              </a:rPr>
              <a:t>ব্যবহারে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র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  <a:sym typeface="Wingdings"/>
              </a:rPr>
              <a:t>সতর্কতা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1295400"/>
            <a:ext cx="8510229" cy="2966359"/>
            <a:chOff x="381000" y="1295400"/>
            <a:chExt cx="8510229" cy="29663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00" y="1530927"/>
              <a:ext cx="4287842" cy="259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524000"/>
              <a:ext cx="1718231" cy="259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465" y="2819400"/>
              <a:ext cx="1958681" cy="14423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295400"/>
              <a:ext cx="2109429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1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38400"/>
            <a:ext cx="8253984" cy="252376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ই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পাঠ শেষে শিক্ষার্থীরা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32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আইসিটি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ব্যবহারে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র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স্বাস্থ্য ঝু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ঁকির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কার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ণ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ব্যাখ্যা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পারবে ।</a:t>
            </a:r>
            <a:endParaRPr lang="bn-BD" sz="32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/>
              </a:rPr>
              <a:t> স্বাস্থ্য ঝুঁকি এড়িয়ে চলার পদ্ধতি ব্যাখ্যা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। </a:t>
            </a:r>
            <a:endParaRPr lang="bn-IN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/>
              </a:rPr>
              <a:t> আইসিটি ব্যবহারে সতর্কতা সম্পর্কে বর্ণনা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।  </a:t>
            </a:r>
            <a:endParaRPr lang="bn-BD" sz="32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838200"/>
            <a:ext cx="2129109" cy="9233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স্বাস্থ্য ঝুঁকি ক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410200"/>
            <a:ext cx="8534400" cy="107721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কোনকিছুর মাত্রারিক্ত ব্যবহারের ফলে স্বাস্থ্যের জন্য যে ঝুঁকি সৃষ্টি হয় তাকে স্বাস্থ্য ঝুঁকি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990600"/>
            <a:ext cx="7391400" cy="4114802"/>
            <a:chOff x="228600" y="1066800"/>
            <a:chExt cx="7391400" cy="4114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066800"/>
              <a:ext cx="2683176" cy="23080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066800"/>
              <a:ext cx="2258160" cy="228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/>
            <a:stretch/>
          </p:blipFill>
          <p:spPr>
            <a:xfrm>
              <a:off x="5562600" y="1066800"/>
              <a:ext cx="2057400" cy="228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352800"/>
              <a:ext cx="2438404" cy="18288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5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ild+on+computer.jpg"/>
          <p:cNvPicPr>
            <a:picLocks noChangeAspect="1"/>
          </p:cNvPicPr>
          <p:nvPr/>
        </p:nvPicPr>
        <p:blipFill rotWithShape="1">
          <a:blip r:embed="rId2" cstate="print"/>
          <a:srcRect l="6012" r="9591"/>
          <a:stretch/>
        </p:blipFill>
        <p:spPr>
          <a:xfrm>
            <a:off x="704088" y="1295677"/>
            <a:ext cx="3312404" cy="284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8296" y="243167"/>
            <a:ext cx="3581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স্বাস্থ্য ঝুঁকির কার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292" y="445031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মাত্রারিক্ত কম্পিউটারে গেম খেলা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00" y="2572111"/>
            <a:ext cx="4028793" cy="2990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0816" y="5735473"/>
            <a:ext cx="426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দীর্ঘক্ষন হাতে করে মোবাইল ব্যবহার 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397</Words>
  <Application>Microsoft Office PowerPoint</Application>
  <PresentationFormat>On-screen Show (4:3)</PresentationFormat>
  <Paragraphs>71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</vt:lpstr>
      <vt:lpstr>NikoshBAN</vt:lpstr>
      <vt:lpstr>Times New Roman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MIJAN</cp:lastModifiedBy>
  <cp:revision>159</cp:revision>
  <dcterms:created xsi:type="dcterms:W3CDTF">2019-09-10T06:41:05Z</dcterms:created>
  <dcterms:modified xsi:type="dcterms:W3CDTF">2020-07-01T17:34:19Z</dcterms:modified>
</cp:coreProperties>
</file>