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4"/>
  </p:notesMasterIdLst>
  <p:sldIdLst>
    <p:sldId id="256" r:id="rId2"/>
    <p:sldId id="270" r:id="rId3"/>
    <p:sldId id="257" r:id="rId4"/>
    <p:sldId id="258" r:id="rId5"/>
    <p:sldId id="269" r:id="rId6"/>
    <p:sldId id="259" r:id="rId7"/>
    <p:sldId id="271" r:id="rId8"/>
    <p:sldId id="265" r:id="rId9"/>
    <p:sldId id="263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7BA871"/>
    <a:srgbClr val="38611D"/>
    <a:srgbClr val="3A6422"/>
    <a:srgbClr val="689A5D"/>
    <a:srgbClr val="487031"/>
    <a:srgbClr val="037318"/>
    <a:srgbClr val="638D5D"/>
    <a:srgbClr val="36622D"/>
    <a:srgbClr val="D2AA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603" autoAdjust="0"/>
    <p:restoredTop sz="94660"/>
  </p:normalViewPr>
  <p:slideViewPr>
    <p:cSldViewPr snapToGrid="0">
      <p:cViewPr varScale="1">
        <p:scale>
          <a:sx n="67" d="100"/>
          <a:sy n="67" d="100"/>
        </p:scale>
        <p:origin x="864" y="60"/>
      </p:cViewPr>
      <p:guideLst>
        <p:guide orient="horz" pos="2160"/>
        <p:guide pos="28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5E193F-7351-4F95-92C8-1F3B5AF38DA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760A88-D4C6-4449-94EA-B853B7CE5782}">
      <dgm:prSet phldrT="[Text]"/>
      <dgm:spPr>
        <a:solidFill>
          <a:schemeClr val="bg1"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bn-IN" dirty="0" smtClean="0"/>
            <a:t>পুংকেশর </a:t>
          </a:r>
          <a:endParaRPr lang="en-US" dirty="0"/>
        </a:p>
      </dgm:t>
    </dgm:pt>
    <dgm:pt modelId="{5E622FE4-735B-4AE1-964C-D427523C070A}" type="parTrans" cxnId="{52E5075B-1FD0-4619-B47C-3EC3D38C3CD1}">
      <dgm:prSet/>
      <dgm:spPr/>
      <dgm:t>
        <a:bodyPr/>
        <a:lstStyle/>
        <a:p>
          <a:endParaRPr lang="en-US"/>
        </a:p>
      </dgm:t>
    </dgm:pt>
    <dgm:pt modelId="{D353EE0D-F55B-4182-B1BD-114773EF9E85}" type="sibTrans" cxnId="{52E5075B-1FD0-4619-B47C-3EC3D38C3CD1}">
      <dgm:prSet/>
      <dgm:spPr/>
      <dgm:t>
        <a:bodyPr/>
        <a:lstStyle/>
        <a:p>
          <a:endParaRPr lang="en-US"/>
        </a:p>
      </dgm:t>
    </dgm:pt>
    <dgm:pt modelId="{F44825B1-067C-4223-BE9B-7BCA536CAF2E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IN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পরাগদন্ড </a:t>
          </a:r>
          <a:endParaRPr lang="en-US" sz="2000" dirty="0" smtClean="0"/>
        </a:p>
      </dgm:t>
    </dgm:pt>
    <dgm:pt modelId="{B4DCB539-5DB5-4123-9A8B-D80E504F8EDD}" type="parTrans" cxnId="{1C3354A7-AFB4-44A4-956A-78809A4BEED6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860EECF4-7EC5-4569-8D40-BC2B40EEF69C}" type="sibTrans" cxnId="{1C3354A7-AFB4-44A4-956A-78809A4BEED6}">
      <dgm:prSet/>
      <dgm:spPr/>
      <dgm:t>
        <a:bodyPr/>
        <a:lstStyle/>
        <a:p>
          <a:endParaRPr lang="en-US"/>
        </a:p>
      </dgm:t>
    </dgm:pt>
    <dgm:pt modelId="{043E0113-EC0B-47DC-A610-BE838E59B889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bn-IN" sz="1300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IN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পরাগধানী</a:t>
          </a:r>
          <a:endParaRPr lang="en-US" sz="2000" dirty="0" smtClean="0"/>
        </a:p>
        <a:p>
          <a:endParaRPr lang="en-US" sz="1300" dirty="0"/>
        </a:p>
      </dgm:t>
    </dgm:pt>
    <dgm:pt modelId="{0BE65A2D-8D07-48F8-9265-B2CBBC2CCC32}" type="parTrans" cxnId="{3D797CE1-1F70-411E-82BA-AA2B4E519B33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ED16F705-1AFD-48A2-895B-D0EA60FF35D1}" type="sibTrans" cxnId="{3D797CE1-1F70-411E-82BA-AA2B4E519B33}">
      <dgm:prSet/>
      <dgm:spPr/>
      <dgm:t>
        <a:bodyPr/>
        <a:lstStyle/>
        <a:p>
          <a:endParaRPr lang="en-US"/>
        </a:p>
      </dgm:t>
    </dgm:pt>
    <dgm:pt modelId="{585708B4-8B09-45B3-A3AF-506C60D1531E}" type="pres">
      <dgm:prSet presAssocID="{195E193F-7351-4F95-92C8-1F3B5AF38DA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0EBFF93-E385-423E-9317-B91214C1E4B3}" type="pres">
      <dgm:prSet presAssocID="{5F760A88-D4C6-4449-94EA-B853B7CE5782}" presName="hierRoot1" presStyleCnt="0"/>
      <dgm:spPr/>
    </dgm:pt>
    <dgm:pt modelId="{D9B67813-086D-4877-B5C2-C4B83FB29136}" type="pres">
      <dgm:prSet presAssocID="{5F760A88-D4C6-4449-94EA-B853B7CE5782}" presName="composite" presStyleCnt="0"/>
      <dgm:spPr/>
    </dgm:pt>
    <dgm:pt modelId="{D006EC81-21D1-409B-83E3-64863DE68C58}" type="pres">
      <dgm:prSet presAssocID="{5F760A88-D4C6-4449-94EA-B853B7CE5782}" presName="background" presStyleLbl="node0" presStyleIdx="0" presStyleCnt="1"/>
      <dgm:spPr>
        <a:solidFill>
          <a:schemeClr val="bg1"/>
        </a:solidFill>
      </dgm:spPr>
    </dgm:pt>
    <dgm:pt modelId="{69FCD07B-60B1-4A4B-84A4-F0758E4C649C}" type="pres">
      <dgm:prSet presAssocID="{5F760A88-D4C6-4449-94EA-B853B7CE5782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5FEAAF-4851-486A-A20A-F5FCB875D401}" type="pres">
      <dgm:prSet presAssocID="{5F760A88-D4C6-4449-94EA-B853B7CE5782}" presName="hierChild2" presStyleCnt="0"/>
      <dgm:spPr/>
    </dgm:pt>
    <dgm:pt modelId="{B2C54587-1CCE-4D18-85DD-30FD67D972F4}" type="pres">
      <dgm:prSet presAssocID="{B4DCB539-5DB5-4123-9A8B-D80E504F8EDD}" presName="Name10" presStyleLbl="parChTrans1D2" presStyleIdx="0" presStyleCnt="2"/>
      <dgm:spPr/>
      <dgm:t>
        <a:bodyPr/>
        <a:lstStyle/>
        <a:p>
          <a:endParaRPr lang="en-US"/>
        </a:p>
      </dgm:t>
    </dgm:pt>
    <dgm:pt modelId="{3A1B48D0-44AD-4DE3-85FF-E21841FADAB0}" type="pres">
      <dgm:prSet presAssocID="{F44825B1-067C-4223-BE9B-7BCA536CAF2E}" presName="hierRoot2" presStyleCnt="0"/>
      <dgm:spPr/>
    </dgm:pt>
    <dgm:pt modelId="{FB968CCA-973D-49CC-8D30-0C3428D9CBAB}" type="pres">
      <dgm:prSet presAssocID="{F44825B1-067C-4223-BE9B-7BCA536CAF2E}" presName="composite2" presStyleCnt="0"/>
      <dgm:spPr/>
    </dgm:pt>
    <dgm:pt modelId="{DCB0207E-EE20-4AFF-A3A8-5C2DA17643E2}" type="pres">
      <dgm:prSet presAssocID="{F44825B1-067C-4223-BE9B-7BCA536CAF2E}" presName="background2" presStyleLbl="node2" presStyleIdx="0" presStyleCnt="2"/>
      <dgm:spPr>
        <a:solidFill>
          <a:schemeClr val="bg1"/>
        </a:solidFill>
      </dgm:spPr>
    </dgm:pt>
    <dgm:pt modelId="{8E77FF79-39A3-442F-969D-8C851D94AA7D}" type="pres">
      <dgm:prSet presAssocID="{F44825B1-067C-4223-BE9B-7BCA536CAF2E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98E550-404B-43A7-B5BF-B07F0C409EC2}" type="pres">
      <dgm:prSet presAssocID="{F44825B1-067C-4223-BE9B-7BCA536CAF2E}" presName="hierChild3" presStyleCnt="0"/>
      <dgm:spPr/>
    </dgm:pt>
    <dgm:pt modelId="{243AEBCF-C29E-4152-87FC-FD795B9E0E5A}" type="pres">
      <dgm:prSet presAssocID="{0BE65A2D-8D07-48F8-9265-B2CBBC2CCC32}" presName="Name10" presStyleLbl="parChTrans1D2" presStyleIdx="1" presStyleCnt="2"/>
      <dgm:spPr/>
      <dgm:t>
        <a:bodyPr/>
        <a:lstStyle/>
        <a:p>
          <a:endParaRPr lang="en-US"/>
        </a:p>
      </dgm:t>
    </dgm:pt>
    <dgm:pt modelId="{ED97A978-9542-4227-B6F8-084059FDA3FF}" type="pres">
      <dgm:prSet presAssocID="{043E0113-EC0B-47DC-A610-BE838E59B889}" presName="hierRoot2" presStyleCnt="0"/>
      <dgm:spPr/>
    </dgm:pt>
    <dgm:pt modelId="{6390A4FC-989A-4488-9A37-B8C23DD0D8CE}" type="pres">
      <dgm:prSet presAssocID="{043E0113-EC0B-47DC-A610-BE838E59B889}" presName="composite2" presStyleCnt="0"/>
      <dgm:spPr/>
    </dgm:pt>
    <dgm:pt modelId="{059EF7EB-D02C-4C2D-AA48-9D3BB866F163}" type="pres">
      <dgm:prSet presAssocID="{043E0113-EC0B-47DC-A610-BE838E59B889}" presName="background2" presStyleLbl="node2" presStyleIdx="1" presStyleCnt="2"/>
      <dgm:spPr>
        <a:solidFill>
          <a:schemeClr val="bg1"/>
        </a:solidFill>
      </dgm:spPr>
    </dgm:pt>
    <dgm:pt modelId="{554B36FB-8070-4B50-ADE7-630FB60D7545}" type="pres">
      <dgm:prSet presAssocID="{043E0113-EC0B-47DC-A610-BE838E59B889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9CD3F1-9135-413E-93CA-316670AE4D64}" type="pres">
      <dgm:prSet presAssocID="{043E0113-EC0B-47DC-A610-BE838E59B889}" presName="hierChild3" presStyleCnt="0"/>
      <dgm:spPr/>
    </dgm:pt>
  </dgm:ptLst>
  <dgm:cxnLst>
    <dgm:cxn modelId="{F6BBD812-378A-4265-B10A-4CBD90C306C9}" type="presOf" srcId="{0BE65A2D-8D07-48F8-9265-B2CBBC2CCC32}" destId="{243AEBCF-C29E-4152-87FC-FD795B9E0E5A}" srcOrd="0" destOrd="0" presId="urn:microsoft.com/office/officeart/2005/8/layout/hierarchy1"/>
    <dgm:cxn modelId="{A6D719B2-8B95-4E55-95DE-6D1633BC84EE}" type="presOf" srcId="{043E0113-EC0B-47DC-A610-BE838E59B889}" destId="{554B36FB-8070-4B50-ADE7-630FB60D7545}" srcOrd="0" destOrd="0" presId="urn:microsoft.com/office/officeart/2005/8/layout/hierarchy1"/>
    <dgm:cxn modelId="{21B8CBF7-33D1-43DB-B4CA-EB1310173FE6}" type="presOf" srcId="{195E193F-7351-4F95-92C8-1F3B5AF38DAC}" destId="{585708B4-8B09-45B3-A3AF-506C60D1531E}" srcOrd="0" destOrd="0" presId="urn:microsoft.com/office/officeart/2005/8/layout/hierarchy1"/>
    <dgm:cxn modelId="{3D797CE1-1F70-411E-82BA-AA2B4E519B33}" srcId="{5F760A88-D4C6-4449-94EA-B853B7CE5782}" destId="{043E0113-EC0B-47DC-A610-BE838E59B889}" srcOrd="1" destOrd="0" parTransId="{0BE65A2D-8D07-48F8-9265-B2CBBC2CCC32}" sibTransId="{ED16F705-1AFD-48A2-895B-D0EA60FF35D1}"/>
    <dgm:cxn modelId="{571CA87D-ED28-4FBB-965A-2377BEB93C75}" type="presOf" srcId="{5F760A88-D4C6-4449-94EA-B853B7CE5782}" destId="{69FCD07B-60B1-4A4B-84A4-F0758E4C649C}" srcOrd="0" destOrd="0" presId="urn:microsoft.com/office/officeart/2005/8/layout/hierarchy1"/>
    <dgm:cxn modelId="{1C3354A7-AFB4-44A4-956A-78809A4BEED6}" srcId="{5F760A88-D4C6-4449-94EA-B853B7CE5782}" destId="{F44825B1-067C-4223-BE9B-7BCA536CAF2E}" srcOrd="0" destOrd="0" parTransId="{B4DCB539-5DB5-4123-9A8B-D80E504F8EDD}" sibTransId="{860EECF4-7EC5-4569-8D40-BC2B40EEF69C}"/>
    <dgm:cxn modelId="{7117D73F-8798-476A-875B-DCE3F2880917}" type="presOf" srcId="{F44825B1-067C-4223-BE9B-7BCA536CAF2E}" destId="{8E77FF79-39A3-442F-969D-8C851D94AA7D}" srcOrd="0" destOrd="0" presId="urn:microsoft.com/office/officeart/2005/8/layout/hierarchy1"/>
    <dgm:cxn modelId="{52E5075B-1FD0-4619-B47C-3EC3D38C3CD1}" srcId="{195E193F-7351-4F95-92C8-1F3B5AF38DAC}" destId="{5F760A88-D4C6-4449-94EA-B853B7CE5782}" srcOrd="0" destOrd="0" parTransId="{5E622FE4-735B-4AE1-964C-D427523C070A}" sibTransId="{D353EE0D-F55B-4182-B1BD-114773EF9E85}"/>
    <dgm:cxn modelId="{0F4BCF0D-6703-4704-BAFC-DC3466076B55}" type="presOf" srcId="{B4DCB539-5DB5-4123-9A8B-D80E504F8EDD}" destId="{B2C54587-1CCE-4D18-85DD-30FD67D972F4}" srcOrd="0" destOrd="0" presId="urn:microsoft.com/office/officeart/2005/8/layout/hierarchy1"/>
    <dgm:cxn modelId="{47FEDA33-B835-4557-9488-CE6773C62B6D}" type="presParOf" srcId="{585708B4-8B09-45B3-A3AF-506C60D1531E}" destId="{E0EBFF93-E385-423E-9317-B91214C1E4B3}" srcOrd="0" destOrd="0" presId="urn:microsoft.com/office/officeart/2005/8/layout/hierarchy1"/>
    <dgm:cxn modelId="{CA63F343-A670-44F8-A7FF-9AB31750AF52}" type="presParOf" srcId="{E0EBFF93-E385-423E-9317-B91214C1E4B3}" destId="{D9B67813-086D-4877-B5C2-C4B83FB29136}" srcOrd="0" destOrd="0" presId="urn:microsoft.com/office/officeart/2005/8/layout/hierarchy1"/>
    <dgm:cxn modelId="{1C436440-7A09-49C9-BDC3-E9052144A001}" type="presParOf" srcId="{D9B67813-086D-4877-B5C2-C4B83FB29136}" destId="{D006EC81-21D1-409B-83E3-64863DE68C58}" srcOrd="0" destOrd="0" presId="urn:microsoft.com/office/officeart/2005/8/layout/hierarchy1"/>
    <dgm:cxn modelId="{4167AFC8-ACCA-488C-A8E3-B658E31D5976}" type="presParOf" srcId="{D9B67813-086D-4877-B5C2-C4B83FB29136}" destId="{69FCD07B-60B1-4A4B-84A4-F0758E4C649C}" srcOrd="1" destOrd="0" presId="urn:microsoft.com/office/officeart/2005/8/layout/hierarchy1"/>
    <dgm:cxn modelId="{3B71F100-BEF3-4179-8F37-1CEB04AB90B5}" type="presParOf" srcId="{E0EBFF93-E385-423E-9317-B91214C1E4B3}" destId="{E45FEAAF-4851-486A-A20A-F5FCB875D401}" srcOrd="1" destOrd="0" presId="urn:microsoft.com/office/officeart/2005/8/layout/hierarchy1"/>
    <dgm:cxn modelId="{1A4ED3F6-396D-41CE-94F6-377AD2186083}" type="presParOf" srcId="{E45FEAAF-4851-486A-A20A-F5FCB875D401}" destId="{B2C54587-1CCE-4D18-85DD-30FD67D972F4}" srcOrd="0" destOrd="0" presId="urn:microsoft.com/office/officeart/2005/8/layout/hierarchy1"/>
    <dgm:cxn modelId="{4C7F6AC0-5A29-49A0-8BBB-CEC2C66A2714}" type="presParOf" srcId="{E45FEAAF-4851-486A-A20A-F5FCB875D401}" destId="{3A1B48D0-44AD-4DE3-85FF-E21841FADAB0}" srcOrd="1" destOrd="0" presId="urn:microsoft.com/office/officeart/2005/8/layout/hierarchy1"/>
    <dgm:cxn modelId="{4237752B-7D1C-4134-A8BB-E651C4E8BB03}" type="presParOf" srcId="{3A1B48D0-44AD-4DE3-85FF-E21841FADAB0}" destId="{FB968CCA-973D-49CC-8D30-0C3428D9CBAB}" srcOrd="0" destOrd="0" presId="urn:microsoft.com/office/officeart/2005/8/layout/hierarchy1"/>
    <dgm:cxn modelId="{BFBD5330-D170-4F0B-90CC-74B243A63A8C}" type="presParOf" srcId="{FB968CCA-973D-49CC-8D30-0C3428D9CBAB}" destId="{DCB0207E-EE20-4AFF-A3A8-5C2DA17643E2}" srcOrd="0" destOrd="0" presId="urn:microsoft.com/office/officeart/2005/8/layout/hierarchy1"/>
    <dgm:cxn modelId="{2ACA5D16-2CB1-4807-B816-F431284B9DA2}" type="presParOf" srcId="{FB968CCA-973D-49CC-8D30-0C3428D9CBAB}" destId="{8E77FF79-39A3-442F-969D-8C851D94AA7D}" srcOrd="1" destOrd="0" presId="urn:microsoft.com/office/officeart/2005/8/layout/hierarchy1"/>
    <dgm:cxn modelId="{C801308A-C166-4CCD-92EB-2B87EA89A997}" type="presParOf" srcId="{3A1B48D0-44AD-4DE3-85FF-E21841FADAB0}" destId="{F998E550-404B-43A7-B5BF-B07F0C409EC2}" srcOrd="1" destOrd="0" presId="urn:microsoft.com/office/officeart/2005/8/layout/hierarchy1"/>
    <dgm:cxn modelId="{19DEA258-0FAF-49EF-9B6A-856819B08BCB}" type="presParOf" srcId="{E45FEAAF-4851-486A-A20A-F5FCB875D401}" destId="{243AEBCF-C29E-4152-87FC-FD795B9E0E5A}" srcOrd="2" destOrd="0" presId="urn:microsoft.com/office/officeart/2005/8/layout/hierarchy1"/>
    <dgm:cxn modelId="{6F2953CD-B148-4303-AAB0-E3B59F0122EE}" type="presParOf" srcId="{E45FEAAF-4851-486A-A20A-F5FCB875D401}" destId="{ED97A978-9542-4227-B6F8-084059FDA3FF}" srcOrd="3" destOrd="0" presId="urn:microsoft.com/office/officeart/2005/8/layout/hierarchy1"/>
    <dgm:cxn modelId="{3D91B0A8-E2BE-4216-8D72-486C1C17BC31}" type="presParOf" srcId="{ED97A978-9542-4227-B6F8-084059FDA3FF}" destId="{6390A4FC-989A-4488-9A37-B8C23DD0D8CE}" srcOrd="0" destOrd="0" presId="urn:microsoft.com/office/officeart/2005/8/layout/hierarchy1"/>
    <dgm:cxn modelId="{B5B78328-1385-46D3-950B-C28D9F879D81}" type="presParOf" srcId="{6390A4FC-989A-4488-9A37-B8C23DD0D8CE}" destId="{059EF7EB-D02C-4C2D-AA48-9D3BB866F163}" srcOrd="0" destOrd="0" presId="urn:microsoft.com/office/officeart/2005/8/layout/hierarchy1"/>
    <dgm:cxn modelId="{BECDA961-9ED8-4753-AF7F-3AFDF15ADB41}" type="presParOf" srcId="{6390A4FC-989A-4488-9A37-B8C23DD0D8CE}" destId="{554B36FB-8070-4B50-ADE7-630FB60D7545}" srcOrd="1" destOrd="0" presId="urn:microsoft.com/office/officeart/2005/8/layout/hierarchy1"/>
    <dgm:cxn modelId="{A1E9CE3E-CE37-4643-9DEA-E583490F6290}" type="presParOf" srcId="{ED97A978-9542-4227-B6F8-084059FDA3FF}" destId="{429CD3F1-9135-413E-93CA-316670AE4D6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5E193F-7351-4F95-92C8-1F3B5AF38DA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760A88-D4C6-4449-94EA-B853B7CE5782}">
      <dgm:prSet phldrT="[Text]" custT="1"/>
      <dgm:spPr>
        <a:solidFill>
          <a:schemeClr val="bg1"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bn-IN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গর্ভপত্র</a:t>
          </a:r>
          <a:r>
            <a:rPr lang="bn-IN" sz="2900" dirty="0" smtClean="0"/>
            <a:t> </a:t>
          </a:r>
          <a:endParaRPr lang="en-US" sz="2900" dirty="0"/>
        </a:p>
      </dgm:t>
    </dgm:pt>
    <dgm:pt modelId="{5E622FE4-735B-4AE1-964C-D427523C070A}" type="parTrans" cxnId="{52E5075B-1FD0-4619-B47C-3EC3D38C3CD1}">
      <dgm:prSet/>
      <dgm:spPr/>
      <dgm:t>
        <a:bodyPr/>
        <a:lstStyle/>
        <a:p>
          <a:endParaRPr lang="en-US"/>
        </a:p>
      </dgm:t>
    </dgm:pt>
    <dgm:pt modelId="{D353EE0D-F55B-4182-B1BD-114773EF9E85}" type="sibTrans" cxnId="{52E5075B-1FD0-4619-B47C-3EC3D38C3CD1}">
      <dgm:prSet/>
      <dgm:spPr/>
      <dgm:t>
        <a:bodyPr/>
        <a:lstStyle/>
        <a:p>
          <a:endParaRPr lang="en-US"/>
        </a:p>
      </dgm:t>
    </dgm:pt>
    <dgm:pt modelId="{F44825B1-067C-4223-BE9B-7BCA536CAF2E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IN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গর্ভমুন্ড </a:t>
          </a:r>
          <a:endParaRPr lang="en-US" sz="2000" dirty="0" smtClean="0"/>
        </a:p>
      </dgm:t>
    </dgm:pt>
    <dgm:pt modelId="{B4DCB539-5DB5-4123-9A8B-D80E504F8EDD}" type="parTrans" cxnId="{1C3354A7-AFB4-44A4-956A-78809A4BEED6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860EECF4-7EC5-4569-8D40-BC2B40EEF69C}" type="sibTrans" cxnId="{1C3354A7-AFB4-44A4-956A-78809A4BEED6}">
      <dgm:prSet/>
      <dgm:spPr/>
      <dgm:t>
        <a:bodyPr/>
        <a:lstStyle/>
        <a:p>
          <a:endParaRPr lang="en-US"/>
        </a:p>
      </dgm:t>
    </dgm:pt>
    <dgm:pt modelId="{043E0113-EC0B-47DC-A610-BE838E59B889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IN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গর্ভদন্ড</a:t>
          </a:r>
          <a:r>
            <a:rPr lang="bn-IN" sz="13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1300" dirty="0"/>
        </a:p>
      </dgm:t>
    </dgm:pt>
    <dgm:pt modelId="{0BE65A2D-8D07-48F8-9265-B2CBBC2CCC32}" type="parTrans" cxnId="{3D797CE1-1F70-411E-82BA-AA2B4E519B33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ED16F705-1AFD-48A2-895B-D0EA60FF35D1}" type="sibTrans" cxnId="{3D797CE1-1F70-411E-82BA-AA2B4E519B33}">
      <dgm:prSet/>
      <dgm:spPr/>
      <dgm:t>
        <a:bodyPr/>
        <a:lstStyle/>
        <a:p>
          <a:endParaRPr lang="en-US"/>
        </a:p>
      </dgm:t>
    </dgm:pt>
    <dgm:pt modelId="{975D8A0E-9EAA-4267-91AF-62DD4516002C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bn-IN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গর্ভাশয়</a:t>
          </a:r>
          <a:r>
            <a:rPr lang="bn-IN" sz="29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900" dirty="0"/>
        </a:p>
      </dgm:t>
    </dgm:pt>
    <dgm:pt modelId="{392EF8F7-D429-48BD-981D-968E2E052DF6}" type="parTrans" cxnId="{4250CEB2-6564-4A2C-87B5-FB5904094EB9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3D78DC3B-89ED-449D-820A-6C2F196F348D}" type="sibTrans" cxnId="{4250CEB2-6564-4A2C-87B5-FB5904094EB9}">
      <dgm:prSet/>
      <dgm:spPr/>
      <dgm:t>
        <a:bodyPr/>
        <a:lstStyle/>
        <a:p>
          <a:endParaRPr lang="en-US"/>
        </a:p>
      </dgm:t>
    </dgm:pt>
    <dgm:pt modelId="{585708B4-8B09-45B3-A3AF-506C60D1531E}" type="pres">
      <dgm:prSet presAssocID="{195E193F-7351-4F95-92C8-1F3B5AF38DA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0EBFF93-E385-423E-9317-B91214C1E4B3}" type="pres">
      <dgm:prSet presAssocID="{5F760A88-D4C6-4449-94EA-B853B7CE5782}" presName="hierRoot1" presStyleCnt="0"/>
      <dgm:spPr/>
    </dgm:pt>
    <dgm:pt modelId="{D9B67813-086D-4877-B5C2-C4B83FB29136}" type="pres">
      <dgm:prSet presAssocID="{5F760A88-D4C6-4449-94EA-B853B7CE5782}" presName="composite" presStyleCnt="0"/>
      <dgm:spPr/>
    </dgm:pt>
    <dgm:pt modelId="{D006EC81-21D1-409B-83E3-64863DE68C58}" type="pres">
      <dgm:prSet presAssocID="{5F760A88-D4C6-4449-94EA-B853B7CE5782}" presName="background" presStyleLbl="node0" presStyleIdx="0" presStyleCnt="1"/>
      <dgm:spPr>
        <a:solidFill>
          <a:schemeClr val="bg1"/>
        </a:solidFill>
      </dgm:spPr>
    </dgm:pt>
    <dgm:pt modelId="{69FCD07B-60B1-4A4B-84A4-F0758E4C649C}" type="pres">
      <dgm:prSet presAssocID="{5F760A88-D4C6-4449-94EA-B853B7CE5782}" presName="text" presStyleLbl="fgAcc0" presStyleIdx="0" presStyleCnt="1" custLinFactNeighborX="-3742" custLinFactNeighborY="-3948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5FEAAF-4851-486A-A20A-F5FCB875D401}" type="pres">
      <dgm:prSet presAssocID="{5F760A88-D4C6-4449-94EA-B853B7CE5782}" presName="hierChild2" presStyleCnt="0"/>
      <dgm:spPr/>
    </dgm:pt>
    <dgm:pt modelId="{B2C54587-1CCE-4D18-85DD-30FD67D972F4}" type="pres">
      <dgm:prSet presAssocID="{B4DCB539-5DB5-4123-9A8B-D80E504F8EDD}" presName="Name10" presStyleLbl="parChTrans1D2" presStyleIdx="0" presStyleCnt="3"/>
      <dgm:spPr/>
      <dgm:t>
        <a:bodyPr/>
        <a:lstStyle/>
        <a:p>
          <a:endParaRPr lang="en-US"/>
        </a:p>
      </dgm:t>
    </dgm:pt>
    <dgm:pt modelId="{3A1B48D0-44AD-4DE3-85FF-E21841FADAB0}" type="pres">
      <dgm:prSet presAssocID="{F44825B1-067C-4223-BE9B-7BCA536CAF2E}" presName="hierRoot2" presStyleCnt="0"/>
      <dgm:spPr/>
    </dgm:pt>
    <dgm:pt modelId="{FB968CCA-973D-49CC-8D30-0C3428D9CBAB}" type="pres">
      <dgm:prSet presAssocID="{F44825B1-067C-4223-BE9B-7BCA536CAF2E}" presName="composite2" presStyleCnt="0"/>
      <dgm:spPr/>
    </dgm:pt>
    <dgm:pt modelId="{DCB0207E-EE20-4AFF-A3A8-5C2DA17643E2}" type="pres">
      <dgm:prSet presAssocID="{F44825B1-067C-4223-BE9B-7BCA536CAF2E}" presName="background2" presStyleLbl="node2" presStyleIdx="0" presStyleCnt="3"/>
      <dgm:spPr>
        <a:solidFill>
          <a:schemeClr val="bg1"/>
        </a:solidFill>
      </dgm:spPr>
    </dgm:pt>
    <dgm:pt modelId="{8E77FF79-39A3-442F-969D-8C851D94AA7D}" type="pres">
      <dgm:prSet presAssocID="{F44825B1-067C-4223-BE9B-7BCA536CAF2E}" presName="text2" presStyleLbl="fgAcc2" presStyleIdx="0" presStyleCnt="3" custLinFactNeighborX="10661" custLinFactNeighborY="-392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98E550-404B-43A7-B5BF-B07F0C409EC2}" type="pres">
      <dgm:prSet presAssocID="{F44825B1-067C-4223-BE9B-7BCA536CAF2E}" presName="hierChild3" presStyleCnt="0"/>
      <dgm:spPr/>
    </dgm:pt>
    <dgm:pt modelId="{243AEBCF-C29E-4152-87FC-FD795B9E0E5A}" type="pres">
      <dgm:prSet presAssocID="{0BE65A2D-8D07-48F8-9265-B2CBBC2CCC32}" presName="Name10" presStyleLbl="parChTrans1D2" presStyleIdx="1" presStyleCnt="3"/>
      <dgm:spPr/>
      <dgm:t>
        <a:bodyPr/>
        <a:lstStyle/>
        <a:p>
          <a:endParaRPr lang="en-US"/>
        </a:p>
      </dgm:t>
    </dgm:pt>
    <dgm:pt modelId="{ED97A978-9542-4227-B6F8-084059FDA3FF}" type="pres">
      <dgm:prSet presAssocID="{043E0113-EC0B-47DC-A610-BE838E59B889}" presName="hierRoot2" presStyleCnt="0"/>
      <dgm:spPr/>
    </dgm:pt>
    <dgm:pt modelId="{6390A4FC-989A-4488-9A37-B8C23DD0D8CE}" type="pres">
      <dgm:prSet presAssocID="{043E0113-EC0B-47DC-A610-BE838E59B889}" presName="composite2" presStyleCnt="0"/>
      <dgm:spPr/>
    </dgm:pt>
    <dgm:pt modelId="{059EF7EB-D02C-4C2D-AA48-9D3BB866F163}" type="pres">
      <dgm:prSet presAssocID="{043E0113-EC0B-47DC-A610-BE838E59B889}" presName="background2" presStyleLbl="node2" presStyleIdx="1" presStyleCnt="3"/>
      <dgm:spPr>
        <a:solidFill>
          <a:schemeClr val="bg1"/>
        </a:solidFill>
      </dgm:spPr>
    </dgm:pt>
    <dgm:pt modelId="{554B36FB-8070-4B50-ADE7-630FB60D7545}" type="pres">
      <dgm:prSet presAssocID="{043E0113-EC0B-47DC-A610-BE838E59B889}" presName="text2" presStyleLbl="fgAcc2" presStyleIdx="1" presStyleCnt="3" custLinFactNeighborX="3956" custLinFactNeighborY="-392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9CD3F1-9135-413E-93CA-316670AE4D64}" type="pres">
      <dgm:prSet presAssocID="{043E0113-EC0B-47DC-A610-BE838E59B889}" presName="hierChild3" presStyleCnt="0"/>
      <dgm:spPr/>
    </dgm:pt>
    <dgm:pt modelId="{54995BC9-62F4-430F-B7BC-850D5C08810F}" type="pres">
      <dgm:prSet presAssocID="{392EF8F7-D429-48BD-981D-968E2E052DF6}" presName="Name10" presStyleLbl="parChTrans1D2" presStyleIdx="2" presStyleCnt="3"/>
      <dgm:spPr/>
      <dgm:t>
        <a:bodyPr/>
        <a:lstStyle/>
        <a:p>
          <a:endParaRPr lang="en-US"/>
        </a:p>
      </dgm:t>
    </dgm:pt>
    <dgm:pt modelId="{26C93F15-EF60-4637-9A65-44A972C150D2}" type="pres">
      <dgm:prSet presAssocID="{975D8A0E-9EAA-4267-91AF-62DD4516002C}" presName="hierRoot2" presStyleCnt="0"/>
      <dgm:spPr/>
    </dgm:pt>
    <dgm:pt modelId="{5F250680-99F0-4015-A4A1-B6F7EF88AA12}" type="pres">
      <dgm:prSet presAssocID="{975D8A0E-9EAA-4267-91AF-62DD4516002C}" presName="composite2" presStyleCnt="0"/>
      <dgm:spPr/>
    </dgm:pt>
    <dgm:pt modelId="{AD26CF36-571C-4F2A-9FE4-D845DA0C4DFD}" type="pres">
      <dgm:prSet presAssocID="{975D8A0E-9EAA-4267-91AF-62DD4516002C}" presName="background2" presStyleLbl="node2" presStyleIdx="2" presStyleCnt="3"/>
      <dgm:spPr>
        <a:solidFill>
          <a:schemeClr val="bg1"/>
        </a:solidFill>
      </dgm:spPr>
    </dgm:pt>
    <dgm:pt modelId="{5222D443-8DEC-4573-BB35-36C6E0A1408F}" type="pres">
      <dgm:prSet presAssocID="{975D8A0E-9EAA-4267-91AF-62DD4516002C}" presName="text2" presStyleLbl="fgAcc2" presStyleIdx="2" presStyleCnt="3" custLinFactNeighborX="-4274" custLinFactNeighborY="-371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9EF979-1A0A-4DE6-9A7B-6190621FFAA5}" type="pres">
      <dgm:prSet presAssocID="{975D8A0E-9EAA-4267-91AF-62DD4516002C}" presName="hierChild3" presStyleCnt="0"/>
      <dgm:spPr/>
    </dgm:pt>
  </dgm:ptLst>
  <dgm:cxnLst>
    <dgm:cxn modelId="{E9D61A48-4B08-4D30-97AE-B2B3FFF85822}" type="presOf" srcId="{B4DCB539-5DB5-4123-9A8B-D80E504F8EDD}" destId="{B2C54587-1CCE-4D18-85DD-30FD67D972F4}" srcOrd="0" destOrd="0" presId="urn:microsoft.com/office/officeart/2005/8/layout/hierarchy1"/>
    <dgm:cxn modelId="{4B68EB11-ACF7-4304-8BCE-7B041C48A471}" type="presOf" srcId="{0BE65A2D-8D07-48F8-9265-B2CBBC2CCC32}" destId="{243AEBCF-C29E-4152-87FC-FD795B9E0E5A}" srcOrd="0" destOrd="0" presId="urn:microsoft.com/office/officeart/2005/8/layout/hierarchy1"/>
    <dgm:cxn modelId="{A91A9610-CD6F-4378-94E7-A35011E65388}" type="presOf" srcId="{F44825B1-067C-4223-BE9B-7BCA536CAF2E}" destId="{8E77FF79-39A3-442F-969D-8C851D94AA7D}" srcOrd="0" destOrd="0" presId="urn:microsoft.com/office/officeart/2005/8/layout/hierarchy1"/>
    <dgm:cxn modelId="{3D797CE1-1F70-411E-82BA-AA2B4E519B33}" srcId="{5F760A88-D4C6-4449-94EA-B853B7CE5782}" destId="{043E0113-EC0B-47DC-A610-BE838E59B889}" srcOrd="1" destOrd="0" parTransId="{0BE65A2D-8D07-48F8-9265-B2CBBC2CCC32}" sibTransId="{ED16F705-1AFD-48A2-895B-D0EA60FF35D1}"/>
    <dgm:cxn modelId="{EC1FFB31-7543-4594-B349-64049F54B979}" type="presOf" srcId="{392EF8F7-D429-48BD-981D-968E2E052DF6}" destId="{54995BC9-62F4-430F-B7BC-850D5C08810F}" srcOrd="0" destOrd="0" presId="urn:microsoft.com/office/officeart/2005/8/layout/hierarchy1"/>
    <dgm:cxn modelId="{1C3354A7-AFB4-44A4-956A-78809A4BEED6}" srcId="{5F760A88-D4C6-4449-94EA-B853B7CE5782}" destId="{F44825B1-067C-4223-BE9B-7BCA536CAF2E}" srcOrd="0" destOrd="0" parTransId="{B4DCB539-5DB5-4123-9A8B-D80E504F8EDD}" sibTransId="{860EECF4-7EC5-4569-8D40-BC2B40EEF69C}"/>
    <dgm:cxn modelId="{C40245B0-1548-4E61-B4E2-ED86022F7AD4}" type="presOf" srcId="{043E0113-EC0B-47DC-A610-BE838E59B889}" destId="{554B36FB-8070-4B50-ADE7-630FB60D7545}" srcOrd="0" destOrd="0" presId="urn:microsoft.com/office/officeart/2005/8/layout/hierarchy1"/>
    <dgm:cxn modelId="{DB0B7C5A-82D4-44C4-BA66-413217EAE6E3}" type="presOf" srcId="{5F760A88-D4C6-4449-94EA-B853B7CE5782}" destId="{69FCD07B-60B1-4A4B-84A4-F0758E4C649C}" srcOrd="0" destOrd="0" presId="urn:microsoft.com/office/officeart/2005/8/layout/hierarchy1"/>
    <dgm:cxn modelId="{4250CEB2-6564-4A2C-87B5-FB5904094EB9}" srcId="{5F760A88-D4C6-4449-94EA-B853B7CE5782}" destId="{975D8A0E-9EAA-4267-91AF-62DD4516002C}" srcOrd="2" destOrd="0" parTransId="{392EF8F7-D429-48BD-981D-968E2E052DF6}" sibTransId="{3D78DC3B-89ED-449D-820A-6C2F196F348D}"/>
    <dgm:cxn modelId="{4C5166B3-6E28-4B8D-97F7-29C12D774560}" type="presOf" srcId="{975D8A0E-9EAA-4267-91AF-62DD4516002C}" destId="{5222D443-8DEC-4573-BB35-36C6E0A1408F}" srcOrd="0" destOrd="0" presId="urn:microsoft.com/office/officeart/2005/8/layout/hierarchy1"/>
    <dgm:cxn modelId="{52E5075B-1FD0-4619-B47C-3EC3D38C3CD1}" srcId="{195E193F-7351-4F95-92C8-1F3B5AF38DAC}" destId="{5F760A88-D4C6-4449-94EA-B853B7CE5782}" srcOrd="0" destOrd="0" parTransId="{5E622FE4-735B-4AE1-964C-D427523C070A}" sibTransId="{D353EE0D-F55B-4182-B1BD-114773EF9E85}"/>
    <dgm:cxn modelId="{CE84B919-1854-44B0-A383-D9480226EC79}" type="presOf" srcId="{195E193F-7351-4F95-92C8-1F3B5AF38DAC}" destId="{585708B4-8B09-45B3-A3AF-506C60D1531E}" srcOrd="0" destOrd="0" presId="urn:microsoft.com/office/officeart/2005/8/layout/hierarchy1"/>
    <dgm:cxn modelId="{0F648608-0713-42FD-BADF-E94263C69C42}" type="presParOf" srcId="{585708B4-8B09-45B3-A3AF-506C60D1531E}" destId="{E0EBFF93-E385-423E-9317-B91214C1E4B3}" srcOrd="0" destOrd="0" presId="urn:microsoft.com/office/officeart/2005/8/layout/hierarchy1"/>
    <dgm:cxn modelId="{B3B80B00-81A5-452D-B997-A3096728F3E1}" type="presParOf" srcId="{E0EBFF93-E385-423E-9317-B91214C1E4B3}" destId="{D9B67813-086D-4877-B5C2-C4B83FB29136}" srcOrd="0" destOrd="0" presId="urn:microsoft.com/office/officeart/2005/8/layout/hierarchy1"/>
    <dgm:cxn modelId="{6A263013-8670-499B-9191-A1D8B380FE34}" type="presParOf" srcId="{D9B67813-086D-4877-B5C2-C4B83FB29136}" destId="{D006EC81-21D1-409B-83E3-64863DE68C58}" srcOrd="0" destOrd="0" presId="urn:microsoft.com/office/officeart/2005/8/layout/hierarchy1"/>
    <dgm:cxn modelId="{7CBABB31-BD54-4E89-AD5A-1B942822F99B}" type="presParOf" srcId="{D9B67813-086D-4877-B5C2-C4B83FB29136}" destId="{69FCD07B-60B1-4A4B-84A4-F0758E4C649C}" srcOrd="1" destOrd="0" presId="urn:microsoft.com/office/officeart/2005/8/layout/hierarchy1"/>
    <dgm:cxn modelId="{16B2D0CF-B93C-44A6-A249-6280B218262A}" type="presParOf" srcId="{E0EBFF93-E385-423E-9317-B91214C1E4B3}" destId="{E45FEAAF-4851-486A-A20A-F5FCB875D401}" srcOrd="1" destOrd="0" presId="urn:microsoft.com/office/officeart/2005/8/layout/hierarchy1"/>
    <dgm:cxn modelId="{1AEDDF59-059F-4C5E-8ABC-CEA88C97DE2E}" type="presParOf" srcId="{E45FEAAF-4851-486A-A20A-F5FCB875D401}" destId="{B2C54587-1CCE-4D18-85DD-30FD67D972F4}" srcOrd="0" destOrd="0" presId="urn:microsoft.com/office/officeart/2005/8/layout/hierarchy1"/>
    <dgm:cxn modelId="{91E6C012-0CA4-4DDB-8C0B-5461DD7B6048}" type="presParOf" srcId="{E45FEAAF-4851-486A-A20A-F5FCB875D401}" destId="{3A1B48D0-44AD-4DE3-85FF-E21841FADAB0}" srcOrd="1" destOrd="0" presId="urn:microsoft.com/office/officeart/2005/8/layout/hierarchy1"/>
    <dgm:cxn modelId="{88163218-A1EA-4ACE-BE24-E670355E5932}" type="presParOf" srcId="{3A1B48D0-44AD-4DE3-85FF-E21841FADAB0}" destId="{FB968CCA-973D-49CC-8D30-0C3428D9CBAB}" srcOrd="0" destOrd="0" presId="urn:microsoft.com/office/officeart/2005/8/layout/hierarchy1"/>
    <dgm:cxn modelId="{209AA1C4-5595-4265-8B0E-AB259C5160AC}" type="presParOf" srcId="{FB968CCA-973D-49CC-8D30-0C3428D9CBAB}" destId="{DCB0207E-EE20-4AFF-A3A8-5C2DA17643E2}" srcOrd="0" destOrd="0" presId="urn:microsoft.com/office/officeart/2005/8/layout/hierarchy1"/>
    <dgm:cxn modelId="{C1B0ED36-430D-416B-9CA0-8A02E7B7928F}" type="presParOf" srcId="{FB968CCA-973D-49CC-8D30-0C3428D9CBAB}" destId="{8E77FF79-39A3-442F-969D-8C851D94AA7D}" srcOrd="1" destOrd="0" presId="urn:microsoft.com/office/officeart/2005/8/layout/hierarchy1"/>
    <dgm:cxn modelId="{B848E1A7-F831-4DEE-93C7-51E914396C60}" type="presParOf" srcId="{3A1B48D0-44AD-4DE3-85FF-E21841FADAB0}" destId="{F998E550-404B-43A7-B5BF-B07F0C409EC2}" srcOrd="1" destOrd="0" presId="urn:microsoft.com/office/officeart/2005/8/layout/hierarchy1"/>
    <dgm:cxn modelId="{1CF661A7-60E9-4FA4-B54C-FF636BC610F7}" type="presParOf" srcId="{E45FEAAF-4851-486A-A20A-F5FCB875D401}" destId="{243AEBCF-C29E-4152-87FC-FD795B9E0E5A}" srcOrd="2" destOrd="0" presId="urn:microsoft.com/office/officeart/2005/8/layout/hierarchy1"/>
    <dgm:cxn modelId="{CFC04695-582B-468B-B6EA-FF51AE5A8125}" type="presParOf" srcId="{E45FEAAF-4851-486A-A20A-F5FCB875D401}" destId="{ED97A978-9542-4227-B6F8-084059FDA3FF}" srcOrd="3" destOrd="0" presId="urn:microsoft.com/office/officeart/2005/8/layout/hierarchy1"/>
    <dgm:cxn modelId="{FCBBC6EC-D0A3-4512-97E3-B3498F932E70}" type="presParOf" srcId="{ED97A978-9542-4227-B6F8-084059FDA3FF}" destId="{6390A4FC-989A-4488-9A37-B8C23DD0D8CE}" srcOrd="0" destOrd="0" presId="urn:microsoft.com/office/officeart/2005/8/layout/hierarchy1"/>
    <dgm:cxn modelId="{F548E124-1380-44B6-982F-74EFBD4DABF8}" type="presParOf" srcId="{6390A4FC-989A-4488-9A37-B8C23DD0D8CE}" destId="{059EF7EB-D02C-4C2D-AA48-9D3BB866F163}" srcOrd="0" destOrd="0" presId="urn:microsoft.com/office/officeart/2005/8/layout/hierarchy1"/>
    <dgm:cxn modelId="{9CF7364B-64C7-4487-A52E-E664D5B87518}" type="presParOf" srcId="{6390A4FC-989A-4488-9A37-B8C23DD0D8CE}" destId="{554B36FB-8070-4B50-ADE7-630FB60D7545}" srcOrd="1" destOrd="0" presId="urn:microsoft.com/office/officeart/2005/8/layout/hierarchy1"/>
    <dgm:cxn modelId="{16FE8305-2616-41C7-9718-753A56087824}" type="presParOf" srcId="{ED97A978-9542-4227-B6F8-084059FDA3FF}" destId="{429CD3F1-9135-413E-93CA-316670AE4D64}" srcOrd="1" destOrd="0" presId="urn:microsoft.com/office/officeart/2005/8/layout/hierarchy1"/>
    <dgm:cxn modelId="{C026A616-DA1D-4566-88F2-D1631FC26D8B}" type="presParOf" srcId="{E45FEAAF-4851-486A-A20A-F5FCB875D401}" destId="{54995BC9-62F4-430F-B7BC-850D5C08810F}" srcOrd="4" destOrd="0" presId="urn:microsoft.com/office/officeart/2005/8/layout/hierarchy1"/>
    <dgm:cxn modelId="{72449760-D411-4628-99E4-B643C1957C2F}" type="presParOf" srcId="{E45FEAAF-4851-486A-A20A-F5FCB875D401}" destId="{26C93F15-EF60-4637-9A65-44A972C150D2}" srcOrd="5" destOrd="0" presId="urn:microsoft.com/office/officeart/2005/8/layout/hierarchy1"/>
    <dgm:cxn modelId="{A7ED0D12-14CD-4CCB-9B48-A3F08FF46578}" type="presParOf" srcId="{26C93F15-EF60-4637-9A65-44A972C150D2}" destId="{5F250680-99F0-4015-A4A1-B6F7EF88AA12}" srcOrd="0" destOrd="0" presId="urn:microsoft.com/office/officeart/2005/8/layout/hierarchy1"/>
    <dgm:cxn modelId="{7ED54491-5C86-4708-8575-600832695F7D}" type="presParOf" srcId="{5F250680-99F0-4015-A4A1-B6F7EF88AA12}" destId="{AD26CF36-571C-4F2A-9FE4-D845DA0C4DFD}" srcOrd="0" destOrd="0" presId="urn:microsoft.com/office/officeart/2005/8/layout/hierarchy1"/>
    <dgm:cxn modelId="{28662841-A22A-4F2A-9FEC-60123DCFF496}" type="presParOf" srcId="{5F250680-99F0-4015-A4A1-B6F7EF88AA12}" destId="{5222D443-8DEC-4573-BB35-36C6E0A1408F}" srcOrd="1" destOrd="0" presId="urn:microsoft.com/office/officeart/2005/8/layout/hierarchy1"/>
    <dgm:cxn modelId="{E77F5EF7-97FD-4B17-BF5D-D7F155F101AE}" type="presParOf" srcId="{26C93F15-EF60-4637-9A65-44A972C150D2}" destId="{0E9EF979-1A0A-4DE6-9A7B-6190621FFAA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3AEBCF-C29E-4152-87FC-FD795B9E0E5A}">
      <dsp:nvSpPr>
        <dsp:cNvPr id="0" name=""/>
        <dsp:cNvSpPr/>
      </dsp:nvSpPr>
      <dsp:spPr>
        <a:xfrm>
          <a:off x="1680411" y="762968"/>
          <a:ext cx="733825" cy="3492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992"/>
              </a:lnTo>
              <a:lnTo>
                <a:pt x="733825" y="237992"/>
              </a:lnTo>
              <a:lnTo>
                <a:pt x="733825" y="349234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C54587-1CCE-4D18-85DD-30FD67D972F4}">
      <dsp:nvSpPr>
        <dsp:cNvPr id="0" name=""/>
        <dsp:cNvSpPr/>
      </dsp:nvSpPr>
      <dsp:spPr>
        <a:xfrm>
          <a:off x="946585" y="762968"/>
          <a:ext cx="733825" cy="349234"/>
        </a:xfrm>
        <a:custGeom>
          <a:avLst/>
          <a:gdLst/>
          <a:ahLst/>
          <a:cxnLst/>
          <a:rect l="0" t="0" r="0" b="0"/>
          <a:pathLst>
            <a:path>
              <a:moveTo>
                <a:pt x="733825" y="0"/>
              </a:moveTo>
              <a:lnTo>
                <a:pt x="733825" y="237992"/>
              </a:lnTo>
              <a:lnTo>
                <a:pt x="0" y="237992"/>
              </a:lnTo>
              <a:lnTo>
                <a:pt x="0" y="349234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06EC81-21D1-409B-83E3-64863DE68C58}">
      <dsp:nvSpPr>
        <dsp:cNvPr id="0" name=""/>
        <dsp:cNvSpPr/>
      </dsp:nvSpPr>
      <dsp:spPr>
        <a:xfrm>
          <a:off x="1080008" y="456"/>
          <a:ext cx="1200805" cy="762511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FCD07B-60B1-4A4B-84A4-F0758E4C649C}">
      <dsp:nvSpPr>
        <dsp:cNvPr id="0" name=""/>
        <dsp:cNvSpPr/>
      </dsp:nvSpPr>
      <dsp:spPr>
        <a:xfrm>
          <a:off x="1213431" y="127208"/>
          <a:ext cx="1200805" cy="762511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/>
            <a:t>পুংকেশর </a:t>
          </a:r>
          <a:endParaRPr lang="en-US" sz="2000" kern="1200" dirty="0"/>
        </a:p>
      </dsp:txBody>
      <dsp:txXfrm>
        <a:off x="1235764" y="149541"/>
        <a:ext cx="1156139" cy="717845"/>
      </dsp:txXfrm>
    </dsp:sp>
    <dsp:sp modelId="{DCB0207E-EE20-4AFF-A3A8-5C2DA17643E2}">
      <dsp:nvSpPr>
        <dsp:cNvPr id="0" name=""/>
        <dsp:cNvSpPr/>
      </dsp:nvSpPr>
      <dsp:spPr>
        <a:xfrm>
          <a:off x="346182" y="1112202"/>
          <a:ext cx="1200805" cy="762511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77FF79-39A3-442F-969D-8C851D94AA7D}">
      <dsp:nvSpPr>
        <dsp:cNvPr id="0" name=""/>
        <dsp:cNvSpPr/>
      </dsp:nvSpPr>
      <dsp:spPr>
        <a:xfrm>
          <a:off x="479605" y="1238953"/>
          <a:ext cx="1200805" cy="7625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IN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পরাগদন্ড </a:t>
          </a:r>
          <a:endParaRPr lang="en-US" sz="2000" kern="1200" dirty="0" smtClean="0"/>
        </a:p>
      </dsp:txBody>
      <dsp:txXfrm>
        <a:off x="501938" y="1261286"/>
        <a:ext cx="1156139" cy="717845"/>
      </dsp:txXfrm>
    </dsp:sp>
    <dsp:sp modelId="{059EF7EB-D02C-4C2D-AA48-9D3BB866F163}">
      <dsp:nvSpPr>
        <dsp:cNvPr id="0" name=""/>
        <dsp:cNvSpPr/>
      </dsp:nvSpPr>
      <dsp:spPr>
        <a:xfrm>
          <a:off x="1813833" y="1112202"/>
          <a:ext cx="1200805" cy="762511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4B36FB-8070-4B50-ADE7-630FB60D7545}">
      <dsp:nvSpPr>
        <dsp:cNvPr id="0" name=""/>
        <dsp:cNvSpPr/>
      </dsp:nvSpPr>
      <dsp:spPr>
        <a:xfrm>
          <a:off x="1947256" y="1238953"/>
          <a:ext cx="1200805" cy="7625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bn-IN" sz="1300" kern="1200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IN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পরাগধানী</a:t>
          </a:r>
          <a:endParaRPr lang="en-US" sz="2000" kern="1200" dirty="0" smtClean="0"/>
        </a:p>
        <a:p>
          <a:pPr algn="ctr">
            <a:spcBef>
              <a:spcPct val="0"/>
            </a:spcBef>
          </a:pPr>
          <a:endParaRPr lang="en-US" sz="1300" kern="1200" dirty="0"/>
        </a:p>
      </dsp:txBody>
      <dsp:txXfrm>
        <a:off x="1969589" y="1261286"/>
        <a:ext cx="1156139" cy="7178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CC764-7AC8-479D-A7C4-68CE934BA990}" type="datetimeFigureOut">
              <a:rPr lang="en-US" smtClean="0"/>
              <a:t>07/01/20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52A5D-708C-4E5E-9EE4-897CFE0B1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61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52A5D-708C-4E5E-9EE4-897CFE0B16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40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1EBA-251B-4F24-A3F8-B5F036C25043}" type="datetimeFigureOut">
              <a:rPr lang="en-US" smtClean="0"/>
              <a:t>07/01/20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4FC3-DFEE-43C0-9DF9-42E4EC932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900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1EBA-251B-4F24-A3F8-B5F036C25043}" type="datetimeFigureOut">
              <a:rPr lang="en-US" smtClean="0"/>
              <a:t>07/01/20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4FC3-DFEE-43C0-9DF9-42E4EC932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1EBA-251B-4F24-A3F8-B5F036C25043}" type="datetimeFigureOut">
              <a:rPr lang="en-US" smtClean="0"/>
              <a:t>07/01/20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4FC3-DFEE-43C0-9DF9-42E4EC932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76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1EBA-251B-4F24-A3F8-B5F036C25043}" type="datetimeFigureOut">
              <a:rPr lang="en-US" smtClean="0"/>
              <a:t>07/01/20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4FC3-DFEE-43C0-9DF9-42E4EC932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79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1EBA-251B-4F24-A3F8-B5F036C25043}" type="datetimeFigureOut">
              <a:rPr lang="en-US" smtClean="0"/>
              <a:t>07/01/20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4FC3-DFEE-43C0-9DF9-42E4EC932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624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1EBA-251B-4F24-A3F8-B5F036C25043}" type="datetimeFigureOut">
              <a:rPr lang="en-US" smtClean="0"/>
              <a:t>07/01/20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4FC3-DFEE-43C0-9DF9-42E4EC932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26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1EBA-251B-4F24-A3F8-B5F036C25043}" type="datetimeFigureOut">
              <a:rPr lang="en-US" smtClean="0"/>
              <a:t>07/01/20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4FC3-DFEE-43C0-9DF9-42E4EC932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291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1EBA-251B-4F24-A3F8-B5F036C25043}" type="datetimeFigureOut">
              <a:rPr lang="en-US" smtClean="0"/>
              <a:t>07/01/20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4FC3-DFEE-43C0-9DF9-42E4EC932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003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1EBA-251B-4F24-A3F8-B5F036C25043}" type="datetimeFigureOut">
              <a:rPr lang="en-US" smtClean="0"/>
              <a:t>07/01/20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4FC3-DFEE-43C0-9DF9-42E4EC932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995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1EBA-251B-4F24-A3F8-B5F036C25043}" type="datetimeFigureOut">
              <a:rPr lang="en-US" smtClean="0"/>
              <a:t>07/01/20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4FC3-DFEE-43C0-9DF9-42E4EC932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113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1EBA-251B-4F24-A3F8-B5F036C25043}" type="datetimeFigureOut">
              <a:rPr lang="en-US" smtClean="0"/>
              <a:t>07/01/20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4FC3-DFEE-43C0-9DF9-42E4EC932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87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51EBA-251B-4F24-A3F8-B5F036C25043}" type="datetimeFigureOut">
              <a:rPr lang="en-US" smtClean="0"/>
              <a:t>07/01/20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A4FC3-DFEE-43C0-9DF9-42E4EC932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198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-_1yCOn2n4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10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9.png"/><Relationship Id="rId9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29384" y="0"/>
            <a:ext cx="1609032" cy="71711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115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1500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940572" y="543407"/>
            <a:ext cx="1310629" cy="547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r>
              <a:rPr lang="bn-IN" sz="3733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গর্ভমুন্ড    </a:t>
            </a:r>
            <a:endParaRPr lang="en-US" sz="3733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2356843995"/>
              </p:ext>
            </p:extLst>
          </p:nvPr>
        </p:nvGraphicFramePr>
        <p:xfrm>
          <a:off x="5321143" y="708316"/>
          <a:ext cx="3565682" cy="2106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767294"/>
              </p:ext>
            </p:extLst>
          </p:nvPr>
        </p:nvGraphicFramePr>
        <p:xfrm>
          <a:off x="71696" y="3748175"/>
          <a:ext cx="6877945" cy="944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77945"/>
              </a:tblGrid>
              <a:tr h="934720">
                <a:tc>
                  <a:txBody>
                    <a:bodyPr/>
                    <a:lstStyle/>
                    <a:p>
                      <a:r>
                        <a:rPr lang="bn-IN" sz="27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যুক্তগর্ভপত্রীঃ একাধিক গর্ভপত্র পরস্পরের যুক্ত থাকলে তাকে যুক্তগর্ভপত্রী বলে। যেমনঃ জবা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1" name="Rectangle 30"/>
          <p:cNvSpPr/>
          <p:nvPr/>
        </p:nvSpPr>
        <p:spPr>
          <a:xfrm>
            <a:off x="676184" y="3145671"/>
            <a:ext cx="1200879" cy="4771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r>
              <a:rPr lang="bn-IN" sz="3733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গর্ভপত্র   </a:t>
            </a:r>
            <a:endParaRPr lang="en-US" sz="3733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79" y="262555"/>
            <a:ext cx="2360688" cy="2859864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V="1">
            <a:off x="1332702" y="736460"/>
            <a:ext cx="2537929" cy="4406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900792" y="1090871"/>
            <a:ext cx="1310629" cy="547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r>
              <a:rPr lang="bn-IN" sz="3733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গর্ভদন্ড     </a:t>
            </a:r>
            <a:endParaRPr lang="en-US" sz="3733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1253142" y="1342569"/>
            <a:ext cx="2537929" cy="4406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1300460" y="2094757"/>
            <a:ext cx="2537929" cy="4406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916685" y="1864044"/>
            <a:ext cx="1310629" cy="547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r>
              <a:rPr lang="bn-IN" sz="3733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গর্ভাশয়     </a:t>
            </a:r>
            <a:endParaRPr lang="en-US" sz="3733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219722"/>
              </p:ext>
            </p:extLst>
          </p:nvPr>
        </p:nvGraphicFramePr>
        <p:xfrm>
          <a:off x="71696" y="5232172"/>
          <a:ext cx="6877945" cy="944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77945"/>
              </a:tblGrid>
              <a:tr h="934720">
                <a:tc>
                  <a:txBody>
                    <a:bodyPr/>
                    <a:lstStyle/>
                    <a:p>
                      <a:r>
                        <a:rPr lang="bn-IN" sz="27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যুক্তগর্ভপত্রীঃ একাধিক গর্ভপত্র পরস্পর থেকে আলাদা থাকলে তাকে যুক্তগর্ভপত্রী বলে। যেমনঃ স্ট্রবেরি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748" y="2651696"/>
            <a:ext cx="1175517" cy="21886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985" y="5007851"/>
            <a:ext cx="1886534" cy="127865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697067" y="15866"/>
            <a:ext cx="4446933" cy="5831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bn-IN" sz="3733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 নিচের চিত্রটি দেখি </a:t>
            </a:r>
            <a:r>
              <a:rPr lang="bn-IN" sz="3733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733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39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Graphic spid="25" grpId="0">
        <p:bldAsOne/>
      </p:bldGraphic>
      <p:bldP spid="31" grpId="0" animBg="1"/>
      <p:bldP spid="26" grpId="0" animBg="1"/>
      <p:bldP spid="34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373197" y="209111"/>
            <a:ext cx="2473184" cy="7762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bn-IN" sz="3733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  <a:r>
              <a:rPr lang="bn-IN" sz="3733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733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2875" y="5623171"/>
            <a:ext cx="8715375" cy="1086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যৌন প্রজননে ফুলের ‘ক’ ও ‘খ’ চিহ্নিত অংশগুলো </a:t>
            </a:r>
            <a:r>
              <a:rPr lang="bn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 বর্ণনা করো।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87572" y="1348491"/>
            <a:ext cx="7970678" cy="3911503"/>
            <a:chOff x="887572" y="1348491"/>
            <a:chExt cx="7970678" cy="3911503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4748533" y="3304243"/>
              <a:ext cx="283990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0" name="Picture 2" descr="Based on the position of calyx, corolla and androecium in respec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572" y="1348491"/>
              <a:ext cx="5959025" cy="3911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4" name="Straight Arrow Connector 23"/>
            <p:cNvCxnSpPr/>
            <p:nvPr/>
          </p:nvCxnSpPr>
          <p:spPr>
            <a:xfrm flipV="1">
              <a:off x="4004961" y="2760587"/>
              <a:ext cx="4327045" cy="96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7669080" y="2916140"/>
              <a:ext cx="436492" cy="7762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r>
                <a:rPr lang="bn-IN" sz="3733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 </a:t>
              </a:r>
              <a:r>
                <a:rPr lang="bn-IN" sz="3733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  <a:endParaRPr lang="en-US" sz="3733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464310" y="2372485"/>
              <a:ext cx="393940" cy="7762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r>
                <a:rPr lang="bn-IN" sz="3733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 </a:t>
              </a:r>
              <a:r>
                <a:rPr lang="bn-IN" sz="3733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  <a:endParaRPr lang="en-US" sz="3733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539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0088" y="1828800"/>
            <a:ext cx="7813700" cy="24000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 </a:t>
            </a:r>
            <a:r>
              <a:rPr lang="bn-IN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16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7162" y="222631"/>
            <a:ext cx="8629649" cy="5471106"/>
            <a:chOff x="157162" y="222631"/>
            <a:chExt cx="8629649" cy="5471106"/>
          </a:xfrm>
        </p:grpSpPr>
        <p:sp>
          <p:nvSpPr>
            <p:cNvPr id="2" name="Rectangle 1"/>
            <p:cNvSpPr/>
            <p:nvPr/>
          </p:nvSpPr>
          <p:spPr>
            <a:xfrm>
              <a:off x="157162" y="3385413"/>
              <a:ext cx="4038600" cy="17666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ctr" eaLnBrk="0" hangingPunct="0">
                <a:spcBef>
                  <a:spcPct val="20000"/>
                </a:spcBef>
                <a:defRPr/>
              </a:pPr>
              <a:r>
                <a:rPr lang="en-US" sz="3600" b="1" dirty="0">
                  <a:latin typeface="Arial Narrow" pitchFamily="34" charset="0"/>
                  <a:cs typeface="Times New Roman" pitchFamily="18" charset="0"/>
                </a:rPr>
                <a:t> 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মোঃ মনিরুল ইসলাম </a:t>
              </a:r>
              <a:endParaRPr lang="en-US" sz="2000" dirty="0">
                <a:latin typeface="Arial Narrow" pitchFamily="34" charset="0"/>
                <a:cs typeface="Times New Roman" pitchFamily="18" charset="0"/>
              </a:endParaRPr>
            </a:p>
            <a:p>
              <a:pPr marL="342900" indent="-342900" algn="ctr" eaLnBrk="0" hangingPunct="0">
                <a:spcBef>
                  <a:spcPct val="20000"/>
                </a:spcBef>
                <a:defRPr/>
              </a:pPr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সিনিয়র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  <a:p>
              <a:pPr marL="342900" indent="-342900" algn="ctr" eaLnBrk="0" hangingPunct="0">
                <a:spcBef>
                  <a:spcPct val="20000"/>
                </a:spcBef>
                <a:defRPr/>
              </a:pPr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ঢাকা শিক্ষা বোর্ড ল্যাবরেটরি স্কুল এন্ড কলেজ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মিরপুর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, ঢাকা-১</a:t>
              </a:r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২১৬। 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2945606" y="222631"/>
              <a:ext cx="3252788" cy="66566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55" y="1575682"/>
              <a:ext cx="1776413" cy="1776413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434011" y="3385413"/>
              <a:ext cx="33528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শ্রে</a:t>
              </a:r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ণিঃ নবম ও দশম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  <a:p>
              <a:pPr lvl="0"/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বিষ</a:t>
              </a:r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য়ঃ জীব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বিজ্ঞান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অধ্যা</a:t>
              </a:r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য়ঃ একাদশ</a:t>
              </a:r>
            </a:p>
            <a:p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(জীবের প্রজনন)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98394" y="1575682"/>
              <a:ext cx="1331119" cy="17799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673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83875" y="5377204"/>
            <a:ext cx="2776251" cy="1086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rmAutofit fontScale="25000" lnSpcReduction="20000"/>
          </a:bodyPr>
          <a:lstStyle/>
          <a:p>
            <a:pPr algn="ctr"/>
            <a:r>
              <a:rPr lang="bn-IN" sz="42666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bn-IN" sz="22133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2133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57" y="1814515"/>
            <a:ext cx="4410543" cy="33115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14513"/>
            <a:ext cx="4415431" cy="33115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82382" y="125560"/>
            <a:ext cx="6179239" cy="77620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bn-IN" sz="3733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দেখতে পাচ্ছো?</a:t>
            </a:r>
            <a:r>
              <a:rPr lang="bn-IN" sz="3733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733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0146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uiExpand="1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49625"/>
            <a:ext cx="9144000" cy="64479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002">
            <a:schemeClr val="dk2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13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endParaRPr lang="en-US" sz="413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111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53146" y="222720"/>
            <a:ext cx="6616419" cy="5455892"/>
            <a:chOff x="953146" y="222720"/>
            <a:chExt cx="6616419" cy="5455892"/>
          </a:xfrm>
        </p:grpSpPr>
        <p:sp>
          <p:nvSpPr>
            <p:cNvPr id="13" name="Rectangle 12"/>
            <p:cNvSpPr/>
            <p:nvPr/>
          </p:nvSpPr>
          <p:spPr>
            <a:xfrm>
              <a:off x="953146" y="222720"/>
              <a:ext cx="1977552" cy="7762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r>
                <a:rPr lang="bn-IN" sz="3733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শিখনফলঃ </a:t>
              </a:r>
              <a:r>
                <a:rPr lang="bn-IN" sz="3733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endParaRPr lang="en-US" sz="3733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60522" y="1914127"/>
              <a:ext cx="4735519" cy="707886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এই পাঠ শেষে শিক্ষার্থীরা---</a:t>
              </a:r>
              <a:r>
                <a:rPr lang="bn-IN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  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60522" y="3307307"/>
              <a:ext cx="5410298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1.</a:t>
              </a: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ফুলের বিভিন্ন অংশের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বর্ণনা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পারবে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53146" y="4208488"/>
              <a:ext cx="6153508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২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.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বিভিন্ন প্রকার </a:t>
              </a: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ফুলে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র তুলনা করতে পারবে</a:t>
              </a: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60522" y="5155392"/>
              <a:ext cx="6609043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 pitchFamily="2" charset="0"/>
                  <a:cs typeface="NikoshBAN" pitchFamily="2" charset="0"/>
                </a:rPr>
                <a:t>৩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. </a:t>
              </a: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প্রজনন অঙ্গ হিসেবে ফুলের কাজ বর্ণনা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 করতে পারবে 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308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85703" y="5593104"/>
            <a:ext cx="2896393" cy="5648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 বিভিন্ন অংশ</a:t>
            </a:r>
            <a:r>
              <a:rPr lang="bn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145" y="1500188"/>
            <a:ext cx="6118721" cy="345637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48534" y="159517"/>
            <a:ext cx="4446933" cy="7762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bn-IN" sz="3733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 নিচের চিত্রটি দেখি </a:t>
            </a:r>
            <a:r>
              <a:rPr lang="bn-IN" sz="3733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733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8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48534" y="159517"/>
            <a:ext cx="4446933" cy="7762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bn-IN" sz="3733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 একটি ভিডিও দেখি </a:t>
            </a:r>
            <a:r>
              <a:rPr lang="bn-IN" sz="3733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733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14413" y="2131192"/>
            <a:ext cx="6800850" cy="15264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4000" dirty="0">
                <a:hlinkClick r:id="rId2"/>
              </a:rPr>
              <a:t>https://www.youtube.com/watch?v=q-_1yCOn2n4</a:t>
            </a:r>
            <a:endParaRPr lang="en-US" sz="3733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50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373197" y="209111"/>
            <a:ext cx="2473184" cy="7762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bn-IN" sz="3733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r>
              <a:rPr lang="bn-IN" sz="3733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733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717995" y="1793302"/>
            <a:ext cx="6297293" cy="3021586"/>
            <a:chOff x="960757" y="1636139"/>
            <a:chExt cx="7444434" cy="3911503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4821718" y="3591891"/>
              <a:ext cx="283990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6448631" y="2288767"/>
              <a:ext cx="94230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0" name="Picture 2" descr="Based on the position of calyx, corolla and androecium in respec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757" y="1636139"/>
              <a:ext cx="5959025" cy="3911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2" name="Straight Arrow Connector 21"/>
            <p:cNvCxnSpPr/>
            <p:nvPr/>
          </p:nvCxnSpPr>
          <p:spPr>
            <a:xfrm>
              <a:off x="5131281" y="4501529"/>
              <a:ext cx="283990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4426430" y="4896816"/>
              <a:ext cx="283990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4078146" y="3048235"/>
              <a:ext cx="4327045" cy="96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2371725" y="5703609"/>
            <a:ext cx="4324350" cy="6839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চিহ্নিত অংশগুলো নাম লেখ।</a:t>
            </a:r>
            <a:r>
              <a:rPr lang="bn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39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8" y="811151"/>
            <a:ext cx="2123394" cy="2179642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404247"/>
              </p:ext>
            </p:extLst>
          </p:nvPr>
        </p:nvGraphicFramePr>
        <p:xfrm>
          <a:off x="114562" y="3475244"/>
          <a:ext cx="6938965" cy="528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38965"/>
              </a:tblGrid>
              <a:tr h="528320">
                <a:tc>
                  <a:txBody>
                    <a:bodyPr/>
                    <a:lstStyle/>
                    <a:p>
                      <a:r>
                        <a:rPr lang="bn-IN" sz="2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একগুচ্ছ পুংস্তবকঃ পরাগদন্ড একগুচ্ছে থাকলে তাকে একগুচ্ছ পুংস্তবক বলে। যেমনঃ জবা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3001856" y="2112085"/>
            <a:ext cx="1633861" cy="813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r>
              <a:rPr lang="bn-IN" sz="3733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পরাগদন্ড   </a:t>
            </a:r>
            <a:endParaRPr lang="en-US" sz="3733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841097" y="1521834"/>
            <a:ext cx="1142390" cy="152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030907" y="1115176"/>
            <a:ext cx="1716107" cy="813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r>
              <a:rPr lang="bn-IN" sz="3733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পরাগধানী   </a:t>
            </a:r>
            <a:endParaRPr lang="en-US" sz="3733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442004" y="2483752"/>
            <a:ext cx="159190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9012" y="3339023"/>
            <a:ext cx="1295581" cy="13851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0394" y="3616572"/>
            <a:ext cx="876423" cy="158772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0240" y="4544134"/>
            <a:ext cx="889124" cy="152421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9408" y="4864048"/>
            <a:ext cx="838317" cy="189256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2433" y="5384665"/>
            <a:ext cx="1219371" cy="1422599"/>
          </a:xfrm>
          <a:prstGeom prst="rect">
            <a:avLst/>
          </a:prstGeom>
        </p:spPr>
      </p:pic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3781291468"/>
              </p:ext>
            </p:extLst>
          </p:nvPr>
        </p:nvGraphicFramePr>
        <p:xfrm>
          <a:off x="4730557" y="883072"/>
          <a:ext cx="3494245" cy="2001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311929"/>
              </p:ext>
            </p:extLst>
          </p:nvPr>
        </p:nvGraphicFramePr>
        <p:xfrm>
          <a:off x="105035" y="4015814"/>
          <a:ext cx="6938963" cy="528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38963"/>
              </a:tblGrid>
              <a:tr h="528320">
                <a:tc>
                  <a:txBody>
                    <a:bodyPr/>
                    <a:lstStyle/>
                    <a:p>
                      <a:r>
                        <a:rPr lang="bn-IN" sz="2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দ্বিগুচ্ছ পুংস্তবকঃ পরাগদন্ড দুইগুচ্ছে থাকলে তাকে দ্বিগুচ্ছ পুংস্তবক বলে। যেমনঃ মটর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45383"/>
              </p:ext>
            </p:extLst>
          </p:nvPr>
        </p:nvGraphicFramePr>
        <p:xfrm>
          <a:off x="105033" y="4574095"/>
          <a:ext cx="6938965" cy="528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38965"/>
              </a:tblGrid>
              <a:tr h="528320">
                <a:tc>
                  <a:txBody>
                    <a:bodyPr/>
                    <a:lstStyle/>
                    <a:p>
                      <a:r>
                        <a:rPr lang="bn-IN" sz="2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বহুগুচ্ছ পুংস্তবকঃ পরাগদন্ড বহুগুচ্ছে থাকলে তাকে বহুগুচ্ছ পুংস্তবক বলে। যেমনঃ শিমুল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561156"/>
              </p:ext>
            </p:extLst>
          </p:nvPr>
        </p:nvGraphicFramePr>
        <p:xfrm>
          <a:off x="105033" y="5200683"/>
          <a:ext cx="6938964" cy="528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38964"/>
              </a:tblGrid>
              <a:tr h="528320">
                <a:tc>
                  <a:txBody>
                    <a:bodyPr/>
                    <a:lstStyle/>
                    <a:p>
                      <a:r>
                        <a:rPr lang="bn-IN" sz="2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যুক্তধানীঃ পরাগধানী একগুচ্ছে থাকলে তাকে যুক্তধানী বলে। যেমনঃ সূর্যমুখী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687588"/>
              </p:ext>
            </p:extLst>
          </p:nvPr>
        </p:nvGraphicFramePr>
        <p:xfrm>
          <a:off x="105033" y="5794512"/>
          <a:ext cx="6905803" cy="934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05803"/>
              </a:tblGrid>
              <a:tr h="934720">
                <a:tc>
                  <a:txBody>
                    <a:bodyPr/>
                    <a:lstStyle/>
                    <a:p>
                      <a:r>
                        <a:rPr lang="bn-IN" sz="2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দললগ্নঃ মুক্ত অবস্থায় এবং পুংকেশর দলমন্ডলের সাথে যুক্ত থাকলে তাকে যুক্তধানী বলে। যেমনঃ ধুতুরা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1" name="Rectangle 30"/>
          <p:cNvSpPr/>
          <p:nvPr/>
        </p:nvSpPr>
        <p:spPr>
          <a:xfrm>
            <a:off x="547221" y="2917919"/>
            <a:ext cx="1633861" cy="4771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r>
              <a:rPr lang="bn-IN" sz="3733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পুংকেশর   </a:t>
            </a:r>
            <a:endParaRPr lang="en-US" sz="3733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07346" y="34948"/>
            <a:ext cx="4446933" cy="7762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bn-IN" sz="3733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 নিচের চিত্রটি দেখি </a:t>
            </a:r>
            <a:r>
              <a:rPr lang="bn-IN" sz="3733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733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71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Graphic spid="25" grpId="0">
        <p:bldAsOne/>
      </p:bldGraphic>
      <p:bldP spid="31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1520</TotalTime>
  <Words>232</Words>
  <Application>Microsoft Office PowerPoint</Application>
  <PresentationFormat>On-screen Show (4:3)</PresentationFormat>
  <Paragraphs>53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Narrow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Monirul Islam</dc:creator>
  <cp:lastModifiedBy>Md. Monirul Islam</cp:lastModifiedBy>
  <cp:revision>107</cp:revision>
  <dcterms:created xsi:type="dcterms:W3CDTF">2020-06-23T09:03:46Z</dcterms:created>
  <dcterms:modified xsi:type="dcterms:W3CDTF">2020-06-30T22:08:32Z</dcterms:modified>
</cp:coreProperties>
</file>