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56" r:id="rId4"/>
    <p:sldId id="257" r:id="rId5"/>
    <p:sldId id="258" r:id="rId6"/>
    <p:sldId id="259" r:id="rId7"/>
    <p:sldId id="272" r:id="rId8"/>
    <p:sldId id="262" r:id="rId9"/>
    <p:sldId id="276" r:id="rId10"/>
    <p:sldId id="270" r:id="rId11"/>
    <p:sldId id="261" r:id="rId12"/>
    <p:sldId id="263" r:id="rId13"/>
    <p:sldId id="269" r:id="rId14"/>
    <p:sldId id="275" r:id="rId15"/>
    <p:sldId id="273" r:id="rId16"/>
    <p:sldId id="274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FF"/>
    <a:srgbClr val="8A2666"/>
    <a:srgbClr val="FFFF99"/>
    <a:srgbClr val="36D6CE"/>
    <a:srgbClr val="E5BA3F"/>
    <a:srgbClr val="271DF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47800" y="152400"/>
            <a:ext cx="62484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95500"/>
            <a:ext cx="6324599" cy="2667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go_beauty_three_colors_in_b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3200400"/>
            <a:ext cx="3568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৩ টি করে আম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4648200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3656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এখানে ৩, ৫ বার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1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মোট কয়টি আমের প্রয়োজন? </a:t>
            </a:r>
            <a:endParaRPr lang="en-US" sz="48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267200" y="852486"/>
            <a:ext cx="4495800" cy="2271714"/>
            <a:chOff x="3352800" y="1143000"/>
            <a:chExt cx="4038600" cy="1538287"/>
          </a:xfrm>
        </p:grpSpPr>
        <p:grpSp>
          <p:nvGrpSpPr>
            <p:cNvPr id="25" name="Group 24"/>
            <p:cNvGrpSpPr/>
            <p:nvPr/>
          </p:nvGrpSpPr>
          <p:grpSpPr>
            <a:xfrm>
              <a:off x="5791200" y="1143000"/>
              <a:ext cx="1600200" cy="1538287"/>
              <a:chOff x="5791200" y="1143000"/>
              <a:chExt cx="1600200" cy="1538287"/>
            </a:xfrm>
          </p:grpSpPr>
          <p:pic>
            <p:nvPicPr>
              <p:cNvPr id="9" name="Picture 8" descr="CartoonKids1.gif"/>
              <p:cNvPicPr>
                <a:picLocks noChangeAspect="1"/>
              </p:cNvPicPr>
              <p:nvPr/>
            </p:nvPicPr>
            <p:blipFill>
              <a:blip r:embed="rId3" cstate="print"/>
              <a:srcRect l="64939" t="42629" r="20302"/>
              <a:stretch>
                <a:fillRect/>
              </a:stretch>
            </p:blipFill>
            <p:spPr>
              <a:xfrm>
                <a:off x="6629400" y="1143000"/>
                <a:ext cx="762000" cy="1538287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5791200" y="1143000"/>
                <a:ext cx="838200" cy="1538287"/>
                <a:chOff x="5791200" y="1143000"/>
                <a:chExt cx="838200" cy="1538287"/>
              </a:xfrm>
            </p:grpSpPr>
            <p:pic>
              <p:nvPicPr>
                <p:cNvPr id="19" name="Picture 18" descr="CartoonKids1.gif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65364" r="83765"/>
                <a:stretch>
                  <a:fillRect/>
                </a:stretch>
              </p:blipFill>
              <p:spPr>
                <a:xfrm>
                  <a:off x="5791200" y="1752600"/>
                  <a:ext cx="838200" cy="928687"/>
                </a:xfrm>
                <a:prstGeom prst="rect">
                  <a:avLst/>
                </a:prstGeom>
              </p:spPr>
            </p:pic>
            <p:pic>
              <p:nvPicPr>
                <p:cNvPr id="21" name="Picture 20" descr="7615529-mathematiques-kids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0791" t="10540" r="67628" b="60474"/>
                <a:stretch>
                  <a:fillRect/>
                </a:stretch>
              </p:blipFill>
              <p:spPr>
                <a:xfrm>
                  <a:off x="5867400" y="1143000"/>
                  <a:ext cx="762000" cy="698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CartoonKids1.gif"/>
            <p:cNvPicPr>
              <a:picLocks noChangeAspect="1"/>
            </p:cNvPicPr>
            <p:nvPr/>
          </p:nvPicPr>
          <p:blipFill>
            <a:blip r:embed="rId3" cstate="print"/>
            <a:srcRect l="64939" t="42629" r="20302"/>
            <a:stretch>
              <a:fillRect/>
            </a:stretch>
          </p:blipFill>
          <p:spPr>
            <a:xfrm>
              <a:off x="5105400" y="1143000"/>
              <a:ext cx="762000" cy="1538287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 flipH="1">
              <a:off x="3352800" y="1143000"/>
              <a:ext cx="1905000" cy="1538287"/>
              <a:chOff x="5791200" y="1143000"/>
              <a:chExt cx="1600200" cy="1538287"/>
            </a:xfrm>
          </p:grpSpPr>
          <p:pic>
            <p:nvPicPr>
              <p:cNvPr id="27" name="Picture 26" descr="CartoonKids1.gif"/>
              <p:cNvPicPr>
                <a:picLocks noChangeAspect="1"/>
              </p:cNvPicPr>
              <p:nvPr/>
            </p:nvPicPr>
            <p:blipFill>
              <a:blip r:embed="rId3" cstate="print"/>
              <a:srcRect l="64939" t="42629" r="20302"/>
              <a:stretch>
                <a:fillRect/>
              </a:stretch>
            </p:blipFill>
            <p:spPr>
              <a:xfrm>
                <a:off x="6629400" y="1143000"/>
                <a:ext cx="762000" cy="1538287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5791200" y="1143000"/>
                <a:ext cx="838200" cy="1538287"/>
                <a:chOff x="5791200" y="1143000"/>
                <a:chExt cx="838200" cy="1538287"/>
              </a:xfrm>
            </p:grpSpPr>
            <p:pic>
              <p:nvPicPr>
                <p:cNvPr id="29" name="Picture 28" descr="CartoonKids1.gif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65364" r="83765"/>
                <a:stretch>
                  <a:fillRect/>
                </a:stretch>
              </p:blipFill>
              <p:spPr>
                <a:xfrm>
                  <a:off x="5791200" y="1752600"/>
                  <a:ext cx="838200" cy="928687"/>
                </a:xfrm>
                <a:prstGeom prst="rect">
                  <a:avLst/>
                </a:prstGeom>
              </p:spPr>
            </p:pic>
            <p:pic>
              <p:nvPicPr>
                <p:cNvPr id="30" name="Picture 29" descr="7615529-mathematiques-kids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0791" t="10540" r="67628" b="60474"/>
                <a:stretch>
                  <a:fillRect/>
                </a:stretch>
              </p:blipFill>
              <p:spPr>
                <a:xfrm>
                  <a:off x="5867400" y="1143000"/>
                  <a:ext cx="762000" cy="69849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TextBox 31"/>
          <p:cNvSpPr txBox="1"/>
          <p:nvPr/>
        </p:nvSpPr>
        <p:spPr>
          <a:xfrm>
            <a:off x="4572000" y="3200400"/>
            <a:ext cx="4161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৫ জন শিক্ষার্থী  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5105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৫=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7400" y="5105400"/>
            <a:ext cx="1867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টি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10000" y="5105400"/>
            <a:ext cx="41148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677400" y="1524000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৫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1447800" y="2971800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৩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0" y="0"/>
            <a:ext cx="6545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আর একটি ছবি দেখি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96 0.24815 L -0.6283 0.54787 " pathEditMode="relative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1 0.02613 L 0.69288 0.336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2" grpId="0"/>
      <p:bldP spid="34" grpId="0"/>
      <p:bldP spid="35" grpId="0" animBg="1"/>
      <p:bldP spid="36" grpId="0"/>
      <p:bldP spid="37" grpId="0"/>
      <p:bldP spid="3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5417709" y="1586383"/>
            <a:ext cx="2680417" cy="1450273"/>
            <a:chOff x="0" y="381000"/>
            <a:chExt cx="6122402" cy="3013049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1222349"/>
              <a:ext cx="6122402" cy="2171700"/>
              <a:chOff x="1726198" y="2362200"/>
              <a:chExt cx="6122402" cy="21717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26198" y="2438400"/>
                <a:ext cx="5665202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1400" y="2362200"/>
                <a:ext cx="457200" cy="217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8" name="Picture 37" descr="DSCN149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729593">
              <a:off x="1752600" y="533400"/>
              <a:ext cx="2590800" cy="1943100"/>
            </a:xfrm>
            <a:prstGeom prst="ellipse">
              <a:avLst/>
            </a:prstGeom>
          </p:spPr>
        </p:pic>
        <p:pic>
          <p:nvPicPr>
            <p:cNvPr id="39" name="Picture 38" descr="DSCN149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729593">
              <a:off x="315854" y="381000"/>
              <a:ext cx="2590800" cy="1943100"/>
            </a:xfrm>
            <a:prstGeom prst="ellipse">
              <a:avLst/>
            </a:prstGeom>
          </p:spPr>
        </p:pic>
        <p:pic>
          <p:nvPicPr>
            <p:cNvPr id="40" name="Picture 39" descr="DSCN149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85903">
              <a:off x="2954847" y="532639"/>
              <a:ext cx="2590800" cy="1943100"/>
            </a:xfrm>
            <a:prstGeom prst="ellipse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-76200" y="4229100"/>
            <a:ext cx="2564398" cy="1485900"/>
            <a:chOff x="1726198" y="2362200"/>
            <a:chExt cx="6122402" cy="217170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6198" y="2438400"/>
              <a:ext cx="566520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2362200"/>
              <a:ext cx="4572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1" name="Group 70"/>
          <p:cNvGrpSpPr/>
          <p:nvPr/>
        </p:nvGrpSpPr>
        <p:grpSpPr>
          <a:xfrm>
            <a:off x="3352800" y="4648200"/>
            <a:ext cx="2564398" cy="1485900"/>
            <a:chOff x="1726198" y="2362200"/>
            <a:chExt cx="6122402" cy="2171700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6198" y="2438400"/>
              <a:ext cx="566520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2362200"/>
              <a:ext cx="4572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4" name="Group 73"/>
          <p:cNvGrpSpPr/>
          <p:nvPr/>
        </p:nvGrpSpPr>
        <p:grpSpPr>
          <a:xfrm>
            <a:off x="6324600" y="3695700"/>
            <a:ext cx="2564398" cy="1485900"/>
            <a:chOff x="1726198" y="2362200"/>
            <a:chExt cx="6122402" cy="217170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6198" y="2438400"/>
              <a:ext cx="566520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2362200"/>
              <a:ext cx="4572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6" name="Picture 85" descr="DSCN1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2535" y="1474422"/>
            <a:ext cx="990600" cy="1165625"/>
          </a:xfrm>
          <a:prstGeom prst="ellipse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262795" y="1810811"/>
            <a:ext cx="1379442" cy="1170828"/>
            <a:chOff x="-15943" y="2514600"/>
            <a:chExt cx="1621797" cy="1295400"/>
          </a:xfrm>
        </p:grpSpPr>
        <p:pic>
          <p:nvPicPr>
            <p:cNvPr id="90" name="Picture 89" descr="pulakbest_1339558064_7-images.jpg"/>
            <p:cNvPicPr>
              <a:picLocks noChangeAspect="1"/>
            </p:cNvPicPr>
            <p:nvPr/>
          </p:nvPicPr>
          <p:blipFill>
            <a:blip r:embed="rId6" cstate="print">
              <a:lum bright="30000" contrast="30000"/>
            </a:blip>
            <a:srcRect l="3089" t="4124" r="22780" b="21649"/>
            <a:stretch>
              <a:fillRect/>
            </a:stretch>
          </p:blipFill>
          <p:spPr>
            <a:xfrm rot="16200000">
              <a:off x="-166972" y="2665629"/>
              <a:ext cx="901148" cy="599090"/>
            </a:xfrm>
            <a:prstGeom prst="rect">
              <a:avLst/>
            </a:prstGeom>
          </p:spPr>
        </p:pic>
        <p:pic>
          <p:nvPicPr>
            <p:cNvPr id="91" name="Picture 90" descr="pulakbest_1339558064_7-images.jpg"/>
            <p:cNvPicPr>
              <a:picLocks noChangeAspect="1"/>
            </p:cNvPicPr>
            <p:nvPr/>
          </p:nvPicPr>
          <p:blipFill>
            <a:blip r:embed="rId6" cstate="print">
              <a:lum bright="30000" contrast="30000"/>
            </a:blip>
            <a:srcRect l="3089" t="4124" r="22780" b="21649"/>
            <a:stretch>
              <a:fillRect/>
            </a:stretch>
          </p:blipFill>
          <p:spPr>
            <a:xfrm rot="16200000">
              <a:off x="282346" y="2665629"/>
              <a:ext cx="901148" cy="599090"/>
            </a:xfrm>
            <a:prstGeom prst="rect">
              <a:avLst/>
            </a:prstGeom>
          </p:spPr>
        </p:pic>
        <p:pic>
          <p:nvPicPr>
            <p:cNvPr id="92" name="Picture 91" descr="pulakbest_1339558064_7-images.jpg"/>
            <p:cNvPicPr>
              <a:picLocks noChangeAspect="1"/>
            </p:cNvPicPr>
            <p:nvPr/>
          </p:nvPicPr>
          <p:blipFill>
            <a:blip r:embed="rId6" cstate="print">
              <a:lum bright="30000" contrast="30000"/>
            </a:blip>
            <a:srcRect l="3089" t="4124" r="22780" b="21649"/>
            <a:stretch>
              <a:fillRect/>
            </a:stretch>
          </p:blipFill>
          <p:spPr>
            <a:xfrm rot="16200000">
              <a:off x="681740" y="2665629"/>
              <a:ext cx="901148" cy="599090"/>
            </a:xfrm>
            <a:prstGeom prst="rect">
              <a:avLst/>
            </a:prstGeom>
          </p:spPr>
        </p:pic>
        <p:pic>
          <p:nvPicPr>
            <p:cNvPr id="93" name="Picture 92" descr="pulakbest_1339558064_7-images.jpg"/>
            <p:cNvPicPr>
              <a:picLocks noChangeAspect="1"/>
            </p:cNvPicPr>
            <p:nvPr/>
          </p:nvPicPr>
          <p:blipFill>
            <a:blip r:embed="rId6" cstate="print">
              <a:lum bright="30000" contrast="30000"/>
            </a:blip>
            <a:srcRect l="3089" t="4124" r="22780" b="21649"/>
            <a:stretch>
              <a:fillRect/>
            </a:stretch>
          </p:blipFill>
          <p:spPr>
            <a:xfrm rot="16200000">
              <a:off x="-151029" y="3059881"/>
              <a:ext cx="901148" cy="599090"/>
            </a:xfrm>
            <a:prstGeom prst="rect">
              <a:avLst/>
            </a:prstGeom>
          </p:spPr>
        </p:pic>
        <p:pic>
          <p:nvPicPr>
            <p:cNvPr id="94" name="Picture 93" descr="pulakbest_1339558064_7-images.jpg"/>
            <p:cNvPicPr>
              <a:picLocks noChangeAspect="1"/>
            </p:cNvPicPr>
            <p:nvPr/>
          </p:nvPicPr>
          <p:blipFill>
            <a:blip r:embed="rId6" cstate="print">
              <a:lum bright="30000" contrast="30000"/>
            </a:blip>
            <a:srcRect l="3089" t="4124" r="22780" b="21649"/>
            <a:stretch>
              <a:fillRect/>
            </a:stretch>
          </p:blipFill>
          <p:spPr>
            <a:xfrm rot="16200000">
              <a:off x="306172" y="3059881"/>
              <a:ext cx="901148" cy="599090"/>
            </a:xfrm>
            <a:prstGeom prst="rect">
              <a:avLst/>
            </a:prstGeom>
          </p:spPr>
        </p:pic>
        <p:pic>
          <p:nvPicPr>
            <p:cNvPr id="108" name="Picture 107" descr="pulakbest_1339558064_7-images.jpg"/>
            <p:cNvPicPr>
              <a:picLocks noChangeAspect="1"/>
            </p:cNvPicPr>
            <p:nvPr/>
          </p:nvPicPr>
          <p:blipFill>
            <a:blip r:embed="rId6" cstate="print">
              <a:lum bright="30000" contrast="30000"/>
            </a:blip>
            <a:srcRect l="3089" t="4124" r="22780" b="21649"/>
            <a:stretch>
              <a:fillRect/>
            </a:stretch>
          </p:blipFill>
          <p:spPr>
            <a:xfrm rot="16200000">
              <a:off x="855735" y="3059881"/>
              <a:ext cx="901148" cy="599090"/>
            </a:xfrm>
            <a:prstGeom prst="rect">
              <a:avLst/>
            </a:prstGeom>
          </p:spPr>
        </p:pic>
      </p:grpSp>
      <p:sp>
        <p:nvSpPr>
          <p:cNvPr id="103" name="TextBox 102"/>
          <p:cNvSpPr txBox="1"/>
          <p:nvPr/>
        </p:nvSpPr>
        <p:spPr>
          <a:xfrm>
            <a:off x="5632105" y="2707309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 ঝুড়ি লিচু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8600" y="5562600"/>
            <a:ext cx="1447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১ম ঝুড়ি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852714" y="1300699"/>
            <a:ext cx="1752595" cy="1295400"/>
            <a:chOff x="-15943" y="2514600"/>
            <a:chExt cx="1752595" cy="1295400"/>
          </a:xfrm>
        </p:grpSpPr>
        <p:grpSp>
          <p:nvGrpSpPr>
            <p:cNvPr id="133" name="Group 132"/>
            <p:cNvGrpSpPr/>
            <p:nvPr/>
          </p:nvGrpSpPr>
          <p:grpSpPr>
            <a:xfrm>
              <a:off x="-15943" y="2514600"/>
              <a:ext cx="1453233" cy="1295400"/>
              <a:chOff x="-15943" y="2514600"/>
              <a:chExt cx="1453233" cy="1295400"/>
            </a:xfrm>
          </p:grpSpPr>
          <p:pic>
            <p:nvPicPr>
              <p:cNvPr id="135" name="Picture 134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66972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36" name="Picture 135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282346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37" name="Picture 136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1740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38" name="Picture 137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51029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39" name="Picture 138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306172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0" name="Picture 139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7171" y="3046629"/>
                <a:ext cx="901148" cy="599090"/>
              </a:xfrm>
              <a:prstGeom prst="rect">
                <a:avLst/>
              </a:prstGeom>
            </p:spPr>
          </p:pic>
        </p:grpSp>
        <p:sp>
          <p:nvSpPr>
            <p:cNvPr id="134" name="TextBox 133"/>
            <p:cNvSpPr txBox="1"/>
            <p:nvPr/>
          </p:nvSpPr>
          <p:spPr>
            <a:xfrm>
              <a:off x="0" y="3200400"/>
              <a:ext cx="173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 টি লিচু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44743" y="2707309"/>
            <a:ext cx="1752595" cy="1295400"/>
            <a:chOff x="-15943" y="2514600"/>
            <a:chExt cx="1752595" cy="12954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-15943" y="2514600"/>
              <a:ext cx="1453233" cy="1295400"/>
              <a:chOff x="-15943" y="2514600"/>
              <a:chExt cx="1453233" cy="1295400"/>
            </a:xfrm>
          </p:grpSpPr>
          <p:pic>
            <p:nvPicPr>
              <p:cNvPr id="144" name="Picture 143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66972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5" name="Picture 144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282346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6" name="Picture 145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1740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7" name="Picture 146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51029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8" name="Picture 147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306172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149" name="Picture 148" descr="pulakbest_1339558064_7-images.jpg"/>
              <p:cNvPicPr>
                <a:picLocks noChangeAspect="1"/>
              </p:cNvPicPr>
              <p:nvPr/>
            </p:nvPicPr>
            <p:blipFill>
              <a:blip r:embed="rId6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7171" y="3046629"/>
                <a:ext cx="901148" cy="599090"/>
              </a:xfrm>
              <a:prstGeom prst="rect">
                <a:avLst/>
              </a:prstGeom>
            </p:spPr>
          </p:pic>
        </p:grpSp>
        <p:sp>
          <p:nvSpPr>
            <p:cNvPr id="143" name="TextBox 142"/>
            <p:cNvSpPr txBox="1"/>
            <p:nvPr/>
          </p:nvSpPr>
          <p:spPr>
            <a:xfrm>
              <a:off x="0" y="3200400"/>
              <a:ext cx="173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 টি লিচু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3733800" y="5943600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২য় ঝুড়ি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086600" y="49530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৩য় ঝুড়ি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7895" y="425510"/>
            <a:ext cx="7044180" cy="1052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একটি ছবি দেখি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594" y="2536211"/>
            <a:ext cx="101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৬ টি লিচু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583 -0.17207 L 0.6125 0.227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83 -0.53839 L 0.90416 -0.227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50" grpId="0"/>
      <p:bldP spid="151" grpId="0"/>
      <p:bldP spid="5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57200" y="3429000"/>
            <a:ext cx="8229600" cy="1676400"/>
          </a:xfrm>
          <a:prstGeom prst="roundRect">
            <a:avLst/>
          </a:prstGeom>
          <a:solidFill>
            <a:srgbClr val="36D6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457200"/>
            <a:ext cx="7266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/>
              <a:t>গাণিতিক বাক্যে কিভাবে লেখা যায় দেখি -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-2438400" y="1371600"/>
            <a:ext cx="2209800" cy="1447800"/>
            <a:chOff x="-168348" y="2514600"/>
            <a:chExt cx="1828800" cy="1295400"/>
          </a:xfrm>
        </p:grpSpPr>
        <p:grpSp>
          <p:nvGrpSpPr>
            <p:cNvPr id="29" name="Group 132"/>
            <p:cNvGrpSpPr/>
            <p:nvPr/>
          </p:nvGrpSpPr>
          <p:grpSpPr>
            <a:xfrm>
              <a:off x="-15943" y="2514600"/>
              <a:ext cx="1453233" cy="1295400"/>
              <a:chOff x="-15943" y="2514600"/>
              <a:chExt cx="1453233" cy="1295400"/>
            </a:xfrm>
          </p:grpSpPr>
          <p:pic>
            <p:nvPicPr>
              <p:cNvPr id="31" name="Picture 30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66972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2" name="Picture 31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282346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3" name="Picture 32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1740" y="2665629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4" name="Picture 33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-151029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5" name="Picture 34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306172" y="3059881"/>
                <a:ext cx="901148" cy="599090"/>
              </a:xfrm>
              <a:prstGeom prst="rect">
                <a:avLst/>
              </a:prstGeom>
            </p:spPr>
          </p:pic>
          <p:pic>
            <p:nvPicPr>
              <p:cNvPr id="36" name="Picture 35" descr="pulakbest_1339558064_7-images.jpg"/>
              <p:cNvPicPr>
                <a:picLocks noChangeAspect="1"/>
              </p:cNvPicPr>
              <p:nvPr/>
            </p:nvPicPr>
            <p:blipFill>
              <a:blip r:embed="rId2" cstate="print">
                <a:lum bright="30000" contrast="30000"/>
              </a:blip>
              <a:srcRect l="3089" t="4124" r="22780" b="21649"/>
              <a:stretch>
                <a:fillRect/>
              </a:stretch>
            </p:blipFill>
            <p:spPr>
              <a:xfrm rot="16200000">
                <a:off x="687171" y="3046629"/>
                <a:ext cx="901148" cy="599090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-168348" y="32004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৬ টি করে লিচু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2514600" y="3276600"/>
            <a:ext cx="2057400" cy="1727775"/>
            <a:chOff x="5410200" y="2286000"/>
            <a:chExt cx="2057400" cy="1727775"/>
          </a:xfrm>
        </p:grpSpPr>
        <p:grpSp>
          <p:nvGrpSpPr>
            <p:cNvPr id="27" name="Group 26"/>
            <p:cNvGrpSpPr/>
            <p:nvPr/>
          </p:nvGrpSpPr>
          <p:grpSpPr>
            <a:xfrm>
              <a:off x="5410200" y="2286000"/>
              <a:ext cx="2057400" cy="1676402"/>
              <a:chOff x="3581400" y="1295400"/>
              <a:chExt cx="5105400" cy="28956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48198" y="1295400"/>
                <a:ext cx="2564400" cy="1485900"/>
                <a:chOff x="1726192" y="2362200"/>
                <a:chExt cx="6122408" cy="2171700"/>
              </a:xfrm>
            </p:grpSpPr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6192" y="2438401"/>
                  <a:ext cx="5665201" cy="1981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91400" y="2362200"/>
                  <a:ext cx="457200" cy="217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3581400" y="2628900"/>
                <a:ext cx="2564398" cy="1485900"/>
                <a:chOff x="1726198" y="2362200"/>
                <a:chExt cx="6122402" cy="2171700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6198" y="2438400"/>
                  <a:ext cx="5665202" cy="198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91400" y="2362200"/>
                  <a:ext cx="457200" cy="217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6122402" y="2639785"/>
                <a:ext cx="2564398" cy="1551215"/>
                <a:chOff x="1726198" y="2266739"/>
                <a:chExt cx="6122402" cy="2267161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6198" y="2266739"/>
                  <a:ext cx="5665203" cy="1981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91400" y="2362200"/>
                  <a:ext cx="457200" cy="217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9" name="TextBox 38"/>
            <p:cNvSpPr txBox="1"/>
            <p:nvPr/>
          </p:nvSpPr>
          <p:spPr>
            <a:xfrm>
              <a:off x="5562600" y="3429000"/>
              <a:ext cx="17411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 টি ঝুড়িতে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3352800" y="381000"/>
            <a:ext cx="3124200" cy="1066800"/>
            <a:chOff x="4191000" y="1600200"/>
            <a:chExt cx="3124200" cy="1066800"/>
          </a:xfrm>
        </p:grpSpPr>
        <p:sp>
          <p:nvSpPr>
            <p:cNvPr id="41" name="TextBox 40"/>
            <p:cNvSpPr txBox="1"/>
            <p:nvPr/>
          </p:nvSpPr>
          <p:spPr>
            <a:xfrm>
              <a:off x="4259848" y="1678125"/>
              <a:ext cx="29791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মোট ১৮টি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191000" y="1600200"/>
              <a:ext cx="3124200" cy="1066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9600" y="3319552"/>
            <a:ext cx="95250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1200" y="3276600"/>
            <a:ext cx="105028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81400" y="3276600"/>
            <a:ext cx="9765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2971800"/>
            <a:ext cx="7857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₌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53200" y="3276600"/>
            <a:ext cx="188545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১৮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547E-6 L 0.3125 0.0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9233 L 0.6375 -0.292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17761 L 1.0125 0.177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  <p:bldP spid="44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34277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প্রত্যেক সারিতে যতটি বেঞ্চ আছে,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তার প্রতিটিতে ২ জন করে শিক্ষার্থী বসলে,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মোট কতজন বসতে পারবে লিখ।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1447800"/>
            <a:ext cx="8229600" cy="1981200"/>
            <a:chOff x="533400" y="1447800"/>
            <a:chExt cx="8229600" cy="1981200"/>
          </a:xfrm>
        </p:grpSpPr>
        <p:sp>
          <p:nvSpPr>
            <p:cNvPr id="3" name="Rounded Rectangle 2"/>
            <p:cNvSpPr/>
            <p:nvPr/>
          </p:nvSpPr>
          <p:spPr>
            <a:xfrm>
              <a:off x="533400" y="1447800"/>
              <a:ext cx="8229600" cy="19812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3400" y="1600200"/>
              <a:ext cx="815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BD" sz="3600" dirty="0" smtClean="0">
                <a:solidFill>
                  <a:srgbClr val="8A2666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solidFill>
                    <a:srgbClr val="8A2666"/>
                  </a:solidFill>
                  <a:latin typeface="NikoshBAN" pitchFamily="2" charset="0"/>
                  <a:cs typeface="NikoshBAN" pitchFamily="2" charset="0"/>
                </a:rPr>
                <a:t>এবার তোমাদের সম্যাসার সমাধানটি গাণিতিক বাক্যে লিখ</a:t>
              </a:r>
              <a:endParaRPr lang="en-US" sz="3600" dirty="0">
                <a:solidFill>
                  <a:srgbClr val="8A26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57200" y="3886200"/>
            <a:ext cx="8229600" cy="1676400"/>
          </a:xfrm>
          <a:prstGeom prst="roundRect">
            <a:avLst/>
          </a:prstGeom>
          <a:solidFill>
            <a:srgbClr val="36D6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886200"/>
            <a:ext cx="7696200" cy="1676400"/>
            <a:chOff x="685800" y="3886200"/>
            <a:chExt cx="7696200" cy="1676400"/>
          </a:xfrm>
        </p:grpSpPr>
        <p:sp>
          <p:nvSpPr>
            <p:cNvPr id="5" name="Rectangle 4"/>
            <p:cNvSpPr/>
            <p:nvPr/>
          </p:nvSpPr>
          <p:spPr>
            <a:xfrm>
              <a:off x="685800" y="3886200"/>
              <a:ext cx="16764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05200" y="3886200"/>
              <a:ext cx="16764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05600" y="3886200"/>
              <a:ext cx="16764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4343400"/>
              <a:ext cx="762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4343400"/>
              <a:ext cx="76200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391400" cy="3438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9530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8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457200"/>
            <a:ext cx="7772400" cy="58674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762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287" y="1905000"/>
            <a:ext cx="542424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শারমিন সুলতানা</a:t>
            </a: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মানিকছড়ি মুসলিমপাড়া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স.প্রা.বি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ছড়ি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খাগড়াছড়ি। 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398014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 শ্রেণি</a:t>
            </a:r>
          </a:p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 গণিত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077200" cy="2743200"/>
          </a:xfrm>
        </p:spPr>
        <p:txBody>
          <a:bodyPr>
            <a:noAutofit/>
          </a:bodyPr>
          <a:lstStyle/>
          <a:p>
            <a:pPr algn="l"/>
            <a:r>
              <a:rPr lang="bn-IN" sz="36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l"/>
            <a:r>
              <a:rPr lang="bn-IN" sz="36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১/</a:t>
            </a:r>
            <a:r>
              <a:rPr lang="bn-BD" sz="36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BD" sz="36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এক অংক বিশিষ্ট দুইটি সংখ্যার গুণ করতে পারবে</a:t>
            </a:r>
            <a:r>
              <a:rPr lang="bn-BD" sz="36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rgbClr val="271DF5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২/</a:t>
            </a:r>
            <a:r>
              <a:rPr lang="bn-BD" sz="36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600" dirty="0" smtClean="0">
                <a:solidFill>
                  <a:srgbClr val="271DF5"/>
                </a:solidFill>
                <a:latin typeface="NikoshBAN" pitchFamily="2" charset="0"/>
                <a:cs typeface="NikoshBAN" pitchFamily="2" charset="0"/>
              </a:rPr>
              <a:t>দেখে গাণিতিক বাক্য লিখতে পারবে। </a:t>
            </a:r>
          </a:p>
          <a:p>
            <a:pPr>
              <a:buFont typeface="Wingdings" pitchFamily="2" charset="2"/>
              <a:buChar char="q"/>
            </a:pPr>
            <a:endParaRPr lang="bn-BD" sz="1600" dirty="0" smtClean="0">
              <a:solidFill>
                <a:srgbClr val="271DF5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4598" t="23958" r="47291" b="11458"/>
          <a:stretch>
            <a:fillRect/>
          </a:stretch>
        </p:blipFill>
        <p:spPr bwMode="auto">
          <a:xfrm>
            <a:off x="2057400" y="381000"/>
            <a:ext cx="5562600" cy="59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65238"/>
            <a:ext cx="849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রেল গাড়িতে কয়টি বগি দেখা যাচ্ছে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৪টি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4568279"/>
            <a:ext cx="8496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প্রতিটি বগিতে কয়জন করে বসে আছে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৩জন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35000" y="1244263"/>
            <a:ext cx="8618624" cy="1676400"/>
            <a:chOff x="830176" y="4343400"/>
            <a:chExt cx="8618624" cy="1676400"/>
          </a:xfrm>
        </p:grpSpPr>
        <p:grpSp>
          <p:nvGrpSpPr>
            <p:cNvPr id="48" name="Group 47"/>
            <p:cNvGrpSpPr/>
            <p:nvPr/>
          </p:nvGrpSpPr>
          <p:grpSpPr>
            <a:xfrm>
              <a:off x="830176" y="4343400"/>
              <a:ext cx="8618624" cy="1676400"/>
              <a:chOff x="830176" y="4343400"/>
              <a:chExt cx="8618624" cy="1676400"/>
            </a:xfrm>
          </p:grpSpPr>
          <p:pic>
            <p:nvPicPr>
              <p:cNvPr id="41" name="Picture 40" descr="00.jpeg"/>
              <p:cNvPicPr>
                <a:picLocks noChangeAspect="1"/>
              </p:cNvPicPr>
              <p:nvPr/>
            </p:nvPicPr>
            <p:blipFill>
              <a:blip r:embed="rId2" cstate="print"/>
              <a:srcRect t="29577" r="76056" b="16901"/>
              <a:stretch>
                <a:fillRect/>
              </a:stretch>
            </p:blipFill>
            <p:spPr>
              <a:xfrm>
                <a:off x="830176" y="4491990"/>
                <a:ext cx="1608224" cy="1527810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219200" y="4343400"/>
                <a:ext cx="8229600" cy="1676400"/>
                <a:chOff x="762000" y="3124200"/>
                <a:chExt cx="8229600" cy="16764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981200" y="3276600"/>
                  <a:ext cx="4652682" cy="1524000"/>
                  <a:chOff x="1905000" y="3276600"/>
                  <a:chExt cx="4652682" cy="1524000"/>
                </a:xfrm>
              </p:grpSpPr>
              <p:pic>
                <p:nvPicPr>
                  <p:cNvPr id="5" name="Picture 4" descr="00.jpe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30000" r="75500" b="20000"/>
                  <a:stretch>
                    <a:fillRect/>
                  </a:stretch>
                </p:blipFill>
                <p:spPr>
                  <a:xfrm>
                    <a:off x="4800600" y="3276600"/>
                    <a:ext cx="1757082" cy="15240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00.jpe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30000" r="75500" b="20000"/>
                  <a:stretch>
                    <a:fillRect/>
                  </a:stretch>
                </p:blipFill>
                <p:spPr>
                  <a:xfrm>
                    <a:off x="3352800" y="3276600"/>
                    <a:ext cx="1757082" cy="1524000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 descr="00.jpe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30000" r="75500" b="20000"/>
                  <a:stretch>
                    <a:fillRect/>
                  </a:stretch>
                </p:blipFill>
                <p:spPr>
                  <a:xfrm>
                    <a:off x="1905000" y="3276600"/>
                    <a:ext cx="1757082" cy="1524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762000" y="3124200"/>
                  <a:ext cx="8229600" cy="1676400"/>
                  <a:chOff x="762000" y="3124200"/>
                  <a:chExt cx="8229600" cy="1676400"/>
                </a:xfrm>
              </p:grpSpPr>
              <p:pic>
                <p:nvPicPr>
                  <p:cNvPr id="3" name="Picture 2" descr="632_pitr_Toy_train_icon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 flipH="1">
                    <a:off x="6324600" y="3124200"/>
                    <a:ext cx="2667000" cy="1676400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762000" y="3581400"/>
                    <a:ext cx="5562600" cy="609600"/>
                    <a:chOff x="762000" y="3581400"/>
                    <a:chExt cx="5562600" cy="609600"/>
                  </a:xfrm>
                </p:grpSpPr>
                <p:pic>
                  <p:nvPicPr>
                    <p:cNvPr id="4" name="Picture 3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2286000" y="36576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" name="Picture 9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4114800" y="36576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Picture 10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5562600" y="36576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Picture 11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55285" t="30352" r="28455" b="39295"/>
                    <a:stretch>
                      <a:fillRect/>
                    </a:stretch>
                  </p:blipFill>
                  <p:spPr>
                    <a:xfrm flipH="1">
                      <a:off x="2667000" y="3657600"/>
                      <a:ext cx="3810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55285" t="30352" r="28455" b="39295"/>
                    <a:stretch>
                      <a:fillRect/>
                    </a:stretch>
                  </p:blipFill>
                  <p:spPr>
                    <a:xfrm flipH="1">
                      <a:off x="3733800" y="3657600"/>
                      <a:ext cx="3810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13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55285" t="30352" r="28455" b="39295"/>
                    <a:stretch>
                      <a:fillRect/>
                    </a:stretch>
                  </p:blipFill>
                  <p:spPr>
                    <a:xfrm flipH="1">
                      <a:off x="5943600" y="3657600"/>
                      <a:ext cx="3810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14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3252" t="30352" r="73984" b="39295"/>
                    <a:stretch>
                      <a:fillRect/>
                    </a:stretch>
                  </p:blipFill>
                  <p:spPr>
                    <a:xfrm flipH="1">
                      <a:off x="3048000" y="3657600"/>
                      <a:ext cx="4572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32521" t="30352" r="51219" b="39295"/>
                    <a:stretch>
                      <a:fillRect/>
                    </a:stretch>
                  </p:blipFill>
                  <p:spPr>
                    <a:xfrm flipH="1">
                      <a:off x="4495800" y="3657600"/>
                      <a:ext cx="3810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5181600" y="36576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Picture 41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1143000" y="35814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42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762000" y="3581400"/>
                      <a:ext cx="304800" cy="533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Picture 43" descr="stock-illustration-3716080-children-on-a-toy-train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81301" t="30352" r="7859" b="39295"/>
                    <a:stretch>
                      <a:fillRect/>
                    </a:stretch>
                  </p:blipFill>
                  <p:spPr>
                    <a:xfrm flipH="1">
                      <a:off x="1524000" y="3581400"/>
                      <a:ext cx="304800" cy="5334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45" name="Picture 44" descr="00.jpeg"/>
              <p:cNvPicPr>
                <a:picLocks noChangeAspect="1"/>
              </p:cNvPicPr>
              <p:nvPr/>
            </p:nvPicPr>
            <p:blipFill>
              <a:blip r:embed="rId2" cstate="print"/>
              <a:srcRect l="20421" t="29577" r="76175" b="57076"/>
              <a:stretch>
                <a:fillRect/>
              </a:stretch>
            </p:blipFill>
            <p:spPr>
              <a:xfrm>
                <a:off x="2362200" y="4495800"/>
                <a:ext cx="304800" cy="381000"/>
              </a:xfrm>
              <a:prstGeom prst="rect">
                <a:avLst/>
              </a:prstGeom>
            </p:spPr>
          </p:pic>
        </p:grpSp>
        <p:pic>
          <p:nvPicPr>
            <p:cNvPr id="47" name="Picture 46" descr="00.jpeg"/>
            <p:cNvPicPr>
              <a:picLocks noChangeAspect="1"/>
            </p:cNvPicPr>
            <p:nvPr/>
          </p:nvPicPr>
          <p:blipFill>
            <a:blip r:embed="rId2" cstate="print"/>
            <a:srcRect l="20421" t="61609" r="75041" b="30382"/>
            <a:stretch>
              <a:fillRect/>
            </a:stretch>
          </p:blipFill>
          <p:spPr>
            <a:xfrm>
              <a:off x="2286000" y="5334000"/>
              <a:ext cx="457200" cy="342900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1943092" y="228600"/>
            <a:ext cx="5402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ছবি দেখি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481" y="5691733"/>
            <a:ext cx="8417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                              ১২জন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5 -0.01111 L 0.97951 -0.022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3" grpId="0"/>
      <p:bldP spid="23" grpId="1"/>
      <p:bldP spid="3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তাহলে চল দেখি কিভাবে হল?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1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Callout 21"/>
          <p:cNvSpPr/>
          <p:nvPr/>
        </p:nvSpPr>
        <p:spPr>
          <a:xfrm>
            <a:off x="1371600" y="1953458"/>
            <a:ext cx="3276600" cy="1371600"/>
          </a:xfrm>
          <a:prstGeom prst="downArrowCallout">
            <a:avLst/>
          </a:prstGeom>
          <a:solidFill>
            <a:srgbClr val="E5BA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গুণ ৩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300" y="323094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9193" y="306462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1681" y="1953458"/>
            <a:ext cx="10518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CC00CC"/>
                </a:solidFill>
              </a:rPr>
              <a:t>₌</a:t>
            </a:r>
            <a:endParaRPr lang="en-US" sz="1100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9321" y="3031376"/>
            <a:ext cx="18861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রেল গাড়িতে মোট আছে (৩+৩+৩+৩) জন = ১২ জন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590800" y="3657600"/>
            <a:ext cx="533400" cy="609600"/>
          </a:xfrm>
          <a:prstGeom prst="line">
            <a:avLst/>
          </a:prstGeom>
          <a:ln w="762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0800" y="3733800"/>
            <a:ext cx="533400" cy="457200"/>
          </a:xfrm>
          <a:prstGeom prst="line">
            <a:avLst/>
          </a:prstGeom>
          <a:ln w="762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48006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চার গুণ তিন সমান বার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4000" y="1097440"/>
            <a:ext cx="3238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এখানে ৩,৪ বার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62400" y="228600"/>
            <a:ext cx="2209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601200" y="15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17 0.00555 C -0.44028 0.00555 -0.3875 0.0303 -0.3875 0.06106 C -0.3875 0.09158 -0.44028 0.11656 -0.50417 0.11656 C -0.56858 0.11656 -0.62084 0.09158 -0.62084 0.06106 C -0.62084 0.0303 -0.56858 0.00555 -0.50417 0.00555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33 -0.01111 L 0.43333 0.122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01111 L 0.4375 0.1222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22" grpId="1" build="allAtOnce" animBg="1"/>
      <p:bldP spid="3" grpId="0"/>
      <p:bldP spid="6" grpId="0"/>
      <p:bldP spid="2" grpId="0"/>
      <p:bldP spid="2" grpId="1"/>
      <p:bldP spid="18" grpId="0"/>
      <p:bldP spid="19" grpId="0"/>
      <p:bldP spid="19" grpId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5909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3" name="Picture 2" descr="math-symbols.gif"/>
          <p:cNvPicPr>
            <a:picLocks noChangeAspect="1"/>
          </p:cNvPicPr>
          <p:nvPr/>
        </p:nvPicPr>
        <p:blipFill>
          <a:blip r:embed="rId2" cstate="print"/>
          <a:srcRect l="44614" b="53527"/>
          <a:stretch>
            <a:fillRect/>
          </a:stretch>
        </p:blipFill>
        <p:spPr>
          <a:xfrm>
            <a:off x="685800" y="609600"/>
            <a:ext cx="8000288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1447800"/>
            <a:ext cx="5257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36D6C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en-US" sz="23900" dirty="0">
              <a:solidFill>
                <a:srgbClr val="36D6CE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208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Trek</vt:lpstr>
      <vt:lpstr>Apex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121</cp:revision>
  <dcterms:created xsi:type="dcterms:W3CDTF">2006-08-16T00:00:00Z</dcterms:created>
  <dcterms:modified xsi:type="dcterms:W3CDTF">2020-07-01T06:56:13Z</dcterms:modified>
</cp:coreProperties>
</file>