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EC34-58F2-4926-AE1D-4C58D0246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265B1-A024-4DDC-A869-427AD0F23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7655C-9E9C-4865-82FD-4BC042887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15DF2-511E-4C4B-A7E3-09061A20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0781-BBD5-41D8-93AB-D728AD4C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D27A-8DCE-4EF3-91E1-F6EAE6FB1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BB07D-C70F-417F-ADD6-121B684E8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AB8B9-3FB1-449F-9129-DCF6B259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0D4D-4922-4338-B4EF-B5766EA8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D7546-F2BE-42C9-B359-E8FC2EA2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9BAA6-474B-41A1-99ED-536AC0825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A691B-0676-4A52-A199-2249201E0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637A8-E8EB-449B-A3D8-32147850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7CBB7-1E40-43BC-A188-0EB99C8C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871F8-324F-4E6E-97E5-16E38974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3DD3-A6C7-44E5-A668-5D5CD50EA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56A60-0693-45DB-B2FF-6882064B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8E74D-CE71-4516-8178-EC12F61E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7AF54-5B70-492B-8F4D-902FE68D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DCE5-D198-4F07-BEB1-ADCBD0A7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9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8D3A-E693-4605-98BB-8BA3C439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28154-E911-47C5-A64B-294E35FD4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4D14-3793-429B-A869-680DBEE2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BD66-BF60-4B22-9810-52C2165B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C1195-3D3A-4DFE-8C04-FDF34D3D0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1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01898-6419-4DF6-806A-6BC3313F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B0D3D-573B-495F-BE71-507082F043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151C4-4243-4831-BF69-7910C641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BDC1-49CB-4CDF-AA3A-2EC6E4DA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D7753-40E7-4687-8233-BF177242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202BB-517E-4153-810C-70F6B15A9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5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80E3-FF24-4391-B66C-452978A3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0189F-BB22-43BA-B947-D451729F4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8B778-EE4C-4156-821C-7916175BE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C4A2C-0609-4C46-84E0-485D5AA12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8918F0-DF5E-46E9-9612-D9F0B5D60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3CC5B-EE7E-42E4-A73A-029CBD69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96834-0523-4209-A617-B9183D1EA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6D2361-8460-4D85-98E0-59264C2B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2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02FF-9955-4936-97DE-A81B9BCDF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5A8C3-A705-493E-B68B-E76EF510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3A240-8041-43D5-BFFB-F1197496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F5F8C-0AF9-4AAC-98CB-DE1E6C586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0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55332-B084-414A-BA3C-3E45A131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C7897-A63E-4229-9004-EFE803C5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31B4C-411B-4854-BC81-14912DC3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3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B8163-4D40-4732-867D-78A6AD365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63505-59D6-47AB-8EBC-20ED9A3F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37FBE-7672-47BC-BC4C-46157E1CA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26468-ACB6-41C3-9403-22A45A933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323E3-145E-47CE-A554-F5097A24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C4983-6DBE-4752-815E-CEFE9C62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2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D274-6DAE-4145-AE92-666544585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D9660-59A8-47FE-A063-4AE505BD7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33B04-42DC-4379-9323-D1B02FF8D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8916-B36F-4855-8E5F-A29F9C97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A3853-E0BA-4FAC-81E1-29426DF2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00BDF-DE20-4715-9E6C-31338AD4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A4D7B-AB6E-463B-AA38-C8BECAE5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F4256-BB19-466C-85E9-57AB2B39F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F8D10-6C97-428B-AB9C-10880F141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7546-EEE2-4B69-B450-030895D0D4A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AD07-8788-492D-9774-A02EFC2D5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1D72A-AA84-435E-B90B-C1B0EAD38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B1FB-AD5D-49FF-B020-9B4BB4AA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9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43564-0B68-49D3-A3B1-01FD75A1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9175"/>
            <a:ext cx="9144000" cy="2387600"/>
          </a:xfrm>
        </p:spPr>
        <p:txBody>
          <a:bodyPr/>
          <a:lstStyle/>
          <a:p>
            <a:r>
              <a:rPr lang="en-US" sz="2800" dirty="0" err="1">
                <a:latin typeface="SutonnyMJ" pitchFamily="2" charset="0"/>
              </a:rPr>
              <a:t>wem&amp;wgjøvwni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ivn&amp;gvwbi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ivwng</a:t>
            </a:r>
            <a:br>
              <a:rPr lang="en-US" dirty="0">
                <a:latin typeface="SutonnyMJ" pitchFamily="2" charset="0"/>
              </a:rPr>
            </a:br>
            <a:r>
              <a:rPr lang="en-US" sz="10000" b="1" dirty="0">
                <a:solidFill>
                  <a:srgbClr val="FF0000"/>
                </a:solidFill>
                <a:latin typeface="SutonnyMJ" pitchFamily="2" charset="0"/>
              </a:rPr>
              <a:t>¯^</a:t>
            </a:r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</a:rPr>
              <a:t>vMZg</a:t>
            </a:r>
            <a:endParaRPr lang="en-US" sz="100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8DB8E-FD82-4C14-8F0F-EECBD4BD6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wkÿ‡Ki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gvt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AvwRRyj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nK</a:t>
            </a:r>
            <a:endParaRPr lang="en-US" sz="3600" dirty="0">
              <a:solidFill>
                <a:srgbClr val="002060"/>
              </a:solidFill>
              <a:latin typeface="SutonnyMJ" pitchFamily="2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c`ex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cÖavb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wkÿK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(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gva¨wgK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kvLv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)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cÖwZôv‡bi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: 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kL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iv‡mj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¯‹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zj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GÛ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K‡jR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evÇv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XvKv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86373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10000">
        <p:circle/>
      </p:transition>
    </mc:Choice>
    <mc:Fallback>
      <p:transition spd="slow" advClick="0" advTm="10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8B81F-FD1E-4405-B22F-C1076124F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9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AvR‡Ki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Av‡jvP</a:t>
            </a:r>
            <a:r>
              <a:rPr lang="en-US" sz="5400" b="1" u="sng" dirty="0">
                <a:latin typeface="SutonnyMJ" pitchFamily="2" charset="0"/>
              </a:rPr>
              <a:t>¨ </a:t>
            </a:r>
            <a:r>
              <a:rPr lang="en-US" sz="5400" b="1" u="sng" dirty="0" err="1">
                <a:latin typeface="SutonnyMJ" pitchFamily="2" charset="0"/>
              </a:rPr>
              <a:t>welq</a:t>
            </a:r>
            <a:endParaRPr lang="en-US" sz="5400" b="1" u="sng" dirty="0"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62C4C-C923-4BB7-AF61-0CEFB98EF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13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welq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: 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e¨emvq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 D‡`¨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vM</a:t>
            </a:r>
            <a:endParaRPr lang="en-US" sz="4400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‡</a:t>
            </a: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kÖwY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: 9g-10g</a:t>
            </a:r>
          </a:p>
          <a:p>
            <a:pPr marL="0" indent="0" algn="ctr">
              <a:buNone/>
            </a:pPr>
            <a:r>
              <a:rPr lang="en-US" sz="4400" dirty="0" err="1">
                <a:solidFill>
                  <a:srgbClr val="7030A0"/>
                </a:solidFill>
                <a:latin typeface="SutonnyMJ" pitchFamily="2" charset="0"/>
              </a:rPr>
              <a:t>Aa¨vq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</a:rPr>
              <a:t>: 3q</a:t>
            </a:r>
          </a:p>
        </p:txBody>
      </p:sp>
    </p:spTree>
    <p:extLst>
      <p:ext uri="{BB962C8B-B14F-4D97-AF65-F5344CB8AC3E}">
        <p14:creationId xmlns:p14="http://schemas.microsoft.com/office/powerpoint/2010/main" val="3298837772"/>
      </p:ext>
    </p:extLst>
  </p:cSld>
  <p:clrMapOvr>
    <a:masterClrMapping/>
  </p:clrMapOvr>
  <p:transition spd="slow" advClick="0" advTm="7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45BA5-9DC3-4305-ABCC-4DC30AE4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7030A0"/>
                </a:solidFill>
                <a:latin typeface="SutonnyMJ" pitchFamily="2" charset="0"/>
              </a:rPr>
              <a:t>wkLbdj</a:t>
            </a:r>
            <a:r>
              <a:rPr lang="en-US" sz="4800" b="1" dirty="0">
                <a:solidFill>
                  <a:srgbClr val="7030A0"/>
                </a:solidFill>
                <a:latin typeface="SutonnyMJ" pitchFamily="2" charset="0"/>
              </a:rPr>
              <a:t>: </a:t>
            </a:r>
            <a:r>
              <a:rPr lang="en-US" sz="4000" dirty="0" err="1">
                <a:latin typeface="SutonnyMJ" pitchFamily="2" charset="0"/>
              </a:rPr>
              <a:t>AvR‡Ki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cvV</a:t>
            </a:r>
            <a:r>
              <a:rPr lang="en-US" sz="4000" dirty="0">
                <a:latin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</a:rPr>
              <a:t>k‡l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wkÿv</a:t>
            </a:r>
            <a:r>
              <a:rPr lang="en-US" sz="4000" dirty="0">
                <a:latin typeface="SutonnyMJ" pitchFamily="2" charset="0"/>
              </a:rPr>
              <a:t>_©xiv,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4F5D-7D66-4C82-B1A4-EA6377350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v‡bi</a:t>
            </a:r>
            <a:r>
              <a:rPr lang="en-US" sz="3200" dirty="0">
                <a:latin typeface="SutonnyMJ" pitchFamily="2" charset="0"/>
              </a:rPr>
              <a:t> Dchy³ †</a:t>
            </a:r>
            <a:r>
              <a:rPr lang="en-US" sz="3200" dirty="0" err="1">
                <a:latin typeface="SutonnyMJ" pitchFamily="2" charset="0"/>
              </a:rPr>
              <a:t>ÿÎ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wbe©vP‡b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we‡eP</a:t>
            </a:r>
            <a:r>
              <a:rPr lang="en-US" sz="3200" dirty="0">
                <a:latin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</a:rPr>
              <a:t>welq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DØy×Ki‡Y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KiYxq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cÖwkÿ‡Yi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cÖ‡qvRbxqZv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AvZ¥Kg©ms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v‡b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mnvqK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cÖwkÿY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cÖ`vbKvix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cÖwZôvb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Rvb‡e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47221130"/>
      </p:ext>
    </p:extLst>
  </p:cSld>
  <p:clrMapOvr>
    <a:masterClrMapping/>
  </p:clrMapOvr>
  <p:transition spd="slow" advClick="0" advTm="1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EDC6A-AF73-416D-B5F0-DEA0B488A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>
                <a:latin typeface="SutonnyMJ" pitchFamily="2" charset="0"/>
              </a:rPr>
              <a:t>AvZ¥Kg©ms</a:t>
            </a:r>
            <a:r>
              <a:rPr lang="en-US" b="1" u="sng" dirty="0">
                <a:latin typeface="SutonnyMJ" pitchFamily="2" charset="0"/>
              </a:rPr>
              <a:t>¯’</a:t>
            </a:r>
            <a:r>
              <a:rPr lang="en-US" b="1" u="sng" dirty="0" err="1">
                <a:latin typeface="SutonnyMJ" pitchFamily="2" charset="0"/>
              </a:rPr>
              <a:t>v‡bi</a:t>
            </a:r>
            <a:r>
              <a:rPr lang="en-US" b="1" u="sng" dirty="0">
                <a:latin typeface="SutonnyMJ" pitchFamily="2" charset="0"/>
              </a:rPr>
              <a:t> Dchy³ †</a:t>
            </a:r>
            <a:r>
              <a:rPr lang="en-US" b="1" u="sng" dirty="0" err="1">
                <a:latin typeface="SutonnyMJ" pitchFamily="2" charset="0"/>
              </a:rPr>
              <a:t>ÿÎ</a:t>
            </a:r>
            <a:r>
              <a:rPr lang="en-US" b="1" u="sng" dirty="0">
                <a:latin typeface="SutonnyMJ" pitchFamily="2" charset="0"/>
              </a:rPr>
              <a:t> </a:t>
            </a:r>
            <a:r>
              <a:rPr lang="en-US" b="1" u="sng" dirty="0" err="1">
                <a:latin typeface="SutonnyMJ" pitchFamily="2" charset="0"/>
              </a:rPr>
              <a:t>wbe©vP‡b</a:t>
            </a:r>
            <a:r>
              <a:rPr lang="en-US" b="1" u="sng" dirty="0">
                <a:latin typeface="SutonnyMJ" pitchFamily="2" charset="0"/>
              </a:rPr>
              <a:t> </a:t>
            </a:r>
            <a:r>
              <a:rPr lang="en-US" b="1" u="sng" dirty="0" err="1">
                <a:latin typeface="SutonnyMJ" pitchFamily="2" charset="0"/>
              </a:rPr>
              <a:t>we‡eP</a:t>
            </a:r>
            <a:r>
              <a:rPr lang="en-US" b="1" u="sng" dirty="0">
                <a:latin typeface="SutonnyMJ" pitchFamily="2" charset="0"/>
              </a:rPr>
              <a:t>¨ </a:t>
            </a:r>
            <a:r>
              <a:rPr lang="en-US" b="1" u="sng" dirty="0" err="1">
                <a:latin typeface="SutonnyMJ" pitchFamily="2" charset="0"/>
              </a:rPr>
              <a:t>welq</a:t>
            </a:r>
            <a:endParaRPr lang="en-US" b="1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9E4D59-7C7F-4F73-8598-14712802E402}"/>
              </a:ext>
            </a:extLst>
          </p:cNvPr>
          <p:cNvSpPr/>
          <p:nvPr/>
        </p:nvSpPr>
        <p:spPr>
          <a:xfrm>
            <a:off x="844060" y="1517302"/>
            <a:ext cx="5064369" cy="417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mwVK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cY</a:t>
            </a:r>
            <a:r>
              <a:rPr lang="en-US" sz="3200" dirty="0">
                <a:latin typeface="SutonnyMJ" pitchFamily="2" charset="0"/>
              </a:rPr>
              <a:t>¨ </a:t>
            </a:r>
            <a:r>
              <a:rPr lang="en-US" sz="3200" dirty="0" err="1">
                <a:latin typeface="SutonnyMJ" pitchFamily="2" charset="0"/>
              </a:rPr>
              <a:t>wbev©Pb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cÖv_wgK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gyjab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c‡Y¨i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Pvwn`v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wba©viY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AwfÁZv</a:t>
            </a:r>
            <a:r>
              <a:rPr lang="en-US" sz="3200" dirty="0">
                <a:latin typeface="SutonnyMJ" pitchFamily="2" charset="0"/>
              </a:rPr>
              <a:t> I </a:t>
            </a:r>
            <a:r>
              <a:rPr lang="en-US" sz="3200" dirty="0" err="1">
                <a:latin typeface="SutonnyMJ" pitchFamily="2" charset="0"/>
              </a:rPr>
              <a:t>wkÿv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wb‡Ri</a:t>
            </a:r>
            <a:r>
              <a:rPr lang="en-US" sz="3200" dirty="0">
                <a:latin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</a:rPr>
              <a:t>ye©jZv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m¤ú‡K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mRvM</a:t>
            </a:r>
            <a:r>
              <a:rPr lang="en-US" sz="3200" dirty="0">
                <a:latin typeface="SutonnyMJ" pitchFamily="2" charset="0"/>
              </a:rPr>
              <a:t> _</a:t>
            </a:r>
            <a:r>
              <a:rPr lang="en-US" sz="3200" dirty="0" err="1">
                <a:latin typeface="SutonnyMJ" pitchFamily="2" charset="0"/>
              </a:rPr>
              <a:t>vKv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</a:rPr>
              <a:t>hŠ</a:t>
            </a:r>
            <a:r>
              <a:rPr lang="en-US" sz="3200" dirty="0">
                <a:latin typeface="SutonnyMJ" pitchFamily="2" charset="0"/>
              </a:rPr>
              <a:t>_ D‡`¨</a:t>
            </a:r>
            <a:r>
              <a:rPr lang="en-US" sz="3200" dirty="0" err="1">
                <a:latin typeface="SutonnyMJ" pitchFamily="2" charset="0"/>
              </a:rPr>
              <a:t>vM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mwVK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Kg©x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wbev©Pb</a:t>
            </a:r>
            <a:endParaRPr lang="en-US" sz="3200" dirty="0">
              <a:latin typeface="SutonnyMJ" pitchFamily="2" charset="0"/>
            </a:endParaRPr>
          </a:p>
          <a:p>
            <a:endParaRPr lang="en-US" sz="3200" dirty="0">
              <a:latin typeface="SutonnyMJ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25298-324A-4E79-80C6-07FCCD8985CE}"/>
              </a:ext>
            </a:extLst>
          </p:cNvPr>
          <p:cNvSpPr/>
          <p:nvPr/>
        </p:nvSpPr>
        <p:spPr>
          <a:xfrm>
            <a:off x="6165920" y="1517302"/>
            <a:ext cx="5273710" cy="417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latin typeface="SutonnyMJ" pitchFamily="2" charset="0"/>
              </a:rPr>
              <a:t>8. </a:t>
            </a:r>
            <a:r>
              <a:rPr lang="en-US" sz="2800" dirty="0" err="1">
                <a:latin typeface="SutonnyMJ" pitchFamily="2" charset="0"/>
              </a:rPr>
              <a:t>e¨emv‡qi</a:t>
            </a:r>
            <a:r>
              <a:rPr lang="en-US" sz="2800" dirty="0">
                <a:latin typeface="SutonnyMJ" pitchFamily="2" charset="0"/>
              </a:rPr>
              <a:t> ¯’</a:t>
            </a:r>
            <a:r>
              <a:rPr lang="en-US" sz="2800" dirty="0" err="1">
                <a:latin typeface="SutonnyMJ" pitchFamily="2" charset="0"/>
              </a:rPr>
              <a:t>vb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wbe©vPb</a:t>
            </a:r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9. </a:t>
            </a:r>
            <a:r>
              <a:rPr lang="en-US" sz="2800" dirty="0" err="1">
                <a:latin typeface="SutonnyMJ" pitchFamily="2" charset="0"/>
              </a:rPr>
              <a:t>mwVK</a:t>
            </a:r>
            <a:r>
              <a:rPr lang="en-US" sz="2800" dirty="0">
                <a:latin typeface="SutonnyMJ" pitchFamily="2" charset="0"/>
              </a:rPr>
              <a:t> cÖhyw³ </a:t>
            </a:r>
            <a:r>
              <a:rPr lang="en-US" sz="2800" dirty="0" err="1">
                <a:latin typeface="SutonnyMJ" pitchFamily="2" charset="0"/>
              </a:rPr>
              <a:t>e¨envi</a:t>
            </a:r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10. ‡`‡</a:t>
            </a:r>
            <a:r>
              <a:rPr lang="en-US" sz="2800" dirty="0" err="1">
                <a:latin typeface="SutonnyMJ" pitchFamily="2" charset="0"/>
              </a:rPr>
              <a:t>ki</a:t>
            </a:r>
            <a:r>
              <a:rPr lang="en-US" sz="2800" dirty="0">
                <a:latin typeface="SutonnyMJ" pitchFamily="2" charset="0"/>
              </a:rPr>
              <a:t> Av_©-</a:t>
            </a:r>
            <a:r>
              <a:rPr lang="en-US" sz="2800" dirty="0" err="1">
                <a:latin typeface="SutonnyMJ" pitchFamily="2" charset="0"/>
              </a:rPr>
              <a:t>mvgvwRK</a:t>
            </a:r>
            <a:r>
              <a:rPr lang="en-US" sz="2800" dirty="0">
                <a:latin typeface="SutonnyMJ" pitchFamily="2" charset="0"/>
              </a:rPr>
              <a:t> I </a:t>
            </a:r>
            <a:r>
              <a:rPr lang="en-US" sz="2800" dirty="0" err="1">
                <a:latin typeface="SutonnyMJ" pitchFamily="2" charset="0"/>
              </a:rPr>
              <a:t>ivR‰bwZK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Ae¯’v</a:t>
            </a:r>
            <a:r>
              <a:rPr lang="en-US" sz="2800" dirty="0">
                <a:latin typeface="SutonnyMJ" pitchFamily="2" charset="0"/>
              </a:rPr>
              <a:t> </a:t>
            </a:r>
          </a:p>
          <a:p>
            <a:r>
              <a:rPr lang="en-US" sz="2800" dirty="0">
                <a:latin typeface="SutonnyMJ" pitchFamily="2" charset="0"/>
              </a:rPr>
              <a:t>     </a:t>
            </a:r>
            <a:r>
              <a:rPr lang="en-US" sz="2800" dirty="0" err="1">
                <a:latin typeface="SutonnyMJ" pitchFamily="2" charset="0"/>
              </a:rPr>
              <a:t>m¤ú‡K</a:t>
            </a:r>
            <a:r>
              <a:rPr lang="en-US" sz="2800" dirty="0">
                <a:latin typeface="SutonnyMJ" pitchFamily="2" charset="0"/>
              </a:rPr>
              <a:t>© </a:t>
            </a:r>
            <a:r>
              <a:rPr lang="en-US" sz="2800" dirty="0" err="1">
                <a:latin typeface="SutonnyMJ" pitchFamily="2" charset="0"/>
              </a:rPr>
              <a:t>AewnZ</a:t>
            </a:r>
            <a:r>
              <a:rPr lang="en-US" sz="2800" dirty="0">
                <a:latin typeface="SutonnyMJ" pitchFamily="2" charset="0"/>
              </a:rPr>
              <a:t> _</a:t>
            </a:r>
            <a:r>
              <a:rPr lang="en-US" sz="2800" dirty="0" err="1">
                <a:latin typeface="SutonnyMJ" pitchFamily="2" charset="0"/>
              </a:rPr>
              <a:t>vKv</a:t>
            </a:r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11. </a:t>
            </a:r>
            <a:r>
              <a:rPr lang="en-US" sz="2800" dirty="0" err="1">
                <a:latin typeface="SutonnyMJ" pitchFamily="2" charset="0"/>
              </a:rPr>
              <a:t>e¨emvq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SzuwK</a:t>
            </a:r>
            <a:r>
              <a:rPr lang="en-US" sz="2800" dirty="0">
                <a:latin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</a:rPr>
              <a:t>gvKv‡ejvq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Dcvq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Aej</a:t>
            </a:r>
            <a:r>
              <a:rPr lang="en-US" sz="2800" dirty="0">
                <a:latin typeface="SutonnyMJ" pitchFamily="2" charset="0"/>
              </a:rPr>
              <a:t>¤^b</a:t>
            </a:r>
          </a:p>
          <a:p>
            <a:r>
              <a:rPr lang="en-US" sz="2800" dirty="0">
                <a:latin typeface="SutonnyMJ" pitchFamily="2" charset="0"/>
              </a:rPr>
              <a:t>12. e¨_©</a:t>
            </a:r>
            <a:r>
              <a:rPr lang="en-US" sz="2800" dirty="0" err="1">
                <a:latin typeface="SutonnyMJ" pitchFamily="2" charset="0"/>
              </a:rPr>
              <a:t>Zv</a:t>
            </a:r>
            <a:r>
              <a:rPr lang="en-US" sz="2800" dirty="0">
                <a:latin typeface="SutonnyMJ" pitchFamily="2" charset="0"/>
              </a:rPr>
              <a:t> †_‡K </a:t>
            </a:r>
            <a:r>
              <a:rPr lang="en-US" sz="2800" dirty="0" err="1">
                <a:latin typeface="SutonnyMJ" pitchFamily="2" charset="0"/>
              </a:rPr>
              <a:t>wkÿv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MÖnb</a:t>
            </a:r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13. </a:t>
            </a:r>
            <a:r>
              <a:rPr lang="en-US" sz="2800" dirty="0" err="1">
                <a:latin typeface="SutonnyMJ" pitchFamily="2" charset="0"/>
              </a:rPr>
              <a:t>myôz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e¨emv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cwiKíbv</a:t>
            </a:r>
            <a:r>
              <a:rPr lang="en-US" sz="2800" dirty="0">
                <a:latin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</a:rPr>
              <a:t>cÖYqb</a:t>
            </a:r>
            <a:endParaRPr lang="en-US" sz="2800" dirty="0">
              <a:latin typeface="SutonnyMJ" pitchFamily="2" charset="0"/>
            </a:endParaRPr>
          </a:p>
          <a:p>
            <a:endParaRPr lang="en-US" sz="2800" dirty="0">
              <a:latin typeface="SutonnyMJ" pitchFamily="2" charset="0"/>
            </a:endParaRPr>
          </a:p>
          <a:p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27161"/>
      </p:ext>
    </p:extLst>
  </p:cSld>
  <p:clrMapOvr>
    <a:masterClrMapping/>
  </p:clrMapOvr>
  <p:transition spd="slow" advClick="0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D133-C3FE-4F1C-AFE8-2DBFD41D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AvZ¥Kg©ms</a:t>
            </a:r>
            <a:r>
              <a:rPr lang="en-US" sz="5400" b="1" u="sng" dirty="0">
                <a:latin typeface="SutonnyMJ" pitchFamily="2" charset="0"/>
              </a:rPr>
              <a:t>¯’</a:t>
            </a:r>
            <a:r>
              <a:rPr lang="en-US" sz="5400" b="1" u="sng" dirty="0" err="1">
                <a:latin typeface="SutonnyMJ" pitchFamily="2" charset="0"/>
              </a:rPr>
              <a:t>v‡b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DØy×Ki‡Y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KiYxq</a:t>
            </a:r>
            <a:endParaRPr lang="en-US" sz="5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1AD4-EAEF-467D-B1AC-5C1624139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_©x‡`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AbycÖvwYZ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SutonnyMJ" pitchFamily="2" charset="0"/>
              </a:rPr>
              <a:t>mdj</a:t>
            </a:r>
            <a:r>
              <a:rPr lang="en-US" dirty="0">
                <a:latin typeface="SutonnyMJ" pitchFamily="2" charset="0"/>
              </a:rPr>
              <a:t> e¨w³‡`i we`¨</a:t>
            </a:r>
            <a:r>
              <a:rPr lang="en-US" dirty="0" err="1">
                <a:latin typeface="SutonnyMJ" pitchFamily="2" charset="0"/>
              </a:rPr>
              <a:t>vj‡q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G‡b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Rxeb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Kvwnbx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ïbv‡bv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SutonnyMJ" pitchFamily="2" charset="0"/>
              </a:rPr>
              <a:t>AvZ¥Kg©ms</a:t>
            </a:r>
            <a:r>
              <a:rPr lang="en-US" dirty="0">
                <a:latin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</a:rPr>
              <a:t>v‡bi</a:t>
            </a:r>
            <a:r>
              <a:rPr lang="en-US" dirty="0">
                <a:latin typeface="SutonnyMJ" pitchFamily="2" charset="0"/>
              </a:rPr>
              <a:t> Dchy³ †</a:t>
            </a:r>
            <a:r>
              <a:rPr lang="en-US" dirty="0" err="1">
                <a:latin typeface="SutonnyMJ" pitchFamily="2" charset="0"/>
              </a:rPr>
              <a:t>ÿÎ</a:t>
            </a:r>
            <a:r>
              <a:rPr lang="en-US" dirty="0">
                <a:latin typeface="SutonnyMJ" pitchFamily="2" charset="0"/>
              </a:rPr>
              <a:t> ¸‡</a:t>
            </a:r>
            <a:r>
              <a:rPr lang="en-US" dirty="0" err="1">
                <a:latin typeface="SutonnyMJ" pitchFamily="2" charset="0"/>
              </a:rPr>
              <a:t>jvi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ZvwjKv</a:t>
            </a:r>
            <a:r>
              <a:rPr lang="en-US" dirty="0">
                <a:latin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</a:rPr>
              <a:t>Zwi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cÖ`k</a:t>
            </a:r>
            <a:r>
              <a:rPr lang="en-US" dirty="0">
                <a:latin typeface="SutonnyMJ" pitchFamily="2" charset="0"/>
              </a:rPr>
              <a:t>©‡bi </a:t>
            </a:r>
            <a:r>
              <a:rPr lang="en-US" dirty="0" err="1">
                <a:latin typeface="SutonnyMJ" pitchFamily="2" charset="0"/>
              </a:rPr>
              <a:t>e¨e</a:t>
            </a:r>
            <a:r>
              <a:rPr lang="en-US" dirty="0">
                <a:latin typeface="SutonnyMJ" pitchFamily="2" charset="0"/>
              </a:rPr>
              <a:t>¯’v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SutonnyMJ" pitchFamily="2" charset="0"/>
              </a:rPr>
              <a:t>we`¨</a:t>
            </a:r>
            <a:r>
              <a:rPr lang="en-US" dirty="0" err="1">
                <a:latin typeface="SutonnyMJ" pitchFamily="2" charset="0"/>
              </a:rPr>
              <a:t>vj‡q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AwbqwgZ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_©x‡`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wewfbœ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cÖwkÿ‡Yi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e¨e</a:t>
            </a:r>
            <a:r>
              <a:rPr lang="en-US" dirty="0">
                <a:latin typeface="SutonnyMJ" pitchFamily="2" charset="0"/>
              </a:rPr>
              <a:t>¯’v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SutonnyMJ" pitchFamily="2" charset="0"/>
              </a:rPr>
              <a:t>9g-10g †</a:t>
            </a:r>
            <a:r>
              <a:rPr lang="en-US" dirty="0" err="1">
                <a:latin typeface="SutonnyMJ" pitchFamily="2" charset="0"/>
              </a:rPr>
              <a:t>kÖwYi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_©x‡`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KvwiMwi</a:t>
            </a:r>
            <a:r>
              <a:rPr lang="en-US" dirty="0">
                <a:latin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</a:rPr>
              <a:t>ev¯ÍegyLx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cÖ`vb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SutonnyMJ" pitchFamily="2" charset="0"/>
              </a:rPr>
              <a:t>AvZ¥Kg©ms</a:t>
            </a:r>
            <a:r>
              <a:rPr lang="en-US" dirty="0">
                <a:latin typeface="SutonnyMJ" pitchFamily="2" charset="0"/>
              </a:rPr>
              <a:t>¯’</a:t>
            </a:r>
            <a:r>
              <a:rPr lang="en-US" dirty="0" err="1">
                <a:latin typeface="SutonnyMJ" pitchFamily="2" charset="0"/>
              </a:rPr>
              <a:t>v‡bi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mnR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k‡Z</a:t>
            </a:r>
            <a:r>
              <a:rPr lang="en-US" dirty="0">
                <a:latin typeface="SutonnyMJ" pitchFamily="2" charset="0"/>
              </a:rPr>
              <a:t>© FY </a:t>
            </a:r>
            <a:r>
              <a:rPr lang="en-US" dirty="0" err="1">
                <a:latin typeface="SutonnyMJ" pitchFamily="2" charset="0"/>
              </a:rPr>
              <a:t>cÖ`vb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endParaRPr lang="en-US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SutonnyMJ" pitchFamily="2" charset="0"/>
              </a:rPr>
              <a:t>we`¨</a:t>
            </a:r>
            <a:r>
              <a:rPr lang="en-US" dirty="0" err="1">
                <a:latin typeface="SutonnyMJ" pitchFamily="2" charset="0"/>
              </a:rPr>
              <a:t>vj‡qi</a:t>
            </a:r>
            <a:r>
              <a:rPr lang="en-US" dirty="0">
                <a:latin typeface="SutonnyMJ" pitchFamily="2" charset="0"/>
              </a:rPr>
              <a:t> cÖv³b </a:t>
            </a:r>
            <a:r>
              <a:rPr lang="en-US" dirty="0" err="1">
                <a:latin typeface="SutonnyMJ" pitchFamily="2" charset="0"/>
              </a:rPr>
              <a:t>wkÿv</a:t>
            </a:r>
            <a:r>
              <a:rPr lang="en-US" dirty="0">
                <a:latin typeface="SutonnyMJ" pitchFamily="2" charset="0"/>
              </a:rPr>
              <a:t>_©x‡`</a:t>
            </a:r>
            <a:r>
              <a:rPr lang="en-US" dirty="0" err="1">
                <a:latin typeface="SutonnyMJ" pitchFamily="2" charset="0"/>
              </a:rPr>
              <a:t>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g‡a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mdj</a:t>
            </a:r>
            <a:r>
              <a:rPr lang="en-US" dirty="0">
                <a:latin typeface="SutonnyMJ" pitchFamily="2" charset="0"/>
              </a:rPr>
              <a:t> e¨w³‡`i </a:t>
            </a:r>
            <a:r>
              <a:rPr lang="en-US" dirty="0" err="1">
                <a:latin typeface="SutonnyMJ" pitchFamily="2" charset="0"/>
              </a:rPr>
              <a:t>G‡b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mse©abv</a:t>
            </a:r>
            <a:r>
              <a:rPr lang="en-US" dirty="0">
                <a:latin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</a:rPr>
              <a:t>qvi</a:t>
            </a:r>
            <a:r>
              <a:rPr lang="en-US" dirty="0">
                <a:latin typeface="SutonnyMJ" pitchFamily="2" charset="0"/>
              </a:rPr>
              <a:t> D‡`¨</a:t>
            </a:r>
            <a:r>
              <a:rPr lang="en-US" dirty="0" err="1">
                <a:latin typeface="SutonnyMJ" pitchFamily="2" charset="0"/>
              </a:rPr>
              <a:t>vM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MÖnb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Kiv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58059208"/>
      </p:ext>
    </p:extLst>
  </p:cSld>
  <p:clrMapOvr>
    <a:masterClrMapping/>
  </p:clrMapOvr>
  <p:transition spd="slow" advClick="0" advTm="2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B42C-9593-467C-87CB-754B2D74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err="1">
                <a:latin typeface="SutonnyMJ" pitchFamily="2" charset="0"/>
              </a:rPr>
              <a:t>AvZ¥Kg©ms</a:t>
            </a:r>
            <a:r>
              <a:rPr lang="en-US" sz="5400" b="1" u="sng" dirty="0">
                <a:latin typeface="SutonnyMJ" pitchFamily="2" charset="0"/>
              </a:rPr>
              <a:t>¯’</a:t>
            </a:r>
            <a:r>
              <a:rPr lang="en-US" sz="5400" b="1" u="sng" dirty="0" err="1">
                <a:latin typeface="SutonnyMJ" pitchFamily="2" charset="0"/>
              </a:rPr>
              <a:t>v‡b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cÖwkÿ‡Yi</a:t>
            </a:r>
            <a:r>
              <a:rPr lang="en-US" sz="5400" b="1" u="sng" dirty="0">
                <a:latin typeface="SutonnyMJ" pitchFamily="2" charset="0"/>
              </a:rPr>
              <a:t> </a:t>
            </a:r>
            <a:r>
              <a:rPr lang="en-US" sz="5400" b="1" u="sng" dirty="0" err="1">
                <a:latin typeface="SutonnyMJ" pitchFamily="2" charset="0"/>
              </a:rPr>
              <a:t>cÖ‡qvRbxqZv</a:t>
            </a:r>
            <a:endParaRPr lang="en-US" sz="5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2BC58-9340-447E-B3CB-0216DC3E4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1. </a:t>
            </a:r>
            <a:r>
              <a:rPr lang="en-US" sz="3200" dirty="0" err="1">
                <a:latin typeface="SutonnyMJ" pitchFamily="2" charset="0"/>
              </a:rPr>
              <a:t>Kvh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cÖK</a:t>
            </a:r>
            <a:r>
              <a:rPr lang="en-US" sz="3200" dirty="0">
                <a:latin typeface="SutonnyMJ" pitchFamily="2" charset="0"/>
              </a:rPr>
              <a:t>…</a:t>
            </a:r>
            <a:r>
              <a:rPr lang="en-US" sz="3200" dirty="0" err="1">
                <a:latin typeface="SutonnyMJ" pitchFamily="2" charset="0"/>
              </a:rPr>
              <a:t>wZ</a:t>
            </a:r>
            <a:r>
              <a:rPr lang="en-US" sz="3200" dirty="0">
                <a:latin typeface="SutonnyMJ" pitchFamily="2" charset="0"/>
              </a:rPr>
              <a:t> I </a:t>
            </a:r>
            <a:r>
              <a:rPr lang="en-US" sz="3200" dirty="0" err="1">
                <a:latin typeface="SutonnyMJ" pitchFamily="2" charset="0"/>
              </a:rPr>
              <a:t>cwi‡e‡ki</a:t>
            </a:r>
            <a:r>
              <a:rPr lang="en-US" sz="3200" dirty="0">
                <a:latin typeface="SutonnyMJ" pitchFamily="2" charset="0"/>
              </a:rPr>
              <a:t> mv‡_ </a:t>
            </a:r>
            <a:r>
              <a:rPr lang="en-US" sz="3200" dirty="0" err="1">
                <a:latin typeface="SutonnyMJ" pitchFamily="2" charset="0"/>
              </a:rPr>
              <a:t>cwiwPwZ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nIqv</a:t>
            </a:r>
            <a:endParaRPr lang="en-US" sz="32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2. `ÿ I </a:t>
            </a:r>
            <a:r>
              <a:rPr lang="en-US" sz="3200" dirty="0" err="1">
                <a:latin typeface="SutonnyMJ" pitchFamily="2" charset="0"/>
              </a:rPr>
              <a:t>AwfÁ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Kg©x</a:t>
            </a:r>
            <a:r>
              <a:rPr lang="en-US" sz="3200" dirty="0">
                <a:latin typeface="SutonnyMJ" pitchFamily="2" charset="0"/>
              </a:rPr>
              <a:t>‡`</a:t>
            </a:r>
            <a:r>
              <a:rPr lang="en-US" sz="3200" dirty="0" err="1">
                <a:latin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AcÖZzjZv</a:t>
            </a:r>
            <a:r>
              <a:rPr lang="en-US" sz="3200" dirty="0">
                <a:latin typeface="SutonnyMJ" pitchFamily="2" charset="0"/>
              </a:rPr>
              <a:t> `~</a:t>
            </a:r>
            <a:r>
              <a:rPr lang="en-US" sz="3200" dirty="0" err="1">
                <a:latin typeface="SutonnyMJ" pitchFamily="2" charset="0"/>
              </a:rPr>
              <a:t>ixKiY</a:t>
            </a:r>
            <a:endParaRPr lang="en-US" sz="32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3. </a:t>
            </a:r>
            <a:r>
              <a:rPr lang="en-US" sz="3200" dirty="0" err="1">
                <a:latin typeface="SutonnyMJ" pitchFamily="2" charset="0"/>
              </a:rPr>
              <a:t>Kg©xi</a:t>
            </a:r>
            <a:r>
              <a:rPr lang="en-US" sz="3200" dirty="0">
                <a:latin typeface="SutonnyMJ" pitchFamily="2" charset="0"/>
              </a:rPr>
              <a:t> `</a:t>
            </a:r>
            <a:r>
              <a:rPr lang="en-US" sz="3200" dirty="0" err="1">
                <a:latin typeface="SutonnyMJ" pitchFamily="2" charset="0"/>
              </a:rPr>
              <a:t>ÿZv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e„w</a:t>
            </a:r>
            <a:r>
              <a:rPr lang="en-US" sz="3200" dirty="0">
                <a:latin typeface="SutonnyMJ" pitchFamily="2" charset="0"/>
              </a:rPr>
              <a:t>× </a:t>
            </a:r>
            <a:r>
              <a:rPr lang="en-US" sz="3200" dirty="0" err="1">
                <a:latin typeface="SutonnyMJ" pitchFamily="2" charset="0"/>
              </a:rPr>
              <a:t>Kiv</a:t>
            </a:r>
            <a:endParaRPr lang="en-US" sz="32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4. </a:t>
            </a:r>
            <a:r>
              <a:rPr lang="en-US" sz="3200" dirty="0" err="1">
                <a:latin typeface="SutonnyMJ" pitchFamily="2" charset="0"/>
              </a:rPr>
              <a:t>m¤ú</a:t>
            </a:r>
            <a:r>
              <a:rPr lang="en-US" sz="3200" dirty="0">
                <a:latin typeface="SutonnyMJ" pitchFamily="2" charset="0"/>
              </a:rPr>
              <a:t>‡`</a:t>
            </a:r>
            <a:r>
              <a:rPr lang="en-US" sz="3200" dirty="0" err="1">
                <a:latin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mØ¨envi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Kiv</a:t>
            </a:r>
            <a:endParaRPr lang="en-US" sz="32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5. ‰</a:t>
            </a:r>
            <a:r>
              <a:rPr lang="en-US" sz="3200" dirty="0" err="1">
                <a:latin typeface="SutonnyMJ" pitchFamily="2" charset="0"/>
              </a:rPr>
              <a:t>bwZK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ej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e„w</a:t>
            </a:r>
            <a:r>
              <a:rPr lang="en-US" sz="3200" dirty="0">
                <a:latin typeface="SutonnyMJ" pitchFamily="2" charset="0"/>
              </a:rPr>
              <a:t>× </a:t>
            </a:r>
            <a:r>
              <a:rPr lang="en-US" sz="3200" dirty="0" err="1">
                <a:latin typeface="SutonnyMJ" pitchFamily="2" charset="0"/>
              </a:rPr>
              <a:t>Kiv</a:t>
            </a:r>
            <a:endParaRPr lang="en-US" sz="32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utonnyMJ" pitchFamily="2" charset="0"/>
              </a:rPr>
              <a:t>6. </a:t>
            </a:r>
            <a:r>
              <a:rPr lang="en-US" sz="3200" dirty="0" err="1">
                <a:latin typeface="SutonnyMJ" pitchFamily="2" charset="0"/>
              </a:rPr>
              <a:t>AcPq</a:t>
            </a:r>
            <a:r>
              <a:rPr lang="en-US" sz="3200" dirty="0">
                <a:latin typeface="SutonnyMJ" pitchFamily="2" charset="0"/>
              </a:rPr>
              <a:t> I `</a:t>
            </a:r>
            <a:r>
              <a:rPr lang="en-US" sz="3200" dirty="0" err="1">
                <a:latin typeface="SutonnyMJ" pitchFamily="2" charset="0"/>
              </a:rPr>
              <a:t>yN©Ubv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n«vm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Kiv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02074"/>
      </p:ext>
    </p:extLst>
  </p:cSld>
  <p:clrMapOvr>
    <a:masterClrMapping/>
  </p:clrMapOvr>
  <p:transition spd="slow" advClick="0" advTm="12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88D6-98AD-48EE-9359-8387682D3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err="1">
                <a:latin typeface="SutonnyMJ" pitchFamily="2" charset="0"/>
              </a:rPr>
              <a:t>AvZ¥Kg©ms</a:t>
            </a:r>
            <a:r>
              <a:rPr lang="en-US" sz="4800" b="1" u="sng" dirty="0">
                <a:latin typeface="SutonnyMJ" pitchFamily="2" charset="0"/>
              </a:rPr>
              <a:t>¯’</a:t>
            </a:r>
            <a:r>
              <a:rPr lang="en-US" sz="4800" b="1" u="sng" dirty="0" err="1">
                <a:latin typeface="SutonnyMJ" pitchFamily="2" charset="0"/>
              </a:rPr>
              <a:t>v‡b</a:t>
            </a:r>
            <a:r>
              <a:rPr lang="en-US" sz="4800" b="1" u="sng" dirty="0">
                <a:latin typeface="SutonnyMJ" pitchFamily="2" charset="0"/>
              </a:rPr>
              <a:t> </a:t>
            </a:r>
            <a:r>
              <a:rPr lang="en-US" sz="4800" b="1" u="sng" dirty="0" err="1">
                <a:latin typeface="SutonnyMJ" pitchFamily="2" charset="0"/>
              </a:rPr>
              <a:t>mnvqK</a:t>
            </a:r>
            <a:r>
              <a:rPr lang="en-US" sz="4800" b="1" u="sng" dirty="0">
                <a:latin typeface="SutonnyMJ" pitchFamily="2" charset="0"/>
              </a:rPr>
              <a:t> </a:t>
            </a:r>
            <a:r>
              <a:rPr lang="en-US" sz="4800" b="1" u="sng" dirty="0" err="1">
                <a:latin typeface="SutonnyMJ" pitchFamily="2" charset="0"/>
              </a:rPr>
              <a:t>cÖwkÿY</a:t>
            </a:r>
            <a:r>
              <a:rPr lang="en-US" sz="4800" b="1" u="sng" dirty="0">
                <a:latin typeface="SutonnyMJ" pitchFamily="2" charset="0"/>
              </a:rPr>
              <a:t> </a:t>
            </a:r>
            <a:r>
              <a:rPr lang="en-US" sz="4800" b="1" u="sng" dirty="0" err="1">
                <a:latin typeface="SutonnyMJ" pitchFamily="2" charset="0"/>
              </a:rPr>
              <a:t>cÖ`vbKvix</a:t>
            </a:r>
            <a:r>
              <a:rPr lang="en-US" sz="4800" b="1" u="sng" dirty="0">
                <a:latin typeface="SutonnyMJ" pitchFamily="2" charset="0"/>
              </a:rPr>
              <a:t> </a:t>
            </a:r>
            <a:r>
              <a:rPr lang="en-US" sz="4800" b="1" u="sng" dirty="0" err="1">
                <a:latin typeface="SutonnyMJ" pitchFamily="2" charset="0"/>
              </a:rPr>
              <a:t>cÖwZôvb</a:t>
            </a:r>
            <a:endParaRPr lang="en-US" sz="48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D26B-9331-4442-838C-393B17F2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evsjv</a:t>
            </a:r>
            <a:r>
              <a:rPr lang="en-US" sz="3200" dirty="0">
                <a:latin typeface="SutonnyMJ" pitchFamily="2" charset="0"/>
              </a:rPr>
              <a:t>‡`k </a:t>
            </a:r>
            <a:r>
              <a:rPr lang="en-US" sz="3200" dirty="0" err="1">
                <a:latin typeface="SutonnyMJ" pitchFamily="2" charset="0"/>
              </a:rPr>
              <a:t>Bbw÷wUDU</a:t>
            </a:r>
            <a:r>
              <a:rPr lang="en-US" sz="3200" dirty="0">
                <a:latin typeface="SutonnyMJ" pitchFamily="2" charset="0"/>
              </a:rPr>
              <a:t> Ae </a:t>
            </a:r>
            <a:r>
              <a:rPr lang="en-US" sz="3200" dirty="0" err="1">
                <a:latin typeface="SutonnyMJ" pitchFamily="2" charset="0"/>
              </a:rPr>
              <a:t>g¨v‡bR‡g›U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gwnjv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welqK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gš¿Yvjq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evsjv</a:t>
            </a:r>
            <a:r>
              <a:rPr lang="en-US" sz="3200" dirty="0">
                <a:latin typeface="SutonnyMJ" pitchFamily="2" charset="0"/>
              </a:rPr>
              <a:t>‡`k </a:t>
            </a:r>
            <a:r>
              <a:rPr lang="en-US" sz="3200" dirty="0" err="1">
                <a:latin typeface="SutonnyMJ" pitchFamily="2" charset="0"/>
              </a:rPr>
              <a:t>cwjø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Dbœqb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evW</a:t>
            </a:r>
            <a:r>
              <a:rPr lang="en-US" sz="3200" dirty="0">
                <a:latin typeface="SutonnyMJ" pitchFamily="2" charset="0"/>
              </a:rPr>
              <a:t>©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MÖvgxY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gwnjv</a:t>
            </a:r>
            <a:r>
              <a:rPr lang="en-US" sz="3200" dirty="0">
                <a:latin typeface="SutonnyMJ" pitchFamily="2" charset="0"/>
              </a:rPr>
              <a:t>‡`</a:t>
            </a:r>
            <a:r>
              <a:rPr lang="en-US" sz="3200" dirty="0" err="1">
                <a:latin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Kg©ms</a:t>
            </a:r>
            <a:r>
              <a:rPr lang="en-US" sz="3200" dirty="0">
                <a:latin typeface="SutonnyMJ" pitchFamily="2" charset="0"/>
              </a:rPr>
              <a:t>¯’</a:t>
            </a:r>
            <a:r>
              <a:rPr lang="en-US" sz="3200" dirty="0" err="1">
                <a:latin typeface="SutonnyMJ" pitchFamily="2" charset="0"/>
              </a:rPr>
              <a:t>vb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cÖKí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hye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cÖwkÿY</a:t>
            </a:r>
            <a:r>
              <a:rPr lang="en-US" sz="3200" dirty="0">
                <a:latin typeface="SutonnyMJ" pitchFamily="2" charset="0"/>
              </a:rPr>
              <a:t> †K›`ª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bUªvgm</a:t>
            </a:r>
            <a:endParaRPr lang="en-US" sz="3200" dirty="0">
              <a:latin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SutonnyMJ" pitchFamily="2" charset="0"/>
              </a:rPr>
              <a:t>GbwRI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17108"/>
      </p:ext>
    </p:extLst>
  </p:cSld>
  <p:clrMapOvr>
    <a:masterClrMapping/>
  </p:clrMapOvr>
  <p:transition spd="slow" advClick="0" advTm="12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8FD9-2798-4AD0-A1D0-5C2CFF82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58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>
                <a:solidFill>
                  <a:srgbClr val="FF0000"/>
                </a:solidFill>
                <a:latin typeface="SutonnyMJ" pitchFamily="2" charset="0"/>
              </a:rPr>
              <a:t>‡</a:t>
            </a:r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</a:rPr>
              <a:t>Lv`v</a:t>
            </a:r>
            <a:r>
              <a:rPr lang="en-US" sz="10000" b="1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10000" b="1" dirty="0" err="1">
                <a:solidFill>
                  <a:srgbClr val="FF0000"/>
                </a:solidFill>
                <a:latin typeface="SutonnyMJ" pitchFamily="2" charset="0"/>
              </a:rPr>
              <a:t>nv‡dR</a:t>
            </a:r>
            <a:endParaRPr lang="en-US" sz="10000" b="1" dirty="0">
              <a:solidFill>
                <a:srgbClr val="FF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23748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675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SutonnyMJ</vt:lpstr>
      <vt:lpstr>Office Theme</vt:lpstr>
      <vt:lpstr>wem&amp;wgjøvwni ivn&amp;gvwbi ivwng ¯^vMZg</vt:lpstr>
      <vt:lpstr>AvR‡Ki Av‡jvP¨ welq</vt:lpstr>
      <vt:lpstr>wkLbdj: AvR‡Ki cvV †k‡l wkÿv_©xiv,</vt:lpstr>
      <vt:lpstr>AvZ¥Kg©ms¯’v‡bi Dchy³ †ÿÎ wbe©vP‡b we‡eP¨ welq</vt:lpstr>
      <vt:lpstr>AvZ¥Kg©ms¯’v‡b DØy×Ki‡Y KiYxq</vt:lpstr>
      <vt:lpstr>AvZ¥Kg©ms¯’v‡b cÖwkÿ‡Yi cÖ‡qvRbxqZv</vt:lpstr>
      <vt:lpstr>AvZ¥Kg©ms¯’v‡b mnvqK cÖwkÿY cÖ`vbKvix cÖwZôvb</vt:lpstr>
      <vt:lpstr>‡Lv`v nv‡dR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wem&amp;wgjøvwni ivn&amp;gvwbi ivwng ¯^vMZg</dc:title>
  <dc:creator>User</dc:creator>
  <cp:lastModifiedBy>User</cp:lastModifiedBy>
  <cp:revision>68</cp:revision>
  <dcterms:created xsi:type="dcterms:W3CDTF">2020-07-01T04:53:32Z</dcterms:created>
  <dcterms:modified xsi:type="dcterms:W3CDTF">2020-07-01T05:38:34Z</dcterms:modified>
</cp:coreProperties>
</file>