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74" r:id="rId7"/>
    <p:sldId id="261" r:id="rId8"/>
    <p:sldId id="275" r:id="rId9"/>
    <p:sldId id="262" r:id="rId10"/>
    <p:sldId id="263" r:id="rId11"/>
    <p:sldId id="260" r:id="rId12"/>
    <p:sldId id="265" r:id="rId13"/>
    <p:sldId id="266" r:id="rId14"/>
    <p:sldId id="267" r:id="rId15"/>
    <p:sldId id="268" r:id="rId16"/>
    <p:sldId id="269" r:id="rId17"/>
    <p:sldId id="271" r:id="rId18"/>
    <p:sldId id="273" r:id="rId19"/>
    <p:sldId id="272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15414-6AEE-476F-ADFD-F91D5FC720F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80D56B-A7D9-4F18-A270-E4D2BDE27FF7}">
      <dgm:prSet phldrT="[Text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dirty="0">
            <a:solidFill>
              <a:schemeClr val="tx1"/>
            </a:solidFill>
          </a:endParaRPr>
        </a:p>
      </dgm:t>
    </dgm:pt>
    <dgm:pt modelId="{616DC195-E056-47B4-8ED2-85BB5B7A4915}" type="parTrans" cxnId="{6C2BFE69-928D-40FB-97DD-2CA3681C0CBC}">
      <dgm:prSet/>
      <dgm:spPr/>
      <dgm:t>
        <a:bodyPr/>
        <a:lstStyle/>
        <a:p>
          <a:endParaRPr lang="en-US"/>
        </a:p>
      </dgm:t>
    </dgm:pt>
    <dgm:pt modelId="{DA2D9A58-9007-47CD-9E5A-18DB83AEE356}" type="sibTrans" cxnId="{6C2BFE69-928D-40FB-97DD-2CA3681C0CBC}">
      <dgm:prSet/>
      <dgm:spPr/>
      <dgm:t>
        <a:bodyPr/>
        <a:lstStyle/>
        <a:p>
          <a:endParaRPr lang="en-US"/>
        </a:p>
      </dgm:t>
    </dgm:pt>
    <dgm:pt modelId="{8729539B-9CFE-41C4-975C-C4678603B81D}">
      <dgm:prSet phldrT="[Text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২ .১.৮ খাসি সংস্কৃতি বণর্না করতে পারবে ।</a:t>
          </a:r>
          <a:endParaRPr lang="en-US" sz="3600" dirty="0"/>
        </a:p>
      </dgm:t>
    </dgm:pt>
    <dgm:pt modelId="{B1FCE6AD-EDAF-41F1-816E-38AACD0F4D79}" type="parTrans" cxnId="{122C77C2-924F-48DA-BDE1-2777F3E25F71}">
      <dgm:prSet/>
      <dgm:spPr/>
      <dgm:t>
        <a:bodyPr/>
        <a:lstStyle/>
        <a:p>
          <a:endParaRPr lang="en-US"/>
        </a:p>
      </dgm:t>
    </dgm:pt>
    <dgm:pt modelId="{1B76FCFD-FA91-4461-9FBB-1DA05B1E9037}" type="sibTrans" cxnId="{122C77C2-924F-48DA-BDE1-2777F3E25F71}">
      <dgm:prSet/>
      <dgm:spPr/>
      <dgm:t>
        <a:bodyPr/>
        <a:lstStyle/>
        <a:p>
          <a:endParaRPr lang="en-US"/>
        </a:p>
      </dgm:t>
    </dgm:pt>
    <dgm:pt modelId="{F7E9DA77-85C1-48AF-A451-686927687C16}" type="pres">
      <dgm:prSet presAssocID="{A0215414-6AEE-476F-ADFD-F91D5FC720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D99957-72D5-470F-A3F8-B6361B5782CD}" type="pres">
      <dgm:prSet presAssocID="{2C80D56B-A7D9-4F18-A270-E4D2BDE27FF7}" presName="root1" presStyleCnt="0"/>
      <dgm:spPr/>
    </dgm:pt>
    <dgm:pt modelId="{E82199B9-6723-4DF6-95E0-9D7E9BB5C1AB}" type="pres">
      <dgm:prSet presAssocID="{2C80D56B-A7D9-4F18-A270-E4D2BDE27FF7}" presName="LevelOneTextNode" presStyleLbl="node0" presStyleIdx="0" presStyleCnt="1" custScaleY="808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815200-828E-41B0-BCA9-7DB80526CBAA}" type="pres">
      <dgm:prSet presAssocID="{2C80D56B-A7D9-4F18-A270-E4D2BDE27FF7}" presName="level2hierChild" presStyleCnt="0"/>
      <dgm:spPr/>
    </dgm:pt>
    <dgm:pt modelId="{04433632-ED1B-4099-9154-0D635090C06F}" type="pres">
      <dgm:prSet presAssocID="{B1FCE6AD-EDAF-41F1-816E-38AACD0F4D79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8BBE917F-B237-40F2-9821-07A12E55D582}" type="pres">
      <dgm:prSet presAssocID="{B1FCE6AD-EDAF-41F1-816E-38AACD0F4D79}" presName="connTx" presStyleLbl="parChTrans1D2" presStyleIdx="0" presStyleCnt="1"/>
      <dgm:spPr/>
      <dgm:t>
        <a:bodyPr/>
        <a:lstStyle/>
        <a:p>
          <a:endParaRPr lang="en-US"/>
        </a:p>
      </dgm:t>
    </dgm:pt>
    <dgm:pt modelId="{49210057-C769-485F-8807-A4BA8759CD1F}" type="pres">
      <dgm:prSet presAssocID="{8729539B-9CFE-41C4-975C-C4678603B81D}" presName="root2" presStyleCnt="0"/>
      <dgm:spPr/>
    </dgm:pt>
    <dgm:pt modelId="{A3116C8F-D1B7-4FF0-AF7E-B8F2E87BCC3F}" type="pres">
      <dgm:prSet presAssocID="{8729539B-9CFE-41C4-975C-C4678603B81D}" presName="LevelTwoTextNode" presStyleLbl="node2" presStyleIdx="0" presStyleCnt="1" custScaleX="329073" custScaleY="124682" custLinFactNeighborX="-4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FB2F3E-7A81-45FB-B31B-53C796DB8535}" type="pres">
      <dgm:prSet presAssocID="{8729539B-9CFE-41C4-975C-C4678603B81D}" presName="level3hierChild" presStyleCnt="0"/>
      <dgm:spPr/>
    </dgm:pt>
  </dgm:ptLst>
  <dgm:cxnLst>
    <dgm:cxn modelId="{9DB8B7FA-539B-4912-9AD5-34BE6097E102}" type="presOf" srcId="{A0215414-6AEE-476F-ADFD-F91D5FC720F1}" destId="{F7E9DA77-85C1-48AF-A451-686927687C16}" srcOrd="0" destOrd="0" presId="urn:microsoft.com/office/officeart/2008/layout/HorizontalMultiLevelHierarchy"/>
    <dgm:cxn modelId="{FFE41F51-13B4-46F4-959D-106F2FE90676}" type="presOf" srcId="{B1FCE6AD-EDAF-41F1-816E-38AACD0F4D79}" destId="{8BBE917F-B237-40F2-9821-07A12E55D582}" srcOrd="1" destOrd="0" presId="urn:microsoft.com/office/officeart/2008/layout/HorizontalMultiLevelHierarchy"/>
    <dgm:cxn modelId="{15CE72B9-385C-4113-898A-FC570C86E8C7}" type="presOf" srcId="{B1FCE6AD-EDAF-41F1-816E-38AACD0F4D79}" destId="{04433632-ED1B-4099-9154-0D635090C06F}" srcOrd="0" destOrd="0" presId="urn:microsoft.com/office/officeart/2008/layout/HorizontalMultiLevelHierarchy"/>
    <dgm:cxn modelId="{6C2BFE69-928D-40FB-97DD-2CA3681C0CBC}" srcId="{A0215414-6AEE-476F-ADFD-F91D5FC720F1}" destId="{2C80D56B-A7D9-4F18-A270-E4D2BDE27FF7}" srcOrd="0" destOrd="0" parTransId="{616DC195-E056-47B4-8ED2-85BB5B7A4915}" sibTransId="{DA2D9A58-9007-47CD-9E5A-18DB83AEE356}"/>
    <dgm:cxn modelId="{122C77C2-924F-48DA-BDE1-2777F3E25F71}" srcId="{2C80D56B-A7D9-4F18-A270-E4D2BDE27FF7}" destId="{8729539B-9CFE-41C4-975C-C4678603B81D}" srcOrd="0" destOrd="0" parTransId="{B1FCE6AD-EDAF-41F1-816E-38AACD0F4D79}" sibTransId="{1B76FCFD-FA91-4461-9FBB-1DA05B1E9037}"/>
    <dgm:cxn modelId="{4D5F94E7-5F0C-482E-A143-5A2A973750CA}" type="presOf" srcId="{8729539B-9CFE-41C4-975C-C4678603B81D}" destId="{A3116C8F-D1B7-4FF0-AF7E-B8F2E87BCC3F}" srcOrd="0" destOrd="0" presId="urn:microsoft.com/office/officeart/2008/layout/HorizontalMultiLevelHierarchy"/>
    <dgm:cxn modelId="{3CBDD204-D9BF-4AA6-845B-B024A7E55AEE}" type="presOf" srcId="{2C80D56B-A7D9-4F18-A270-E4D2BDE27FF7}" destId="{E82199B9-6723-4DF6-95E0-9D7E9BB5C1AB}" srcOrd="0" destOrd="0" presId="urn:microsoft.com/office/officeart/2008/layout/HorizontalMultiLevelHierarchy"/>
    <dgm:cxn modelId="{BC6DEE19-E988-4468-A335-52E5A28926AC}" type="presParOf" srcId="{F7E9DA77-85C1-48AF-A451-686927687C16}" destId="{C8D99957-72D5-470F-A3F8-B6361B5782CD}" srcOrd="0" destOrd="0" presId="urn:microsoft.com/office/officeart/2008/layout/HorizontalMultiLevelHierarchy"/>
    <dgm:cxn modelId="{B6450650-25CE-47D0-B3E2-2F2DEAFB8741}" type="presParOf" srcId="{C8D99957-72D5-470F-A3F8-B6361B5782CD}" destId="{E82199B9-6723-4DF6-95E0-9D7E9BB5C1AB}" srcOrd="0" destOrd="0" presId="urn:microsoft.com/office/officeart/2008/layout/HorizontalMultiLevelHierarchy"/>
    <dgm:cxn modelId="{DC59BC79-0A34-45B5-9F95-837408BC4ED4}" type="presParOf" srcId="{C8D99957-72D5-470F-A3F8-B6361B5782CD}" destId="{76815200-828E-41B0-BCA9-7DB80526CBAA}" srcOrd="1" destOrd="0" presId="urn:microsoft.com/office/officeart/2008/layout/HorizontalMultiLevelHierarchy"/>
    <dgm:cxn modelId="{6BF26E22-4463-4793-8130-313A3247E45C}" type="presParOf" srcId="{76815200-828E-41B0-BCA9-7DB80526CBAA}" destId="{04433632-ED1B-4099-9154-0D635090C06F}" srcOrd="0" destOrd="0" presId="urn:microsoft.com/office/officeart/2008/layout/HorizontalMultiLevelHierarchy"/>
    <dgm:cxn modelId="{AD3EDE57-89CC-4F04-A7E9-129014B6DEE8}" type="presParOf" srcId="{04433632-ED1B-4099-9154-0D635090C06F}" destId="{8BBE917F-B237-40F2-9821-07A12E55D582}" srcOrd="0" destOrd="0" presId="urn:microsoft.com/office/officeart/2008/layout/HorizontalMultiLevelHierarchy"/>
    <dgm:cxn modelId="{30B84851-B86B-4A8F-95C7-E72E1C99F698}" type="presParOf" srcId="{76815200-828E-41B0-BCA9-7DB80526CBAA}" destId="{49210057-C769-485F-8807-A4BA8759CD1F}" srcOrd="1" destOrd="0" presId="urn:microsoft.com/office/officeart/2008/layout/HorizontalMultiLevelHierarchy"/>
    <dgm:cxn modelId="{AE0A3BB9-A6C9-475B-A9A3-5AEF7B4489ED}" type="presParOf" srcId="{49210057-C769-485F-8807-A4BA8759CD1F}" destId="{A3116C8F-D1B7-4FF0-AF7E-B8F2E87BCC3F}" srcOrd="0" destOrd="0" presId="urn:microsoft.com/office/officeart/2008/layout/HorizontalMultiLevelHierarchy"/>
    <dgm:cxn modelId="{E557482E-60F2-4CDF-87EB-2EEC0806C0CD}" type="presParOf" srcId="{49210057-C769-485F-8807-A4BA8759CD1F}" destId="{1CFB2F3E-7A81-45FB-B31B-53C796DB853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33632-ED1B-4099-9154-0D635090C06F}">
      <dsp:nvSpPr>
        <dsp:cNvPr id="0" name=""/>
        <dsp:cNvSpPr/>
      </dsp:nvSpPr>
      <dsp:spPr>
        <a:xfrm>
          <a:off x="652824" y="2164080"/>
          <a:ext cx="3374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44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13110" y="2201363"/>
        <a:ext cx="16872" cy="16872"/>
      </dsp:txXfrm>
    </dsp:sp>
    <dsp:sp modelId="{E82199B9-6723-4DF6-95E0-9D7E9BB5C1AB}">
      <dsp:nvSpPr>
        <dsp:cNvPr id="0" name=""/>
        <dsp:cNvSpPr/>
      </dsp:nvSpPr>
      <dsp:spPr>
        <a:xfrm rot="16200000">
          <a:off x="-1049952" y="1885789"/>
          <a:ext cx="2757532" cy="64802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-1049952" y="1885789"/>
        <a:ext cx="2757532" cy="648020"/>
      </dsp:txXfrm>
    </dsp:sp>
    <dsp:sp modelId="{A3116C8F-D1B7-4FF0-AF7E-B8F2E87BCC3F}">
      <dsp:nvSpPr>
        <dsp:cNvPr id="0" name=""/>
        <dsp:cNvSpPr/>
      </dsp:nvSpPr>
      <dsp:spPr>
        <a:xfrm>
          <a:off x="990269" y="1805817"/>
          <a:ext cx="6994470" cy="80796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২ .১.৮ খাসি সংস্কৃতি বণর্না করতে পারবে ।</a:t>
          </a:r>
          <a:endParaRPr lang="en-US" sz="3600" kern="1200" dirty="0"/>
        </a:p>
      </dsp:txBody>
      <dsp:txXfrm>
        <a:off x="990269" y="1805817"/>
        <a:ext cx="6994470" cy="807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2995" y="2667000"/>
            <a:ext cx="3620005" cy="3810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6264" y="2819400"/>
            <a:ext cx="3620005" cy="3810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047731" y="228068"/>
            <a:ext cx="3620005" cy="3810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04801" y="304800"/>
            <a:ext cx="3620005" cy="3810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7242" y="1219200"/>
            <a:ext cx="4762500" cy="4762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4112" y="830751"/>
            <a:ext cx="42957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1500" dirty="0" smtClean="0"/>
              <a:t>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xmlns="" val="316118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3340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 মেয়েরা কাজিম পিন নামক ব্লাউজ ও লুঙ্গি পরে। ছেলেরা ফুংগ মারুং নামে পকেট ছাড়া শার্ট ও লুঙ্গি পরে।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543580"/>
            <a:ext cx="44958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770" y="1447800"/>
            <a:ext cx="4656859" cy="36123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83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61"/>
          <a:stretch/>
        </p:blipFill>
        <p:spPr>
          <a:xfrm>
            <a:off x="704850" y="1264669"/>
            <a:ext cx="3086100" cy="349966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990600" y="5141893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মনখেমে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80" r="12642"/>
          <a:stretch/>
        </p:blipFill>
        <p:spPr>
          <a:xfrm>
            <a:off x="4572000" y="1287648"/>
            <a:ext cx="3854632" cy="35110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495800" y="4953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উব্লাই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নাংথউ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543580"/>
            <a:ext cx="5334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দু’টি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 ও চিন্তা করে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0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667071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নাচ-গান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ধরনের অনুষ্ঠানে বিভিন্ন উৎসবের আয়োজন করে। যেমন, পূজা, বিয়ে,খরা, অতিবৃষ্টি, ফসলহানি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সৎকার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543580"/>
            <a:ext cx="5334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দু’টিতে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759505"/>
            <a:ext cx="3581400" cy="2387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370" y="1754295"/>
            <a:ext cx="3673230" cy="24488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55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61284" y="2757079"/>
            <a:ext cx="1562968" cy="1416084"/>
            <a:chOff x="3227883" y="2089117"/>
            <a:chExt cx="1562968" cy="141608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Oval 2"/>
            <p:cNvSpPr/>
            <p:nvPr/>
          </p:nvSpPr>
          <p:spPr>
            <a:xfrm>
              <a:off x="3227883" y="2089117"/>
              <a:ext cx="1562968" cy="141608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456774" y="2296498"/>
              <a:ext cx="1105186" cy="100132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খাসি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28368" y="361332"/>
            <a:ext cx="1828800" cy="1646165"/>
            <a:chOff x="3094967" y="-144402"/>
            <a:chExt cx="1828800" cy="164616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3094967" y="-144402"/>
              <a:ext cx="1828800" cy="164616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362789" y="96673"/>
              <a:ext cx="1293156" cy="116401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জয়ন্তা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জৈন্তিয়া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রাজ্যে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বাস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76800" y="4584051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ভাত, মাংস, শুঁটকি মাছ,ও মধু।</a:t>
              </a:r>
              <a:endParaRPr lang="en-US" sz="24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7000" y="4643941"/>
            <a:ext cx="1924116" cy="1813391"/>
            <a:chOff x="2999280" y="4048076"/>
            <a:chExt cx="2020175" cy="173512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Oval 11"/>
            <p:cNvSpPr/>
            <p:nvPr/>
          </p:nvSpPr>
          <p:spPr>
            <a:xfrm>
              <a:off x="2999280" y="4048076"/>
              <a:ext cx="2020175" cy="173512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Oval 10"/>
            <p:cNvSpPr/>
            <p:nvPr/>
          </p:nvSpPr>
          <p:spPr>
            <a:xfrm>
              <a:off x="3295128" y="4302179"/>
              <a:ext cx="1428479" cy="12269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দেবতার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উব্লাই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নাংথউ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। </a:t>
              </a:r>
              <a:r>
                <a:rPr lang="bn-BD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4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1171052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ভাষার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মন-খেমে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kern="1200" dirty="0"/>
            </a:p>
          </p:txBody>
        </p:sp>
      </p:grpSp>
      <p:sp>
        <p:nvSpPr>
          <p:cNvPr id="17" name="Left Arrow 16"/>
          <p:cNvSpPr/>
          <p:nvPr/>
        </p:nvSpPr>
        <p:spPr>
          <a:xfrm rot="20610359">
            <a:off x="3077232" y="3442071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5400000">
            <a:off x="4183885" y="2125855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1361163">
            <a:off x="5356207" y="3415421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7017342">
            <a:off x="3813995" y="4207971"/>
            <a:ext cx="626032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219200" y="2983851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কাজিম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পিন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নামক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ব্লাউজ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লুঙ্গি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পরে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4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54831" y="941436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সমাজ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মাতৃতান্ত্রিক  </a:t>
              </a:r>
              <a:endParaRPr lang="en-US" sz="24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67511" y="2999852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9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কৃষিকাজ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মৌমাছি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চাষ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400" dirty="0"/>
            </a:p>
          </p:txBody>
        </p:sp>
      </p:grpSp>
      <p:sp>
        <p:nvSpPr>
          <p:cNvPr id="30" name="Left Arrow 29"/>
          <p:cNvSpPr/>
          <p:nvPr/>
        </p:nvSpPr>
        <p:spPr>
          <a:xfrm rot="8109409">
            <a:off x="5081914" y="2498563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13934133">
            <a:off x="4780291" y="4211548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2045348">
            <a:off x="3274512" y="2559305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ame 3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79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685800"/>
            <a:ext cx="2667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১নং দল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২নং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429001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৩নং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215825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৪নং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029200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৫নং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44992" y="1850886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344992" y="2691571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344992" y="3554344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344992" y="5206171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344992" y="4392796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4256" y="1713234"/>
            <a:ext cx="540774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ভাষা ও ধর্ম সম্পর্কে বর্ণনা কর।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5096" y="2558998"/>
            <a:ext cx="545690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সমাজ ব্যবস্থা সম্পর্কে বর্ণনা কর।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1967" y="3429000"/>
            <a:ext cx="542003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খাবারের একটি তালিকা লিখ। 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5096" y="4277379"/>
            <a:ext cx="545690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পোশাক সম্পর্কে বর্ণনা কর।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7051" y="5090754"/>
            <a:ext cx="557734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জনগোষ্ঠী কীভাবে উৎসব পালন করে?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2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381000"/>
            <a:ext cx="2209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029200"/>
            <a:ext cx="58674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জীবনযাত্রা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C:\Users\SUCCESS\Desktop\New folder\20170822_15522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5067"/>
            <a:ext cx="6524230" cy="35986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706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035" y="3429000"/>
            <a:ext cx="53864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দেবতার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...........।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038600"/>
            <a:ext cx="65449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209800"/>
            <a:ext cx="5094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উৎসবের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 ?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087036" y="1624518"/>
            <a:ext cx="4014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নাম কি?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685800"/>
            <a:ext cx="2209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7036" y="2819400"/>
            <a:ext cx="4496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খাবারের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নাম কি ?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648200"/>
            <a:ext cx="65449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 সম্পত্তির অধিকারী 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……।</a:t>
            </a:r>
            <a:endParaRPr lang="en-US" sz="32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59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239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সবাই বইয়ের 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447800"/>
            <a:ext cx="3573905" cy="4888076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57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685800"/>
            <a:ext cx="1905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514600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352800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426" y="4215825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অতিথিদের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আপ্যায়ন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029200"/>
            <a:ext cx="7391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জনসভা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66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1905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752600" y="5105400"/>
            <a:ext cx="554355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জনগোষ্ঠীর সংস্কৃতি সম্পর্কে যা জান তা লিখে নিয়ে আসবে।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860"/>
          <a:stretch/>
        </p:blipFill>
        <p:spPr>
          <a:xfrm>
            <a:off x="1828800" y="1371600"/>
            <a:ext cx="5536035" cy="3581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73996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419600" y="1676400"/>
            <a:ext cx="4343400" cy="3048000"/>
          </a:xfrm>
          <a:prstGeom prst="horizontalScroll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নৃ-গোষ্ঠী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৪0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1600200"/>
            <a:ext cx="0" cy="35052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28652" y="1600200"/>
            <a:ext cx="4434348" cy="381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1000" y="1600200"/>
            <a:ext cx="3962400" cy="762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1000" y="5105400"/>
            <a:ext cx="3947652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28652" y="5105400"/>
            <a:ext cx="4434348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1676400"/>
            <a:ext cx="0" cy="381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81000" y="4724400"/>
            <a:ext cx="0" cy="381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763000" y="4228194"/>
            <a:ext cx="0" cy="877206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88558" y="381000"/>
            <a:ext cx="2438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2743200"/>
            <a:ext cx="3926758" cy="1815882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শিমুল সুলতানা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400" dirty="0" smtClean="0"/>
              <a:t>কীর্ত্তিপাশা</a:t>
            </a:r>
            <a:r>
              <a:rPr lang="bn-IN" sz="2800" dirty="0" smtClean="0"/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799" y="2255384"/>
            <a:ext cx="84241" cy="1068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FB_IMG_1572598643583.jpg"/>
          <p:cNvPicPr>
            <a:picLocks noChangeAspect="1"/>
          </p:cNvPicPr>
          <p:nvPr/>
        </p:nvPicPr>
        <p:blipFill>
          <a:blip r:embed="rId3"/>
          <a:srcRect l="14444" t="45555" r="39841" b="25556"/>
          <a:stretch>
            <a:fillRect/>
          </a:stretch>
        </p:blipFill>
        <p:spPr>
          <a:xfrm>
            <a:off x="609600" y="609600"/>
            <a:ext cx="20574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9869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7334"/>
            <a:ext cx="8170026" cy="51062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3048000" y="246894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68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7334"/>
            <a:ext cx="8170026" cy="51062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3048000" y="246894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68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3"/>
          <a:stretch/>
        </p:blipFill>
        <p:spPr>
          <a:xfrm>
            <a:off x="4634344" y="4038600"/>
            <a:ext cx="4052455" cy="2509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940" y="4033033"/>
            <a:ext cx="3780251" cy="25201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807" y="866642"/>
            <a:ext cx="3794384" cy="2943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58"/>
          <a:stretch/>
        </p:blipFill>
        <p:spPr>
          <a:xfrm>
            <a:off x="4634345" y="866642"/>
            <a:ext cx="4038600" cy="2943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2362200" y="290945"/>
            <a:ext cx="4191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দেখ ও চিন্তা করে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ল।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7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21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045803"/>
            <a:ext cx="7467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খাসি  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48361"/>
            <a:ext cx="74676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67200" y="2971800"/>
            <a:ext cx="685800" cy="1074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65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629598413"/>
              </p:ext>
            </p:extLst>
          </p:nvPr>
        </p:nvGraphicFramePr>
        <p:xfrm>
          <a:off x="533400" y="12192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00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6745" y="53340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শ্রীমঙ্গল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খাসি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990600"/>
            <a:ext cx="5584371" cy="4191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2923308" y="328045"/>
            <a:ext cx="3726873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41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66"/>
          <a:stretch/>
        </p:blipFill>
        <p:spPr>
          <a:xfrm>
            <a:off x="4702059" y="1836175"/>
            <a:ext cx="3899605" cy="25834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605965" y="4913293"/>
            <a:ext cx="8004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সমাজ ব্যবস্থা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 অথাৎ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074" y="1836174"/>
            <a:ext cx="3896313" cy="25834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2667000" y="619780"/>
            <a:ext cx="3810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এসো আরো কিছু ছবি দেখি।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47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752600"/>
            <a:ext cx="3639177" cy="2472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952" y="1752600"/>
            <a:ext cx="3831648" cy="2472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2667000" y="467380"/>
            <a:ext cx="3810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এসো আরো কিছু ছবি দেখি।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153" y="4608493"/>
            <a:ext cx="3755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খাসিরা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572000"/>
            <a:ext cx="4267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07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920" y="5323582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প্রধান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খাবার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ভাত, মাংস, শুঁটকি মাছ,ও মধু।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অতিথিদের পান-সুপারি ও চা দিয়ে আপ্যায়ন করে।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24" t="14477" r="14252"/>
          <a:stretch/>
        </p:blipFill>
        <p:spPr>
          <a:xfrm>
            <a:off x="457200" y="3290455"/>
            <a:ext cx="2627664" cy="17339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9" t="6264" r="10844" b="13543"/>
          <a:stretch/>
        </p:blipFill>
        <p:spPr>
          <a:xfrm>
            <a:off x="457200" y="1356767"/>
            <a:ext cx="2627664" cy="15614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1305186"/>
            <a:ext cx="2870725" cy="16129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622"/>
          <a:stretch/>
        </p:blipFill>
        <p:spPr>
          <a:xfrm>
            <a:off x="3352799" y="3273698"/>
            <a:ext cx="2845955" cy="16476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6743" y="1356767"/>
            <a:ext cx="2290057" cy="15614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2667000" y="467380"/>
            <a:ext cx="3810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এসো আরো কিছু ছবি দেখি।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3290455"/>
            <a:ext cx="2209800" cy="16309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326360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481</Words>
  <Application>Microsoft Office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ZCS</cp:lastModifiedBy>
  <cp:revision>40</cp:revision>
  <dcterms:created xsi:type="dcterms:W3CDTF">2006-08-16T00:00:00Z</dcterms:created>
  <dcterms:modified xsi:type="dcterms:W3CDTF">2020-07-09T21:19:57Z</dcterms:modified>
</cp:coreProperties>
</file>