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6"/>
  </p:notesMasterIdLst>
  <p:sldIdLst>
    <p:sldId id="278" r:id="rId2"/>
    <p:sldId id="279" r:id="rId3"/>
    <p:sldId id="280" r:id="rId4"/>
    <p:sldId id="281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56" r:id="rId13"/>
    <p:sldId id="258" r:id="rId14"/>
    <p:sldId id="259" r:id="rId15"/>
    <p:sldId id="261" r:id="rId16"/>
    <p:sldId id="262" r:id="rId17"/>
    <p:sldId id="265" r:id="rId18"/>
    <p:sldId id="290" r:id="rId19"/>
    <p:sldId id="263" r:id="rId20"/>
    <p:sldId id="264" r:id="rId21"/>
    <p:sldId id="266" r:id="rId22"/>
    <p:sldId id="267" r:id="rId23"/>
    <p:sldId id="268" r:id="rId24"/>
    <p:sldId id="270" r:id="rId25"/>
    <p:sldId id="269" r:id="rId26"/>
    <p:sldId id="291" r:id="rId27"/>
    <p:sldId id="257" r:id="rId28"/>
    <p:sldId id="271" r:id="rId29"/>
    <p:sldId id="272" r:id="rId30"/>
    <p:sldId id="273" r:id="rId31"/>
    <p:sldId id="274" r:id="rId32"/>
    <p:sldId id="276" r:id="rId33"/>
    <p:sldId id="292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4287-A5CB-480A-8ABD-D9589D023757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20F4-8040-49B5-9FDF-52AB5E1B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kinds of noun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discuss it specifically.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20F4-8040-49B5-9FDF-52AB5E1B02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6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4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7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0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1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1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1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7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59735E-5481-413C-96F6-CE3EAE8B67EE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9706" y="1858297"/>
            <a:ext cx="10448004" cy="4050584"/>
            <a:chOff x="1085848" y="2113935"/>
            <a:chExt cx="10448005" cy="38441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48" y="2113935"/>
              <a:ext cx="2095500" cy="38441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10" y="2113935"/>
              <a:ext cx="2095500" cy="38441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82" y="2113935"/>
              <a:ext cx="2095500" cy="38441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353" y="2113935"/>
              <a:ext cx="2095500" cy="3844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81" y="2113935"/>
              <a:ext cx="2095500" cy="384410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59704" y="737419"/>
            <a:ext cx="10448005" cy="1120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to all.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0348" y="609600"/>
            <a:ext cx="8547652" cy="1166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lesson is-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54157" y="2160104"/>
            <a:ext cx="10416207" cy="38563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Noun</a:t>
            </a:r>
          </a:p>
        </p:txBody>
      </p:sp>
    </p:spTree>
    <p:extLst>
      <p:ext uri="{BB962C8B-B14F-4D97-AF65-F5344CB8AC3E}">
        <p14:creationId xmlns:p14="http://schemas.microsoft.com/office/powerpoint/2010/main" val="26592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0348" y="516835"/>
            <a:ext cx="8547652" cy="12589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54157" y="1987824"/>
            <a:ext cx="10416207" cy="432020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we have studied this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lesson,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will be able to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define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identify the classification of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identify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five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kinds of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nouns.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2672" y="5132433"/>
            <a:ext cx="2802193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Concrete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50665" y="3333128"/>
            <a:ext cx="2802193" cy="629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Noun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57315" y="5129975"/>
            <a:ext cx="2802193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Abstract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98051" y="3952554"/>
            <a:ext cx="6255778" cy="1238872"/>
            <a:chOff x="2898051" y="1976277"/>
            <a:chExt cx="6255778" cy="1238872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046841" y="1976277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8051" y="2644877"/>
              <a:ext cx="6255778" cy="1966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275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464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428567" y="530942"/>
            <a:ext cx="7325033" cy="74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Noun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608" y="1347019"/>
            <a:ext cx="11100619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first,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nouns are classified into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two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categories----</a:t>
            </a:r>
          </a:p>
        </p:txBody>
      </p:sp>
    </p:spTree>
    <p:extLst>
      <p:ext uri="{BB962C8B-B14F-4D97-AF65-F5344CB8AC3E}">
        <p14:creationId xmlns:p14="http://schemas.microsoft.com/office/powerpoint/2010/main" val="3509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3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4916" y="599766"/>
            <a:ext cx="5348748" cy="619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Concrete Noun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0439" y="1897625"/>
            <a:ext cx="11071122" cy="40213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concrete noun is a noun that can be identified from any of our five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sence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These are-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 can touch it.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can taste it.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can hear it.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can see it.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can smell it.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Tree, Flower Water, Army etc.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AutoNum type="arabicPeriod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0939" y="1917291"/>
            <a:ext cx="2802193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Concrete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011" y="3755926"/>
            <a:ext cx="2305663" cy="7177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Proper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4817" y="3755926"/>
            <a:ext cx="2632589" cy="7251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65350" y="3755926"/>
            <a:ext cx="2477729" cy="7079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3549" y="3755926"/>
            <a:ext cx="2745658" cy="7079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Collective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6849" y="2551459"/>
            <a:ext cx="9239875" cy="1229041"/>
            <a:chOff x="1084000" y="3613343"/>
            <a:chExt cx="9239875" cy="12290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84000" y="4296699"/>
              <a:ext cx="9239875" cy="983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04265" y="3613343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113496" y="4284404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486038" y="4274567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12987" y="4299146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291908" y="4289314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45575" y="530942"/>
            <a:ext cx="10491020" cy="74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Concrete Noun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Proper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799303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proper noun is the name of a particular person, place or thing.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1213" y="3510116"/>
            <a:ext cx="1671484" cy="15829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4931" y="3544527"/>
            <a:ext cx="1671484" cy="15829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7988" y="3510115"/>
            <a:ext cx="1671484" cy="158299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83213" y="3510115"/>
            <a:ext cx="1671484" cy="158299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1213" y="5279923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Rafiq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7988" y="5255341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Dhaka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4763" y="5255340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Book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02879" y="5260259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Moon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12489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common noun denotes the name common to a whole class or thing.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923" y="3136487"/>
            <a:ext cx="3883742" cy="24482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02128" y="3136487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1149" y="5742036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5748" y="5746954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Chair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742" y="2290916"/>
            <a:ext cx="2526890" cy="25563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65523" y="2290916"/>
            <a:ext cx="2944759" cy="24777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3445" y="5088190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Tree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1095" y="5088189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oet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5239" y="2290915"/>
            <a:ext cx="2674374" cy="247772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58745" y="5088189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King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98608"/>
              </p:ext>
            </p:extLst>
          </p:nvPr>
        </p:nvGraphicFramePr>
        <p:xfrm>
          <a:off x="786581" y="1592823"/>
          <a:ext cx="10579509" cy="43679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74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7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Common Noun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Proper Noun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Boy (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বালকদের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Rajib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Sajib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(নির্দিষ্ট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বালকের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14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Teacher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দের সাধারণ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Mr.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Shafiq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Mr.Rafiq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(নির্দিষ্ট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শিক্ষকে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20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Poet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কবিদের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সাধারণ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Rabindranath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Tagore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Kazi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Nazrul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islam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(নির্দিষ্ট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কবির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97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Flower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সাধারণ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Rose,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Rajanigondha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(নির্দিষ্ট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20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Player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খেলোয়াড়দের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Masrafee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Tamim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Sioumya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Musfiq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খেলোয়াড়ের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33322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562600" y="1617409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521111" y="481782"/>
            <a:ext cx="11228438" cy="1111044"/>
          </a:xfrm>
          <a:prstGeom prst="downArrow">
            <a:avLst>
              <a:gd name="adj1" fmla="val 50000"/>
              <a:gd name="adj2" fmla="val 566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get idea clear more -</a:t>
            </a:r>
          </a:p>
        </p:txBody>
      </p:sp>
    </p:spTree>
    <p:extLst>
      <p:ext uri="{BB962C8B-B14F-4D97-AF65-F5344CB8AC3E}">
        <p14:creationId xmlns:p14="http://schemas.microsoft.com/office/powerpoint/2010/main" val="5562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Collective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22320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collective noun is the name of a collection of  persons of things taken as a whole.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309" y="3156149"/>
            <a:ext cx="3824749" cy="24285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25032" y="3156150"/>
            <a:ext cx="3775587" cy="24285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4940" y="5722374"/>
            <a:ext cx="3234813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Army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2452" y="5722374"/>
            <a:ext cx="2411361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Team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76335" y="1602658"/>
            <a:ext cx="5506065" cy="36772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Palash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Chakrabarty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Teacher(Computer)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Chitoshi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R.M High School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Shahrasti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Chandpur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Mobile-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01836815687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900826" y="471948"/>
            <a:ext cx="4234070" cy="5879691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724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Collective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847" y="2222091"/>
            <a:ext cx="3431456" cy="28710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6142" y="2222091"/>
            <a:ext cx="3067664" cy="27628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15847" y="5260259"/>
            <a:ext cx="3431456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Society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6142" y="5240595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Crowd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12489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material noun denotes the matter or substance of which the things is made.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923" y="3136487"/>
            <a:ext cx="3883742" cy="24482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02128" y="3136487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1149" y="5742036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5748" y="5746954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Gold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847" y="2222091"/>
            <a:ext cx="3431456" cy="28710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6142" y="2222091"/>
            <a:ext cx="3067664" cy="27628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15847" y="5260259"/>
            <a:ext cx="3431456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Milk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6142" y="5240595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Iron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581" y="2222091"/>
            <a:ext cx="3431456" cy="28710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95071" y="2222091"/>
            <a:ext cx="3067664" cy="27628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6581" y="5260259"/>
            <a:ext cx="3431456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Rice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5071" y="5240595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Salt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722" y="2241755"/>
            <a:ext cx="3067664" cy="27628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2722" y="5260259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Abstract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12489"/>
            <a:ext cx="11218604" cy="11307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abstract noun is the name of a quality action or state.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987" y="2885767"/>
            <a:ext cx="3883742" cy="24482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5818" y="2885767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4942" y="5491326"/>
            <a:ext cx="3195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Goodness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1567" y="5476587"/>
            <a:ext cx="2507226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Honesty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Abstract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763" y="2143429"/>
            <a:ext cx="3696929" cy="24482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5575" y="2143428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9485" y="4975120"/>
            <a:ext cx="3195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Boyhood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794" y="4975120"/>
            <a:ext cx="2713703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Childhood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9938" y="2143428"/>
            <a:ext cx="3298724" cy="24482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31157" y="4975120"/>
            <a:ext cx="2713703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Youth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2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65354"/>
            <a:ext cx="86868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Individual 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058" y="2462748"/>
            <a:ext cx="10117394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Classify the following Nouns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Air, Chandpur, Queen, Class, Beauty, Flock, Wisdom, Salt, Girl,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Cumilla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2672" y="3736258"/>
            <a:ext cx="2802193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Countable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50665" y="1936953"/>
            <a:ext cx="2802193" cy="629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Noun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5743" y="3733800"/>
            <a:ext cx="3003766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Unountable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98051" y="2566217"/>
            <a:ext cx="6255778" cy="1229034"/>
            <a:chOff x="2898051" y="1986115"/>
            <a:chExt cx="6255778" cy="1229034"/>
          </a:xfrm>
        </p:grpSpPr>
        <p:cxnSp>
          <p:nvCxnSpPr>
            <p:cNvPr id="16" name="Straight Arrow Connector 15"/>
            <p:cNvCxnSpPr>
              <a:stCxn id="3" idx="2"/>
            </p:cNvCxnSpPr>
            <p:nvPr/>
          </p:nvCxnSpPr>
          <p:spPr>
            <a:xfrm flipH="1">
              <a:off x="6046841" y="1986115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8051" y="2644877"/>
              <a:ext cx="6255778" cy="1966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275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464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428567" y="629262"/>
            <a:ext cx="7325033" cy="74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Noun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Countable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12489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countable noun is the name of  anything that can be counted.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082" y="3264307"/>
            <a:ext cx="2428569" cy="22810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0218" y="3136487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2220" y="5673212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3841" y="5732197"/>
            <a:ext cx="2111478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Orange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5302" y="3180730"/>
            <a:ext cx="3298724" cy="24482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1270" y="5732197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Chair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Countable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082" y="1927123"/>
            <a:ext cx="2812028" cy="27628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0218" y="1927123"/>
            <a:ext cx="3298724" cy="280219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0876" y="5152104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Pencil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497" y="5211089"/>
            <a:ext cx="2111478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Table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5302" y="1927124"/>
            <a:ext cx="3298724" cy="28464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9926" y="5211089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2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867401" y="1592830"/>
            <a:ext cx="4582797" cy="44958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Subject :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English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nd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Paper (Grammar)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 : VI-VIII</a:t>
            </a:r>
          </a:p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Time :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bn-BD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Date </a:t>
            </a:r>
            <a:r>
              <a:rPr lang="en-US" sz="3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10/07/2020</a:t>
            </a:r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602230"/>
            <a:ext cx="3959942" cy="4572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Uncountable Noun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615" y="1612489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uncountable noun is the name of  anything that cannot be counted by numbers.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082" y="3264307"/>
            <a:ext cx="2428569" cy="22810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0218" y="3136487"/>
            <a:ext cx="3298724" cy="24482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2220" y="5673212"/>
            <a:ext cx="167148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Rice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3841" y="5732197"/>
            <a:ext cx="2111478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5302" y="3180730"/>
            <a:ext cx="3298724" cy="24482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4013" y="5712533"/>
            <a:ext cx="2300747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Freedom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Uncountable Noun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581" y="2222091"/>
            <a:ext cx="3431456" cy="28710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95071" y="2222091"/>
            <a:ext cx="3067664" cy="27628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6581" y="5260259"/>
            <a:ext cx="3431456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Sugar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5071" y="5240595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Honesty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722" y="2241755"/>
            <a:ext cx="3067664" cy="27628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2722" y="5260259"/>
            <a:ext cx="3067664" cy="599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Kindness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2672" y="3264314"/>
            <a:ext cx="2802193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Countable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50665" y="1465009"/>
            <a:ext cx="2802193" cy="629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Noun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5743" y="3261856"/>
            <a:ext cx="3003766" cy="629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Unountable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98051" y="2094273"/>
            <a:ext cx="6255778" cy="1229034"/>
            <a:chOff x="2898051" y="1986115"/>
            <a:chExt cx="6255778" cy="1229034"/>
          </a:xfrm>
        </p:grpSpPr>
        <p:cxnSp>
          <p:nvCxnSpPr>
            <p:cNvPr id="16" name="Straight Arrow Connector 15"/>
            <p:cNvCxnSpPr>
              <a:stCxn id="3" idx="2"/>
            </p:cNvCxnSpPr>
            <p:nvPr/>
          </p:nvCxnSpPr>
          <p:spPr>
            <a:xfrm flipH="1">
              <a:off x="6046841" y="1986115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8051" y="2644877"/>
              <a:ext cx="6255778" cy="1966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275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46447" y="2635045"/>
              <a:ext cx="0" cy="58010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428567" y="570270"/>
            <a:ext cx="7325033" cy="74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List of Noun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695" y="5095587"/>
            <a:ext cx="1450237" cy="7177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Proper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79409" y="5095587"/>
            <a:ext cx="1758749" cy="7251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1061" y="5095587"/>
            <a:ext cx="1801754" cy="7079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Collective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9533" y="3891120"/>
            <a:ext cx="4199610" cy="1229041"/>
            <a:chOff x="1084000" y="3613343"/>
            <a:chExt cx="4199610" cy="122904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84000" y="4296699"/>
              <a:ext cx="4199609" cy="2447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961519" y="3613343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113496" y="4284404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83609" y="4274567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56134" y="4299146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7543799" y="5088212"/>
            <a:ext cx="1602648" cy="7177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 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59292" y="5088212"/>
            <a:ext cx="1758749" cy="7251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AbstractNoun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197637" y="3883745"/>
            <a:ext cx="2563748" cy="1229041"/>
            <a:chOff x="1084000" y="3613343"/>
            <a:chExt cx="2563748" cy="12290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084000" y="4291769"/>
              <a:ext cx="2563748" cy="493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364641" y="3613343"/>
              <a:ext cx="4921" cy="6784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113496" y="4284404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28084" y="4299146"/>
              <a:ext cx="1" cy="5432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7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21" grpId="0" animBg="1"/>
      <p:bldP spid="11" grpId="0" animBg="1"/>
      <p:bldP spid="12" grpId="0" animBg="1"/>
      <p:bldP spid="13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295402" y="696996"/>
            <a:ext cx="9601196" cy="161249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</a:t>
            </a:r>
            <a:r>
              <a:rPr lang="en-US" sz="6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  <a:endParaRPr lang="en-US" sz="6000" dirty="0"/>
          </a:p>
        </p:txBody>
      </p:sp>
      <p:sp>
        <p:nvSpPr>
          <p:cNvPr id="5" name="Horizontal Scroll 4"/>
          <p:cNvSpPr/>
          <p:nvPr/>
        </p:nvSpPr>
        <p:spPr>
          <a:xfrm>
            <a:off x="1295402" y="1779640"/>
            <a:ext cx="10031359" cy="451300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do you mean by “Noun”? How many kinds of Noun are in English? Give their names with five examples for each?</a:t>
            </a:r>
          </a:p>
        </p:txBody>
      </p:sp>
    </p:spTree>
    <p:extLst>
      <p:ext uri="{BB962C8B-B14F-4D97-AF65-F5344CB8AC3E}">
        <p14:creationId xmlns:p14="http://schemas.microsoft.com/office/powerpoint/2010/main" val="284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6" y="589935"/>
            <a:ext cx="10048568" cy="5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857" y="3200007"/>
            <a:ext cx="860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Let us observe some images.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57400" y="2017728"/>
            <a:ext cx="4180829" cy="3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58206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501445"/>
            <a:ext cx="5368412" cy="58206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2053" y="5653548"/>
            <a:ext cx="4542503" cy="6685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Soumya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Sarker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1682" y="5722374"/>
            <a:ext cx="2045108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Flower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350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871017"/>
            <a:ext cx="5368412" cy="3500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1923" y="4218040"/>
            <a:ext cx="1887794" cy="668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Dhaka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2519" y="1951702"/>
            <a:ext cx="2045108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Army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350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871017"/>
            <a:ext cx="5368412" cy="3500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1923" y="4218040"/>
            <a:ext cx="2438400" cy="668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Kindness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2519" y="1951702"/>
            <a:ext cx="2045108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Iron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350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871017"/>
            <a:ext cx="5368412" cy="3500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1923" y="4218040"/>
            <a:ext cx="1887794" cy="668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Team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2519" y="1951702"/>
            <a:ext cx="2045108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Gold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0692" y="2217848"/>
            <a:ext cx="6687378" cy="2971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us see what our today’s lesson is-</a:t>
            </a:r>
          </a:p>
        </p:txBody>
      </p:sp>
      <p:sp>
        <p:nvSpPr>
          <p:cNvPr id="3" name="Oval 2"/>
          <p:cNvSpPr/>
          <p:nvPr/>
        </p:nvSpPr>
        <p:spPr>
          <a:xfrm>
            <a:off x="3299792" y="2789346"/>
            <a:ext cx="5658678" cy="1828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Five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kinds of visible names.</a:t>
            </a:r>
          </a:p>
        </p:txBody>
      </p:sp>
      <p:sp>
        <p:nvSpPr>
          <p:cNvPr id="2" name="Oval 1"/>
          <p:cNvSpPr/>
          <p:nvPr/>
        </p:nvSpPr>
        <p:spPr>
          <a:xfrm>
            <a:off x="1976231" y="2025446"/>
            <a:ext cx="8305800" cy="33373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have you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observed?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365</TotalTime>
  <Words>581</Words>
  <Application>Microsoft Office PowerPoint</Application>
  <PresentationFormat>Widescreen</PresentationFormat>
  <Paragraphs>156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62</cp:revision>
  <dcterms:created xsi:type="dcterms:W3CDTF">2020-07-08T16:23:25Z</dcterms:created>
  <dcterms:modified xsi:type="dcterms:W3CDTF">2020-07-09T19:16:39Z</dcterms:modified>
</cp:coreProperties>
</file>