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0"/>
  </p:notesMasterIdLst>
  <p:sldIdLst>
    <p:sldId id="278" r:id="rId2"/>
    <p:sldId id="300" r:id="rId3"/>
    <p:sldId id="258" r:id="rId4"/>
    <p:sldId id="289" r:id="rId5"/>
    <p:sldId id="260" r:id="rId6"/>
    <p:sldId id="257" r:id="rId7"/>
    <p:sldId id="259" r:id="rId8"/>
    <p:sldId id="291" r:id="rId9"/>
    <p:sldId id="292" r:id="rId10"/>
    <p:sldId id="274" r:id="rId11"/>
    <p:sldId id="293" r:id="rId12"/>
    <p:sldId id="276" r:id="rId13"/>
    <p:sldId id="294" r:id="rId14"/>
    <p:sldId id="295" r:id="rId15"/>
    <p:sldId id="296" r:id="rId16"/>
    <p:sldId id="297" r:id="rId17"/>
    <p:sldId id="298" r:id="rId18"/>
    <p:sldId id="299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C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257B-00F9-4E39-8717-17AEDB024C4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8D2CE-7B96-485E-8014-43C9981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অনুসারে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দুইজন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সর্বোচ্চ</a:t>
            </a:r>
            <a:r>
              <a:rPr lang="en-US" baseline="0" dirty="0" smtClean="0"/>
              <a:t> ৫ </a:t>
            </a:r>
            <a:r>
              <a:rPr lang="en-US" baseline="0" dirty="0" err="1" smtClean="0"/>
              <a:t>বাক্য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অন্যজন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9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প্রমীত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কবিতাটি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আবৃত্তি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dirty="0" smtClean="0"/>
              <a:t> </a:t>
            </a:r>
            <a:r>
              <a:rPr lang="en-US" dirty="0" err="1" smtClean="0"/>
              <a:t>হাইপার</a:t>
            </a:r>
            <a:r>
              <a:rPr lang="en-US" dirty="0" smtClean="0"/>
              <a:t> </a:t>
            </a:r>
            <a:r>
              <a:rPr lang="en-US" dirty="0" err="1" smtClean="0"/>
              <a:t>লিংক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আবশ্যক</a:t>
            </a:r>
            <a:r>
              <a:rPr lang="en-US" baseline="0" smtClean="0"/>
              <a:t> 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৬ </a:t>
            </a:r>
            <a:r>
              <a:rPr lang="en-US" dirty="0" err="1" smtClean="0"/>
              <a:t>জনের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দল </a:t>
            </a:r>
            <a:r>
              <a:rPr lang="en-US" dirty="0" err="1" smtClean="0"/>
              <a:t>গঠন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7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শিখন</a:t>
            </a:r>
            <a:r>
              <a:rPr lang="en-US" baseline="0" dirty="0" err="1" smtClean="0"/>
              <a:t>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চিত্রায়ন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সম্ভব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এটিও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১ম </a:t>
            </a: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মোঘল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সাম্রাজ্যের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প্রতিষ্ঠাতা</a:t>
            </a:r>
            <a:r>
              <a:rPr lang="en-US" baseline="0" dirty="0" smtClean="0"/>
              <a:t> , ২য়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মানবতার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সেবক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তেরেসার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আতঙ্কগ্রস্থ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ভীত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</a:t>
            </a:r>
            <a:r>
              <a:rPr lang="en-US" baseline="0" dirty="0" smtClean="0"/>
              <a:t> 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চিহ্নিত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কার্যক্রম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as-IN" baseline="0" dirty="0" smtClean="0"/>
              <a:t>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r>
              <a:rPr lang="as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রবীন্দ্রযুগের বিশিষ্ট রবীন্দ্রানুসারী কবি, প্রাবন্ধিক ও পাঠ্যপুস্তক রচয়িতা।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1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শেখর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উপাধি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পেয়েছিলেন</a:t>
            </a:r>
            <a:r>
              <a:rPr lang="en-US" baseline="0" dirty="0" smtClean="0"/>
              <a:t> । </a:t>
            </a:r>
            <a:r>
              <a:rPr lang="as-IN" baseline="0" dirty="0" smtClean="0"/>
              <a:t>পূর্ণাহুতি(১৯৬৮), রসকদম্ব(১৯২৫), ক্ষুদকুঁড়া(১৯২২) </a:t>
            </a:r>
            <a:r>
              <a:rPr lang="en-US" baseline="0" dirty="0" smtClean="0"/>
              <a:t>,</a:t>
            </a:r>
            <a:r>
              <a:rPr lang="as-IN" baseline="0" dirty="0" smtClean="0"/>
              <a:t>পর্ণপূট (১৯১৪ প্রথম খন্ড,১৯২১ দ্বিতীয় খন্ড), বল্লরী(১৯১৫), বৈকালী(১৯৪০), কিশলয় (১৯১১)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D2CE-7B96-485E-8014-43C998126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A7CD27F6-2533-4A73-9AF8-9F64A6F28EC7}" type="datetime1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2D3F-FDB8-441D-8C37-00C1034A7BB3}" type="datetime1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7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6B7-BDE7-4F2F-8288-65A04A379E7D}" type="datetime1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8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EF81-B195-4E0F-9CB0-BD3209AC111C}" type="datetime1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4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AC-4649-4ADB-9B42-33DD5A7D6479}" type="datetime1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A5D-4B5B-4791-AAE8-57940FB44E3E}" type="datetime1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62C-2669-4699-BD1C-2E94AA1BF5E5}" type="datetime1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0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8943-01E9-43A6-B574-7FCE760A96B2}" type="datetime1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232C-F8CF-4DC6-96E3-C04849BA899C}" type="datetime1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6C4D-A2D7-4B7C-A7D9-EF04DE6C686F}" type="datetime1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AAF9457-8955-4767-982B-4D6C5F8E8603}" type="datetime1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0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3B77102F-5428-4123-96F5-476CD9AD4668}" type="datetime1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 smtClean="0"/>
              <a:t>ABDULAAH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6-MNdkfTk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349113"/>
            <a:ext cx="7239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ল্টিমিডিয়া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1" y="1752600"/>
            <a:ext cx="672571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4159" y="76200"/>
            <a:ext cx="6015841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bn-IN" sz="4800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IN" sz="4800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ব্দা</a:t>
            </a:r>
            <a:r>
              <a:rPr lang="bn-IN" sz="4800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র্থ</a:t>
            </a:r>
            <a:r>
              <a:rPr lang="bn-IN" sz="48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2667000" cy="707886"/>
          </a:xfrm>
          <a:prstGeom prst="rect">
            <a:avLst/>
          </a:prstGeom>
          <a:solidFill>
            <a:srgbClr val="FFFF00"/>
          </a:solidFill>
          <a:ln w="6350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7401" y="914400"/>
            <a:ext cx="3234761" cy="707886"/>
          </a:xfrm>
          <a:prstGeom prst="rect">
            <a:avLst/>
          </a:prstGeom>
          <a:solidFill>
            <a:srgbClr val="FFFF00"/>
          </a:solidFill>
          <a:ln w="6350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14400"/>
            <a:ext cx="2667000" cy="707886"/>
          </a:xfrm>
          <a:prstGeom prst="rect">
            <a:avLst/>
          </a:prstGeom>
          <a:solidFill>
            <a:srgbClr val="FFFF00"/>
          </a:solidFill>
          <a:ln w="6350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785076"/>
            <a:ext cx="2667000" cy="1146126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1CEC3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শাহিগদি      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1785075"/>
            <a:ext cx="2667000" cy="1121898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1CEC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সিংহাসন।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048001"/>
            <a:ext cx="2667000" cy="1181384"/>
          </a:xfrm>
          <a:prstGeom prst="rect">
            <a:avLst/>
          </a:prstGeom>
          <a:solidFill>
            <a:srgbClr val="FFFF00"/>
          </a:solidFill>
          <a:ln w="635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প্রান্তর     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8333" r="21249" b="25000"/>
          <a:stretch/>
        </p:blipFill>
        <p:spPr>
          <a:xfrm>
            <a:off x="2967402" y="3088001"/>
            <a:ext cx="3234761" cy="1132199"/>
          </a:xfrm>
          <a:prstGeom prst="rect">
            <a:avLst/>
          </a:prstGeom>
          <a:solidFill>
            <a:srgbClr val="FFFF00"/>
          </a:solidFill>
          <a:ln w="63500" cmpd="dbl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324600" y="3029803"/>
            <a:ext cx="2667000" cy="1199582"/>
          </a:xfrm>
          <a:prstGeom prst="rect">
            <a:avLst/>
          </a:prstGeom>
          <a:solidFill>
            <a:srgbClr val="FFFF00"/>
          </a:solidFill>
          <a:ln w="635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বিস্তৃত মাঠ,ময়দান।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323065"/>
            <a:ext cx="2667000" cy="1143571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করি-শুণ্ড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4344869"/>
            <a:ext cx="2667000" cy="1121767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হাতির শুঁড়।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573965"/>
            <a:ext cx="2667000" cy="1167236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স্বপ্ন-অতীত     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/>
          <a:stretch/>
        </p:blipFill>
        <p:spPr>
          <a:xfrm>
            <a:off x="2967402" y="5629554"/>
            <a:ext cx="3234761" cy="1111647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00B0F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6324600" y="5588611"/>
            <a:ext cx="2667000" cy="1152590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অবিশ্বাস্য,অকল্পনীয় 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01" y="1809943"/>
            <a:ext cx="3234761" cy="111514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0" y="4288977"/>
            <a:ext cx="3267892" cy="1177659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4461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4159" y="76200"/>
            <a:ext cx="6015841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bn-IN" sz="4800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IN" sz="4800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ব্দা</a:t>
            </a:r>
            <a:r>
              <a:rPr lang="bn-IN" sz="4800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র্থ</a:t>
            </a:r>
            <a:r>
              <a:rPr lang="bn-IN" sz="48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2667000" cy="707886"/>
          </a:xfrm>
          <a:prstGeom prst="rect">
            <a:avLst/>
          </a:prstGeom>
          <a:solidFill>
            <a:srgbClr val="FFFF00"/>
          </a:solidFill>
          <a:ln w="6350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7401" y="914400"/>
            <a:ext cx="3234761" cy="707886"/>
          </a:xfrm>
          <a:prstGeom prst="rect">
            <a:avLst/>
          </a:prstGeom>
          <a:solidFill>
            <a:srgbClr val="FFFF00"/>
          </a:solidFill>
          <a:ln w="6350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14400"/>
            <a:ext cx="2667000" cy="707886"/>
          </a:xfrm>
          <a:prstGeom prst="rect">
            <a:avLst/>
          </a:prstGeom>
          <a:solidFill>
            <a:srgbClr val="FFFF00"/>
          </a:solidFill>
          <a:ln w="6350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785076"/>
            <a:ext cx="2667000" cy="1146126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1CEC3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করতল</a:t>
            </a:r>
            <a:r>
              <a:rPr lang="bn-IN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1785075"/>
            <a:ext cx="2667000" cy="1121898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1CEC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তালু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048001"/>
            <a:ext cx="2667000" cy="1181384"/>
          </a:xfrm>
          <a:prstGeom prst="rect">
            <a:avLst/>
          </a:prstGeom>
          <a:solidFill>
            <a:srgbClr val="FFFF00"/>
          </a:solidFill>
          <a:ln w="635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গুপ্ত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কৃপাণ</a:t>
            </a:r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3029803"/>
            <a:ext cx="2667000" cy="1199582"/>
          </a:xfrm>
          <a:prstGeom prst="rect">
            <a:avLst/>
          </a:prstGeom>
          <a:solidFill>
            <a:srgbClr val="FFFF00"/>
          </a:solidFill>
          <a:ln w="635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লুকানো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তলোয়ার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323065"/>
            <a:ext cx="2667000" cy="1143571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ঘাতক</a:t>
            </a:r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4344869"/>
            <a:ext cx="2667000" cy="1121767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হত্যাকারী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573965"/>
            <a:ext cx="2667000" cy="1167236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দণ্ডবিধান</a:t>
            </a:r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5588611"/>
            <a:ext cx="2667000" cy="1152590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38" y="1785075"/>
            <a:ext cx="3233624" cy="122146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01" y="3048000"/>
            <a:ext cx="3234761" cy="11810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52" y="4344868"/>
            <a:ext cx="3237210" cy="112176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87" y="5538700"/>
            <a:ext cx="3267075" cy="120250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6733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33400"/>
            <a:ext cx="2639703" cy="8936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356" y="4568300"/>
            <a:ext cx="7419833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স্বীকৃতিস্বরূপ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কালিদাস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উপাধী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পেলেন</a:t>
            </a:r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885" y="2736049"/>
            <a:ext cx="7440304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কবি কালিদাস রায় কত খ্রিষ্টাব্দে জন্ম গ্রহণ করেন?  </a:t>
            </a:r>
            <a:endParaRPr lang="en-US" sz="2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258" y="3342949"/>
            <a:ext cx="7428931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‘প্রান্তর’ শব্দের অর্থ কী ? </a:t>
            </a:r>
            <a:endParaRPr lang="en-US" sz="2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887" y="3949850"/>
            <a:ext cx="744030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‘ক্ষুদকুঁড়া’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3276600" y="228600"/>
            <a:ext cx="2667000" cy="1066800"/>
          </a:xfrm>
          <a:prstGeom prst="teardrop">
            <a:avLst>
              <a:gd name="adj" fmla="val 135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2057400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38400" y="1447800"/>
            <a:ext cx="64770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জহিরউদ্দীন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১১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সমরখন্দের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আফগানস্থানের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হিংহাসন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লোদিকে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মেবারের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28" y="4642513"/>
            <a:ext cx="2154072" cy="19027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9973" y="4642513"/>
            <a:ext cx="6389427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3276600" y="228600"/>
            <a:ext cx="2667000" cy="1066800"/>
          </a:xfrm>
          <a:prstGeom prst="teardrop">
            <a:avLst>
              <a:gd name="adj" fmla="val 1368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1447800"/>
            <a:ext cx="4800600" cy="2331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উত্ত-পশ্চিমে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3931598"/>
            <a:ext cx="5017827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খানুয়ার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2113"/>
            <a:ext cx="3810001" cy="230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54" y="3968395"/>
            <a:ext cx="3409950" cy="19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3276600" y="228600"/>
            <a:ext cx="2667000" cy="1066800"/>
          </a:xfrm>
          <a:prstGeom prst="teardrop">
            <a:avLst>
              <a:gd name="adj" fmla="val 1368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1447800"/>
            <a:ext cx="5486400" cy="2331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লোদী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শাষক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লোদীর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5051" y="3931598"/>
            <a:ext cx="5017827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1"/>
            <a:ext cx="2667000" cy="2295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70" y="3931598"/>
            <a:ext cx="3161730" cy="19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304800"/>
            <a:ext cx="4876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1600200"/>
            <a:ext cx="6400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3733800"/>
            <a:ext cx="1857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58924" y="228600"/>
            <a:ext cx="38862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35081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1562100" y="2438400"/>
            <a:ext cx="5867400" cy="281940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1066800" y="381000"/>
            <a:ext cx="6858000" cy="1524000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738"/>
          <a:stretch/>
        </p:blipFill>
        <p:spPr>
          <a:xfrm>
            <a:off x="3716900" y="202441"/>
            <a:ext cx="5225796" cy="2845559"/>
          </a:xfrm>
          <a:prstGeom prst="rect">
            <a:avLst/>
          </a:prstGeom>
          <a:ln w="63500" cmpd="dbl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3219105"/>
            <a:ext cx="3009331" cy="5847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কালিদাস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7172" y="3244794"/>
            <a:ext cx="5305251" cy="5847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366" y="4026363"/>
            <a:ext cx="8588781" cy="2062103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মহত্ত্ব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কালিদাস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পর্ণপুট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মোঘল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মহত্ত্ব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মূল্যবোধকে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ধরেছেন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4716"/>
            <a:ext cx="2971800" cy="28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3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09600" y="1066800"/>
            <a:ext cx="7924800" cy="4114800"/>
          </a:xfrm>
          <a:prstGeom prst="bevel">
            <a:avLst/>
          </a:prstGeom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নোটস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।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204" y="3198362"/>
            <a:ext cx="8765477" cy="646331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33" y="4191000"/>
            <a:ext cx="8776448" cy="2308324"/>
          </a:xfrm>
          <a:prstGeom prst="rect">
            <a:avLst/>
          </a:prstGeom>
          <a:solidFill>
            <a:srgbClr val="FFFF00"/>
          </a:solidFill>
          <a:ln w="6350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মূঘল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সম্রাজ্যের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করলেই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6" y="128081"/>
            <a:ext cx="4531056" cy="2615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19" y="114432"/>
            <a:ext cx="4106081" cy="26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71" y="3545625"/>
            <a:ext cx="8715540" cy="646331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F018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970" y="4321076"/>
            <a:ext cx="8731828" cy="2308324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জনসাধারণের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হৃদয়ে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মোতাবেক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bn-IN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ছদ্মবেশে জনগণের দুঃখ-কষ্ট দেখার জন্য রাজ্যের বিভিন্ন জায়গায় ঘুরতে এবং জনগণের সেবা করতে লাগলেন।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9" y="198304"/>
            <a:ext cx="4310419" cy="3199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96" y="198304"/>
            <a:ext cx="4207903" cy="31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4" y="3657600"/>
            <a:ext cx="8704119" cy="58477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F018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কৃপাণ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ঘুরিছে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89" y="4419600"/>
            <a:ext cx="8704119" cy="1754326"/>
          </a:xfrm>
          <a:prstGeom prst="rect">
            <a:avLst/>
          </a:prstGeom>
          <a:solidFill>
            <a:srgbClr val="FFFF00"/>
          </a:solidFill>
          <a:ln w="63500" cmpd="dbl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এদিকে রাজপুতগণ বাবুরকে মেনে নিতে পারলেন না। রাজপুত তরুন যোদ্ধা রণবীর চৌহান বাবুরকে হত্যা করার জন্যে পথে পথে ঘোরাঘুরি শুরু করলেন।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741"/>
            <a:ext cx="3886200" cy="3063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1937"/>
            <a:ext cx="4038600" cy="30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993" y="3337470"/>
            <a:ext cx="8591261" cy="646331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পর্যটকের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28" y="4191000"/>
            <a:ext cx="8599426" cy="2308324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চৌহান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মেথরের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ছেলেকে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হাতীর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মেথরের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ছেলেকে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8" y="152400"/>
            <a:ext cx="4142511" cy="2781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17" y="152400"/>
            <a:ext cx="4299872" cy="27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/>
          <a:stretch/>
        </p:blipFill>
        <p:spPr>
          <a:xfrm>
            <a:off x="4751696" y="187655"/>
            <a:ext cx="4169392" cy="3165145"/>
          </a:xfrm>
          <a:prstGeom prst="rect">
            <a:avLst/>
          </a:prstGeom>
          <a:ln w="38100" cmpd="dbl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8023" y="3646715"/>
            <a:ext cx="8629935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প্রতিহিংসার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04" y="4586961"/>
            <a:ext cx="8760831" cy="2062103"/>
          </a:xfrm>
          <a:prstGeom prst="rect">
            <a:avLst/>
          </a:prstGeom>
          <a:solidFill>
            <a:srgbClr val="FFFF00"/>
          </a:solidFill>
          <a:ln w="635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চৌহান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মহত্ত্ব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ধরল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 পায়ে পড়ে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দেহরক্ষী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7656"/>
            <a:ext cx="3962400" cy="30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76200"/>
            <a:ext cx="42672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200400"/>
            <a:ext cx="85344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‘মাটির দখল</a:t>
            </a:r>
            <a:r>
              <a:rPr lang="en-US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খাঁটি নয় বুঝেছে</a:t>
            </a:r>
            <a:r>
              <a:rPr lang="en-US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বিজয়ী</a:t>
            </a:r>
            <a:r>
              <a:rPr lang="bn-IN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বীর’- চরণটি ব্যাখ্যা কর? </a:t>
            </a:r>
            <a:endParaRPr lang="en-US" sz="3200" cap="all" dirty="0" smtClean="0">
              <a:ln w="0"/>
              <a:solidFill>
                <a:srgbClr val="1E1C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1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130"/>
            <a:ext cx="4343400" cy="9836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itchFamily="2" charset="0"/>
              </a:rPr>
              <a:t>মূ</a:t>
            </a:r>
            <a:r>
              <a:rPr lang="bn-IN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ল্যায়ন</a:t>
            </a:r>
            <a:r>
              <a:rPr lang="bn-IN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3" y="1370741"/>
            <a:ext cx="8991600" cy="523220"/>
          </a:xfrm>
          <a:prstGeom prst="rect">
            <a:avLst/>
          </a:prstGeom>
          <a:pattFill prst="dk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প্রশ্নঃ ভারতে মুঘল সম্রাজ্যের প্রতিষ্ঠাতা কে?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2" y="1967792"/>
            <a:ext cx="8991600" cy="461665"/>
          </a:xfrm>
          <a:prstGeom prst="rect">
            <a:avLst/>
          </a:prstGeom>
          <a:pattFill prst="dk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(ক) বাবুর                  (খ) হুমায়ন                 (গ) শেরশাহ                    (ঘ) আওরঙ্গজেব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4" y="2489417"/>
            <a:ext cx="8991600" cy="523220"/>
          </a:xfrm>
          <a:prstGeom prst="rect">
            <a:avLst/>
          </a:prstGeom>
          <a:pattFill prst="dk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প্রশ্নঃ কবি কালিদাস রায় কত সালে মারা যান?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84" y="3077384"/>
            <a:ext cx="8991600" cy="461665"/>
          </a:xfrm>
          <a:prstGeom prst="rect">
            <a:avLst/>
          </a:prstGeom>
          <a:pattFill prst="dk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(ক) ১৯৫৮                     (খ) ১৯৫৯                   (গ) ১৯৬০                     (ঘ) ১৯৬১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3" y="3614763"/>
            <a:ext cx="8991600" cy="523220"/>
          </a:xfrm>
          <a:prstGeom prst="rect">
            <a:avLst/>
          </a:prstGeom>
          <a:pattFill prst="dk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প্রশ্নঃ পানিপথ কী?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84" y="4202594"/>
            <a:ext cx="8991600" cy="461665"/>
          </a:xfrm>
          <a:prstGeom prst="rect">
            <a:avLst/>
          </a:prstGeom>
          <a:pattFill prst="dk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(ক) জলপথ                  (খ) রাজপথ                (গ) যুদ্ধক্ষেত্র                   (ঘ) সমুদ্রপথ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96672" y="2021094"/>
            <a:ext cx="457200" cy="392609"/>
          </a:xfrm>
          <a:prstGeom prst="donut">
            <a:avLst>
              <a:gd name="adj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953000" y="3087387"/>
            <a:ext cx="457200" cy="441658"/>
          </a:xfrm>
          <a:prstGeom prst="donut">
            <a:avLst>
              <a:gd name="adj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724400" y="4202594"/>
            <a:ext cx="457200" cy="470575"/>
          </a:xfrm>
          <a:prstGeom prst="donut">
            <a:avLst>
              <a:gd name="adj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342382"/>
            <a:ext cx="8001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‘বাবুরের মহত্ত্ব’ কবিতার একটা বিশেষ দিকের প্রতিফলন 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টেছে 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সমভাব ধারন করে না-যুক্তিসহ বুঝিয়ে লিখ।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714" y="381000"/>
            <a:ext cx="3892886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953869"/>
            <a:ext cx="2660549" cy="923330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152400"/>
            <a:ext cx="48768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581900" cy="3860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05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1301" y="117115"/>
            <a:ext cx="4548074" cy="1569660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 anchor="ctr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41" y="3009521"/>
            <a:ext cx="4531477" cy="23083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তারিক</a:t>
            </a:r>
            <a:endParaRPr lang="en-US" sz="36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প্রিপারেটরি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6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 ০১৭১১২৬৫২৩১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1"/>
                </a:solidFill>
              </a:rPr>
              <a:t>ABDULLAH AT TARIQ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828800"/>
            <a:ext cx="3429000" cy="3811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43970"/>
            <a:ext cx="1516341" cy="1569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3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 txBox="1">
            <a:spLocks/>
          </p:cNvSpPr>
          <p:nvPr/>
        </p:nvSpPr>
        <p:spPr>
          <a:xfrm>
            <a:off x="3067333" y="6478090"/>
            <a:ext cx="32622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1"/>
                </a:solidFill>
              </a:rPr>
              <a:t>ABDULLAH AT TARIQ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2786167" cy="3486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67886" y="531174"/>
            <a:ext cx="437132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2019800"/>
            <a:ext cx="5291034" cy="36003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পদ্যাংশ</a:t>
            </a:r>
            <a:endParaRPr lang="en-US" sz="40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25/06/২০২০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497645" y="304800"/>
            <a:ext cx="4131754" cy="1447800"/>
          </a:xfrm>
          <a:prstGeom prst="downArrow">
            <a:avLst>
              <a:gd name="adj1" fmla="val 100000"/>
              <a:gd name="adj2" fmla="val 2924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712" y="1981200"/>
            <a:ext cx="7873621" cy="329320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পাঠ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২। নতুন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মহানুভবতা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লিখতে পারবে।</a:t>
            </a:r>
          </a:p>
          <a:p>
            <a:pPr marL="628650" indent="-628650"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254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994" y="3000518"/>
            <a:ext cx="860150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0680"/>
            <a:ext cx="6504296" cy="2862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" y="64968"/>
            <a:ext cx="1857375" cy="2847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98" y="3795979"/>
            <a:ext cx="3292897" cy="2909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4" y="3795979"/>
            <a:ext cx="5069006" cy="2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3FEC3D-A7D8-4DB5-9973-5E61D9971359}"/>
              </a:ext>
            </a:extLst>
          </p:cNvPr>
          <p:cNvSpPr txBox="1"/>
          <p:nvPr/>
        </p:nvSpPr>
        <p:spPr>
          <a:xfrm>
            <a:off x="5029200" y="3195376"/>
            <a:ext cx="38862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মহত্ব</a:t>
            </a:r>
            <a:endParaRPr lang="en-US" sz="4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কালিদাস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9A180A-54C4-49B4-BD9F-0F45E77A45D3}"/>
              </a:ext>
            </a:extLst>
          </p:cNvPr>
          <p:cNvSpPr txBox="1"/>
          <p:nvPr/>
        </p:nvSpPr>
        <p:spPr>
          <a:xfrm>
            <a:off x="794176" y="383815"/>
            <a:ext cx="3634328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0" y="2111818"/>
            <a:ext cx="4572000" cy="3429000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3615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6768" y="33915"/>
            <a:ext cx="314412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0251118">
            <a:off x="5424737" y="2269892"/>
            <a:ext cx="1031456" cy="435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75453" y="1573771"/>
            <a:ext cx="2668547" cy="14892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১৮৮৯ </a:t>
            </a:r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কড়ুই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endParaRPr lang="en-US" sz="2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757038">
            <a:off x="5464360" y="4092306"/>
            <a:ext cx="1031456" cy="435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46035" y="3574416"/>
            <a:ext cx="2415654" cy="122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শিক্ষকতা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endParaRPr lang="en-US" sz="2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4478529">
            <a:off x="4265472" y="4502099"/>
            <a:ext cx="766925" cy="435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6559" y="5096868"/>
            <a:ext cx="8544548" cy="11680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আরবি-ফারসি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ব্য্যবহার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9685767">
            <a:off x="2437214" y="4015845"/>
            <a:ext cx="1031456" cy="435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483" y="3550445"/>
            <a:ext cx="2415654" cy="1519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কবিশেখর</a:t>
            </a:r>
            <a:endParaRPr lang="en-US" sz="2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2088795">
            <a:off x="2309234" y="2479562"/>
            <a:ext cx="1031456" cy="435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4980638">
            <a:off x="4146556" y="2018976"/>
            <a:ext cx="718918" cy="435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83843" y="933045"/>
            <a:ext cx="2731331" cy="921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মৃত্যবরণ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633662"/>
            <a:ext cx="2876550" cy="1590675"/>
          </a:xfrm>
          <a:prstGeom prst="ellipse">
            <a:avLst/>
          </a:prstGeom>
          <a:solidFill>
            <a:srgbClr val="FFFF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Oval 18"/>
          <p:cNvSpPr/>
          <p:nvPr/>
        </p:nvSpPr>
        <p:spPr>
          <a:xfrm>
            <a:off x="1" y="1368243"/>
            <a:ext cx="2301004" cy="17207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রবীন্দ্রভারতী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sz="2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0718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5769" y="228600"/>
            <a:ext cx="2590800" cy="178651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ব্যগ্রন্থ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37" y="4166103"/>
            <a:ext cx="2717487" cy="1626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43" y="2364981"/>
            <a:ext cx="2935619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1" y="2364981"/>
            <a:ext cx="2717103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24" y="4192633"/>
            <a:ext cx="2883658" cy="1600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9" y="2364981"/>
            <a:ext cx="281940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23" y="456084"/>
            <a:ext cx="2694401" cy="1559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68" y="456083"/>
            <a:ext cx="2935619" cy="1559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9" y="4192633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71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643</TotalTime>
  <Words>899</Words>
  <Application>Microsoft Office PowerPoint</Application>
  <PresentationFormat>On-screen Show (4:3)</PresentationFormat>
  <Paragraphs>129</Paragraphs>
  <Slides>28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Mangal</vt:lpstr>
      <vt:lpstr>NikoshBAN</vt:lpstr>
      <vt:lpstr>Vrinda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Microsoft account</cp:lastModifiedBy>
  <cp:revision>60</cp:revision>
  <dcterms:created xsi:type="dcterms:W3CDTF">2019-11-01T05:18:53Z</dcterms:created>
  <dcterms:modified xsi:type="dcterms:W3CDTF">2020-07-10T01:33:09Z</dcterms:modified>
</cp:coreProperties>
</file>