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36"/>
  </p:notesMasterIdLst>
  <p:sldIdLst>
    <p:sldId id="305" r:id="rId2"/>
    <p:sldId id="302" r:id="rId3"/>
    <p:sldId id="262" r:id="rId4"/>
    <p:sldId id="280" r:id="rId5"/>
    <p:sldId id="266" r:id="rId6"/>
    <p:sldId id="257" r:id="rId7"/>
    <p:sldId id="258" r:id="rId8"/>
    <p:sldId id="260" r:id="rId9"/>
    <p:sldId id="267" r:id="rId10"/>
    <p:sldId id="269" r:id="rId11"/>
    <p:sldId id="271" r:id="rId12"/>
    <p:sldId id="273" r:id="rId13"/>
    <p:sldId id="283" r:id="rId14"/>
    <p:sldId id="282" r:id="rId15"/>
    <p:sldId id="275" r:id="rId16"/>
    <p:sldId id="276" r:id="rId17"/>
    <p:sldId id="277" r:id="rId18"/>
    <p:sldId id="278" r:id="rId19"/>
    <p:sldId id="304" r:id="rId20"/>
    <p:sldId id="284" r:id="rId21"/>
    <p:sldId id="285" r:id="rId22"/>
    <p:sldId id="286" r:id="rId23"/>
    <p:sldId id="287" r:id="rId24"/>
    <p:sldId id="297" r:id="rId25"/>
    <p:sldId id="289" r:id="rId26"/>
    <p:sldId id="290" r:id="rId27"/>
    <p:sldId id="291" r:id="rId28"/>
    <p:sldId id="292" r:id="rId29"/>
    <p:sldId id="293" r:id="rId30"/>
    <p:sldId id="294" r:id="rId31"/>
    <p:sldId id="298" r:id="rId32"/>
    <p:sldId id="299" r:id="rId33"/>
    <p:sldId id="300" r:id="rId34"/>
    <p:sldId id="3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55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0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1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6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6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1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2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0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4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7/9/2020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5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5CDA-F9C2-4D21-BF09-216E1905DD7F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B7394-BE1A-425C-B5C2-BE46070E97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5445126"/>
            <a:ext cx="1803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674" y="-257175"/>
            <a:ext cx="13525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71667" y="1"/>
            <a:ext cx="1803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48409" y="5248275"/>
            <a:ext cx="13525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0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29" y="3352800"/>
            <a:ext cx="4762500" cy="3429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5800" y="391798"/>
            <a:ext cx="10822459" cy="4180202"/>
            <a:chOff x="152400" y="76200"/>
            <a:chExt cx="10761926" cy="3962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76200"/>
              <a:ext cx="10761926" cy="3962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524000"/>
              <a:ext cx="2286000" cy="228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5334000" y="4572000"/>
            <a:ext cx="5715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lvl="0" algn="ctr"/>
            <a:r>
              <a:rPr lang="en-US" sz="8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val="7246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mobile\IMG_20150406_122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832" y="1524000"/>
            <a:ext cx="471236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81200" y="5334000"/>
            <a:ext cx="83058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যারিন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ের</a:t>
            </a:r>
            <a:r>
              <a:rPr lang="en-US" sz="40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NCTB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ওয়েবসাইটে প্রবেশ করে বইটি ডাউনলোড করে নিল।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57201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ঘটনা-১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485962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mobile\IMG_20150406_13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3200400" cy="438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10200" y="2668399"/>
            <a:ext cx="5562600" cy="286232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 ঘন্টার মধ্যে </a:t>
            </a:r>
            <a:r>
              <a:rPr lang="bn-IN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যারিন</a:t>
            </a:r>
            <a:r>
              <a:rPr lang="en-US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 প্রিয় বাংলা বই পেয়ে গেল।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9144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23976"/>
            <a:ext cx="38481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E:\MOTIAR\Motiar D. Content\Class Viii\Picture\পাঠ ৫৫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3114" y="1327739"/>
            <a:ext cx="1822336" cy="204372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690360" y="3838575"/>
            <a:ext cx="3291840" cy="2560320"/>
          </a:xfrm>
          <a:prstGeom prst="rect">
            <a:avLst/>
          </a:prstGeom>
          <a:ln w="3175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 তার বিজ্ঞান বইয়ে পড়েছে প্লুটো নাকি আর গ্রহ নয়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শুনে সে অবাক হল।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 D. Content\Class Viii\Picture\পাঠ ৫৫\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24" y="1353987"/>
            <a:ext cx="1950376" cy="20437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0" y="304801"/>
            <a:ext cx="52578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odel Content 3\New folder\6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450114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del Content 3\New folder\ban-sep12-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7" r="35908"/>
          <a:stretch/>
        </p:blipFill>
        <p:spPr bwMode="auto">
          <a:xfrm>
            <a:off x="2514600" y="1981200"/>
            <a:ext cx="1828800" cy="335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0" y="1981200"/>
            <a:ext cx="4876800" cy="3416320"/>
          </a:xfrm>
          <a:prstGeom prst="rect">
            <a:avLst/>
          </a:prstGeom>
          <a:ln w="3175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বাসায় তার বড় ভাই ও মা-বাবাকে জিজ্ঞেস করল, কেউ উত্তর দিতে পারল না।</a:t>
            </a:r>
            <a:endParaRPr lang="en-US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8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010510" cy="4114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0" y="1383283"/>
            <a:ext cx="5257800" cy="286232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শিক্ষকের কাছ থেকেও সঠিক উত্তর জানতে পারল না।  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8600" y="4114801"/>
            <a:ext cx="47244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হঠাৎ ইন্টানেটের কথা মনে পড়ায় সে ইন্টারনেটে একটু খোঁজাখুজি করে উত্তর পেয়ে গেল। 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3528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E:\MOTIAR\Motiar D. Content\Class Viii\Picture\পাঠ ৫৫\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942727"/>
            <a:ext cx="4724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4236820" cy="3448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2514600"/>
            <a:ext cx="5486400" cy="2308324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প্রিয়াংকা কম্পিউটার প্রোগ্রামিং করতে 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একটা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</a:t>
            </a:r>
            <a:r>
              <a:rPr lang="bn-BD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আটকে গেল।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0668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</a:t>
            </a:r>
            <a:r>
              <a:rPr lang="bn-BD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৩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3200" y="1447800"/>
            <a:ext cx="38100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 এ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একটা বিশেষ ফাংশন  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প্রয়োজন। সেটি 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 না পারলে সে তার হোমওয়ার্ক জমা দিতে পারবে না।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del Content 3\New folder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4572820" cy="32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del Content 3\New folder\format-of-c-programm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20" y="2122960"/>
            <a:ext cx="2819400" cy="1883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Minus 4"/>
          <p:cNvSpPr/>
          <p:nvPr/>
        </p:nvSpPr>
        <p:spPr>
          <a:xfrm>
            <a:off x="2971800" y="4267200"/>
            <a:ext cx="2057400" cy="383026"/>
          </a:xfrm>
          <a:prstGeom prst="mathMinus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26416" r="14453" b="6249"/>
          <a:stretch/>
        </p:blipFill>
        <p:spPr bwMode="auto">
          <a:xfrm>
            <a:off x="1769854" y="1447801"/>
            <a:ext cx="4592846" cy="410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0353" y="1371600"/>
            <a:ext cx="440234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Computer language Forum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1700748"/>
            <a:ext cx="38100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ইন্টারনেটে অনেক 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খোঁজার পরে, সে 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প্রশ্নটি কম্পিউটা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ল্যাংগুয়েজ ফোরামে রাখল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কিছুক্ষণের মধ্যে উত্তরটি পেয়ে গেল।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3716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505200"/>
            <a:ext cx="8686800" cy="15696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তোম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কোন কোন কাজে ইন্টারনেট ব্যবহার কর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তে পার তার একটি তালিকা তৈরি কর।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6380324" y="1259680"/>
            <a:ext cx="3850134" cy="519254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ণি: </a:t>
            </a: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অধ্যায় : পঞ্চম</a:t>
            </a:r>
            <a:endParaRPr lang="en-US" sz="24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 : </a:t>
            </a:r>
            <a:r>
              <a:rPr lang="bn-BD" sz="3200" b="1" dirty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৫৫</a:t>
            </a:r>
            <a:endParaRPr lang="en-US" sz="3200" b="1" dirty="0">
              <a:ln/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30মিনিট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09/07/2020</a:t>
            </a:r>
            <a:endParaRPr lang="bn-BD" sz="32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79740" y="291705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08586" y="1219200"/>
            <a:ext cx="3842234" cy="5235588"/>
            <a:chOff x="590717" y="1752600"/>
            <a:chExt cx="3750209" cy="5167015"/>
          </a:xfrm>
        </p:grpSpPr>
        <p:grpSp>
          <p:nvGrpSpPr>
            <p:cNvPr id="19" name="Group 18"/>
            <p:cNvGrpSpPr/>
            <p:nvPr/>
          </p:nvGrpSpPr>
          <p:grpSpPr>
            <a:xfrm>
              <a:off x="590717" y="1752600"/>
              <a:ext cx="3750209" cy="5167015"/>
              <a:chOff x="3455630" y="127394"/>
              <a:chExt cx="4689566" cy="6526624"/>
            </a:xfrm>
          </p:grpSpPr>
          <p:grpSp>
            <p:nvGrpSpPr>
              <p:cNvPr id="22" name="Group 21"/>
              <p:cNvGrpSpPr/>
              <p:nvPr/>
            </p:nvGrpSpPr>
            <p:grpSpPr>
              <a:xfrm rot="16200000">
                <a:off x="2571878" y="1080700"/>
                <a:ext cx="6457070" cy="4689566"/>
                <a:chOff x="2658791" y="1340450"/>
                <a:chExt cx="7287072" cy="4399168"/>
              </a:xfrm>
            </p:grpSpPr>
            <p:sp>
              <p:nvSpPr>
                <p:cNvPr id="24" name="Rectangle 23"/>
                <p:cNvSpPr/>
                <p:nvPr/>
              </p:nvSpPr>
              <p:spPr>
                <a:xfrm rot="5400000">
                  <a:off x="4109777" y="2008"/>
                  <a:ext cx="4399168" cy="7076052"/>
                </a:xfrm>
                <a:prstGeom prst="rect">
                  <a:avLst/>
                </a:prstGeom>
                <a:solidFill>
                  <a:schemeClr val="bg1">
                    <a:alpha val="94000"/>
                  </a:schemeClr>
                </a:solidFill>
                <a:ln w="304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9762979" y="2745208"/>
                  <a:ext cx="161780" cy="147710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9720779" y="2096089"/>
                  <a:ext cx="225084" cy="19694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9748915" y="2419647"/>
                  <a:ext cx="196948" cy="22507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Frame 27"/>
                <p:cNvSpPr/>
                <p:nvPr/>
              </p:nvSpPr>
              <p:spPr>
                <a:xfrm>
                  <a:off x="2672859" y="3385287"/>
                  <a:ext cx="196948" cy="309493"/>
                </a:xfrm>
                <a:prstGeom prst="fram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U-Turn Arrow 28"/>
                <p:cNvSpPr/>
                <p:nvPr/>
              </p:nvSpPr>
              <p:spPr>
                <a:xfrm flipH="1">
                  <a:off x="2658791" y="4367514"/>
                  <a:ext cx="211016" cy="349684"/>
                </a:xfrm>
                <a:prstGeom prst="uturnArrow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Flowchart: Multidocument 29"/>
                <p:cNvSpPr/>
                <p:nvPr/>
              </p:nvSpPr>
              <p:spPr>
                <a:xfrm flipV="1">
                  <a:off x="2715061" y="2096089"/>
                  <a:ext cx="126610" cy="377819"/>
                </a:xfrm>
                <a:prstGeom prst="flowChartMultidocumen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953617" y="127394"/>
                <a:ext cx="1191577" cy="388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</a:rPr>
                  <a:t>NOKIA-4G</a:t>
                </a:r>
                <a:endParaRPr lang="en-US" sz="1400" dirty="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833774" y="4223988"/>
              <a:ext cx="316281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মো: সোলায়মান হোসাইন </a:t>
              </a:r>
              <a:endParaRPr lang="b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সহকারী শিক্ষক(আইসিটি)</a:t>
              </a:r>
            </a:p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আলহাজ্ব আমেনা খাতুন বিদ্যাপীঠ</a:t>
              </a:r>
            </a:p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কালুখালী, রাজবাড়ী।</a:t>
              </a:r>
            </a:p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01303800430.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13" y="2069972"/>
              <a:ext cx="2145795" cy="2145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28889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5548"/>
            <a:ext cx="4095750" cy="378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2005548"/>
            <a:ext cx="44196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রতন ইংরেজি পরীক্ষা দেবে সে তার প্রস্তুতি যাচাই করতে চায়। বিষয়টি সে বন্ধুকে বললে সে (বন্ধু)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অনলাইনে পরীক্ষা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দেওয়ার কথা 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5650" y="9144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</a:t>
            </a:r>
            <a:r>
              <a:rPr lang="bn-BD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৪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3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del Content 3\New folder\article-0-04C996C700000514-495_634x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37901" r="38619" b="5443"/>
          <a:stretch/>
        </p:blipFill>
        <p:spPr bwMode="auto">
          <a:xfrm>
            <a:off x="2209800" y="1848029"/>
            <a:ext cx="4267200" cy="3307338"/>
          </a:xfrm>
          <a:prstGeom prst="round2DiagRect">
            <a:avLst>
              <a:gd name="adj1" fmla="val 3331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del Content 3\New folder\jee-mains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2">
            <a:off x="4354480" y="2227804"/>
            <a:ext cx="1626202" cy="1383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1981201"/>
            <a:ext cx="35814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একটা ওয়েবসাইটে দেখল সত্যিই অনলাইনে পরীক্ষার দেওয়ার ব্যবস্থা আছে।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9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MOTIAR\Motiar D. Content\Class Viii\Picture\পাঠ ৫৭\editing-student-authoris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3657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Motiar D. Content\Class Viii\Picture\পাঠ ৫৫\s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722"/>
            <a:ext cx="3657600" cy="281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100" name="Picture 4" descr="E:\Motiar D. Content\Class Viii\Picture\পাঠ ৫৭\NCHEC_ExamRegi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722"/>
            <a:ext cx="4114800" cy="281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6019800" y="3352801"/>
            <a:ext cx="4495800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অনলাইনে পরীক্ষা দিয়ে দেখল তার প্রস্তুতি ভালো। আর সে যে প্রশ্নগুলোর ভুল উত্তর দিয়েছে তার সঠিক উত্তরও সে পেয়ে গেল।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Motiar D. Content\Class VII\Picture\55\smiling-indian-woman-work-218735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 bwMode="auto">
          <a:xfrm>
            <a:off x="722963" y="2431887"/>
            <a:ext cx="3657600" cy="3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FI\Desktop\Motiar\New folder\optical_fib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962400" cy="2398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4038600"/>
            <a:ext cx="43434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শুক্লা ইউনিভার্সিটিতে ফাইবার অপটিক্স পড়ায়। বয়স কম হওয়ায় তার অভিজ্ঞতা কম।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867229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</a:t>
            </a:r>
            <a:r>
              <a:rPr lang="bn-BD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৫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8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tiar D. Content\Class VII\Picture\55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/>
        </p:blipFill>
        <p:spPr bwMode="auto">
          <a:xfrm>
            <a:off x="1439780" y="1371600"/>
            <a:ext cx="397042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1776948"/>
            <a:ext cx="55626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সব সময় ভাবত একজন অভিজ্ঞ শিক্ষকের সাথে পরিচয় থাকলে তার কাছ থেকে সে শিখে নিতে পারত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BD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9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95" y="381000"/>
            <a:ext cx="367177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 descr="E:\Motiar D. Content\Class VII\Picture\55\indian-woman-talking-cellphone-22139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505200"/>
            <a:ext cx="3661565" cy="3137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6172200" y="702550"/>
            <a:ext cx="4419600" cy="5909310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একটা বড় ওয়েবসাইটে খোঁজার পর একজন বড় প্রফেসরের লেকচার নোট পেয়ে </a:t>
            </a:r>
            <a:r>
              <a:rPr lang="en-US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সে ডাউনলোড করে নিল।</a:t>
            </a:r>
            <a:endParaRPr lang="en-US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 D. Content\Class VII\Picture\55\indian-man-using-computer-home-young-guy-start-his-new-online-business-laptop-asian-internet-indoor-relaxed-54923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13952" b="10264"/>
          <a:stretch/>
        </p:blipFill>
        <p:spPr bwMode="auto">
          <a:xfrm>
            <a:off x="457200" y="1981200"/>
            <a:ext cx="4572000" cy="4031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200400" y="9144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</a:t>
            </a:r>
            <a:r>
              <a:rPr lang="bn-BD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৬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1828800"/>
            <a:ext cx="57912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8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রাজিব পদার্থ বিজ্ঞান নিয়ে পাশ করেছে।</a:t>
            </a:r>
            <a:endParaRPr lang="en-US" sz="8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2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 D. Content\Class VII\Picture\55\Worried-Indian-Man-@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3810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148" name="Picture 4" descr="E:\Motiar D. Content\Class VII\Picture\55\NS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68" y="751333"/>
            <a:ext cx="4131733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Motiar D. Content\Class VII\Picture\55\0291db28b5ecfe9ba9acc0f6b50403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54381"/>
            <a:ext cx="3810000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79068" y="3352801"/>
            <a:ext cx="4284133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খুব দুঃখ  বিশ্ববিদ্যালয়ে এস্ট্রোফিজিক্সের উপর কোন কোর্স ছিল না- তার খুব শখ বিষয়টি পড়ার।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5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 D. Content\Class VII\Picture\55\rnichol_ma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3"/>
          <a:stretch/>
        </p:blipFill>
        <p:spPr bwMode="auto">
          <a:xfrm>
            <a:off x="1005958" y="1066800"/>
            <a:ext cx="4613792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6005422" y="1455100"/>
            <a:ext cx="4662578" cy="452431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করে খবর পেল খুব বড় একটা বিশ্ববিদ্যালয়ের একজন বড় প্রফেসর এস্ট্রোফিজিক্সের উপর কোর্স দিচ্ছেন।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62" y="871905"/>
            <a:ext cx="3927894" cy="2711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E:\Motiar D. Content\Class VII\Picture\55\27147854-Young-Asian-Indian-businessman-using-a-notebook-computer-or-laptop-during-office-break-at-cafe-relax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89021"/>
            <a:ext cx="3962400" cy="292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E:\Motiar D. Content\Class VII\Picture\55\young_asian_indian_businessman_using_laptop_notebook_cg6p1187261c_t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64" y="902603"/>
            <a:ext cx="3924300" cy="260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6106064" y="3595324"/>
            <a:ext cx="4343400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রাজিব অনলাইনে পুরো কোর্সটি করতে পারবে জেনে খুবই  খুশি। সে তখন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কোর্সটিতে রেজিস্ট্রেশন করে ফেলল। 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5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914400"/>
            <a:ext cx="777240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ভেবে বলতো- ছবিতে কি দেখছ?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62484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88" y="2209800"/>
            <a:ext cx="5269992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5950" y="3051905"/>
            <a:ext cx="86106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সকল ছাত্রছাত্রীর যদি একটি করে ল্যাপটপ থাকতো তখন শিক্ষার ব্যাপারে আর কী কী করা যেতে পারে সেটি নিয়ে সবাই মিলে একটি রচন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9032" y="1301088"/>
            <a:ext cx="4237728" cy="803352"/>
            <a:chOff x="2794176" y="-5470458"/>
            <a:chExt cx="3276599" cy="2208356"/>
          </a:xfrm>
        </p:grpSpPr>
        <p:sp>
          <p:nvSpPr>
            <p:cNvPr id="7" name="Rounded Rectangle 6"/>
            <p:cNvSpPr/>
            <p:nvPr/>
          </p:nvSpPr>
          <p:spPr>
            <a:xfrm>
              <a:off x="2794176" y="-5470458"/>
              <a:ext cx="3276599" cy="2008721"/>
            </a:xfrm>
            <a:prstGeom prst="roundRect">
              <a:avLst/>
            </a:prstGeom>
            <a:solidFill>
              <a:srgbClr val="FF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3428" y="-5377239"/>
              <a:ext cx="2297787" cy="21151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bn-BD" sz="4400" b="1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 </a:t>
              </a:r>
              <a:endPara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24" y="872285"/>
            <a:ext cx="1752600" cy="1697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5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2448580"/>
            <a:ext cx="7162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 মিতুলের ভাই কোথা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বই ডাউনলোড করে দিলেন?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312420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NAEM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3124200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NTRCA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389638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NAPE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896380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NCTB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4658380"/>
            <a:ext cx="7086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শুক্লা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সমস্যার সমাধা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 কোনটি সাহায্য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602998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 শিক্ষক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525780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6029980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ইন্টারনেট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5257800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1219201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1219201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9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0453" y="1274802"/>
            <a:ext cx="1752600" cy="737175"/>
          </a:xfrm>
          <a:prstGeom prst="rect">
            <a:avLst/>
          </a:prstGeom>
          <a:solidFill>
            <a:schemeClr val="tx1"/>
          </a:solidFill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6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4343400" cy="990124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নিচের প্রশ্নগুলোর উত্তর দাও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995678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যারিনের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মন খারাপ কেন?</a:t>
            </a:r>
          </a:p>
          <a:p>
            <a:pPr lvl="0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প্রিয়াংকা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তার সমস্যার সমাধান কোথায় পেল? </a:t>
            </a:r>
          </a:p>
          <a:p>
            <a:pPr lvl="0"/>
            <a:r>
              <a:rPr lang="en-US" sz="36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রাজিবের মনে কষ্ট কেন?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955980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960916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1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19301" y="944562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কাজ</a:t>
            </a:r>
            <a:endParaRPr lang="en-US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7/9/2020</a:t>
            </a:fld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779917" y="4293897"/>
            <a:ext cx="8632166" cy="21236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ইন্টারনেট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 আর্ন্তজাতিক গণিত অলিম্পিয়ার্ডে অংশগ্রহণ করবে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ধাপসমূহ লিখে আনবে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jes\Desktop\inde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r="24860" b="7270"/>
          <a:stretch/>
        </p:blipFill>
        <p:spPr bwMode="auto">
          <a:xfrm>
            <a:off x="4267201" y="1600201"/>
            <a:ext cx="3733800" cy="24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1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3" y="534650"/>
            <a:ext cx="10945881" cy="5713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2021" y="46482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আবার দেখা হবে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RAFI\Desktop\New folder\searc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4" y="2971800"/>
            <a:ext cx="4332144" cy="292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00" y="1295400"/>
            <a:ext cx="8191500" cy="5257800"/>
          </a:xfrm>
          <a:prstGeom prst="rect">
            <a:avLst/>
          </a:prstGeom>
          <a:noFill/>
          <a:ln w="152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828800"/>
            <a:ext cx="5105400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</a:t>
            </a:r>
          </a:p>
        </p:txBody>
      </p:sp>
      <p:pic>
        <p:nvPicPr>
          <p:cNvPr id="2050" name="Picture 2" descr="E:\MOTIAR\Motiar D. Content\Class Viii\Picture\পাঠ ৪৬ দৈন্ন্দিন সমস্যা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009" y="3200400"/>
            <a:ext cx="4887191" cy="3162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17962" y="1580152"/>
                <a:ext cx="7897639" cy="30680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১</m:t>
                      </m:r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।</m:t>
                      </m:r>
                      <m:r>
                        <a:rPr lang="bn-BD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bn-BD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ইন্টারনেট</m:t>
                      </m:r>
                      <m:r>
                        <a:rPr lang="bn-BD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bn-BD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ব্যবহারের</m:t>
                      </m:r>
                      <m:r>
                        <a:rPr lang="bn-BD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ক্ষেত্রসমূহ</m:t>
                      </m:r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চিহ্নিত</m:t>
                      </m:r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করতে</m:t>
                      </m:r>
                      <m:r>
                        <a:rPr lang="bn-BD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bn-BD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পারবে</m:t>
                      </m:r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;</m:t>
                      </m:r>
                    </m:oMath>
                  </m:oMathPara>
                </a14:m>
                <a:endParaRPr lang="bn-BD" sz="3200" b="1" i="1" dirty="0">
                  <a:solidFill>
                    <a:schemeClr val="tx1"/>
                  </a:solidFill>
                  <a:latin typeface="Cambria Math"/>
                  <a:cs typeface="NikoshBAN" pitchFamily="2" charset="0"/>
                  <a:sym typeface="Wingdings 2" panose="050201020105070707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২</m:t>
                    </m:r>
                    <m:r>
                      <a:rPr lang="en-US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en-US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শিক্ষায়</m:t>
                    </m:r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ইন্টারনেট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ব্যবহার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বর্ণনা</m:t>
                    </m:r>
                    <m:r>
                      <a:rPr lang="en-US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করতে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পারবে।</m:t>
                    </m:r>
                  </m:oMath>
                </a14:m>
                <a:endPara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61" y="1580151"/>
                <a:ext cx="7897639" cy="3068049"/>
              </a:xfrm>
              <a:prstGeom prst="rect">
                <a:avLst/>
              </a:prstGeom>
              <a:blipFill rotWithShape="1">
                <a:blip r:embed="rId2"/>
                <a:stretch>
                  <a:fillRect l="-19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2"/>
          <p:cNvGrpSpPr/>
          <p:nvPr/>
        </p:nvGrpSpPr>
        <p:grpSpPr>
          <a:xfrm rot="16200000">
            <a:off x="5690041" y="-758881"/>
            <a:ext cx="964316" cy="4114797"/>
            <a:chOff x="203347" y="240162"/>
            <a:chExt cx="11459562" cy="5591289"/>
          </a:xfrm>
        </p:grpSpPr>
        <p:sp>
          <p:nvSpPr>
            <p:cNvPr id="4" name="Rounded Rectangle 3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2247900" y="1981200"/>
            <a:ext cx="7848599" cy="2514600"/>
            <a:chOff x="203347" y="240162"/>
            <a:chExt cx="11459562" cy="5591289"/>
          </a:xfrm>
        </p:grpSpPr>
        <p:sp>
          <p:nvSpPr>
            <p:cNvPr id="9" name="Rounded Rectangle 8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68128" y="920539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54831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mobile\IMG_20150406_12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16480"/>
            <a:ext cx="2971800" cy="3416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724400" y="3048000"/>
            <a:ext cx="5715000" cy="2585323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যারিন সপ্তম শ্রেণিতে পড়ে। সে তার বাংলা বইটি হারিয়ে ফেলেছে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1430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mobile\IMG_20150406_12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13665"/>
            <a:ext cx="35052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105400" y="3152998"/>
            <a:ext cx="5791200" cy="2585323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 লাইব্রেরি থেকে তার প্রিয় গল্পের বই আনতে গিয়েছিল।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2300" y="9906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mobile\IMG_20150406_12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28194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19600" y="2667000"/>
            <a:ext cx="5791200" cy="2585323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 বই আনার সময় কোন ফাঁকে ব</a:t>
            </a:r>
            <a:r>
              <a:rPr lang="bn-BD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হাত গলে পড়ে গিয়েছে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0668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mobile\IMG_20150406_12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25764"/>
            <a:ext cx="30480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495800" y="3352800"/>
            <a:ext cx="5943600" cy="2123658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যারিনের</a:t>
            </a:r>
            <a:r>
              <a:rPr lang="en-US" sz="6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 খুব খারাপ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1219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 ইন্টারনেট: ঘটনা-১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22667"/>
            <a:ext cx="9220200" cy="6959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947</TotalTime>
  <Words>647</Words>
  <Application>Microsoft Office PowerPoint</Application>
  <PresentationFormat>Widescreen</PresentationFormat>
  <Paragraphs>91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Nikosh</vt:lpstr>
      <vt:lpstr>NikoshBAN</vt:lpstr>
      <vt:lpstr>NikoshLightBAN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Microsoft account</cp:lastModifiedBy>
  <cp:revision>114</cp:revision>
  <dcterms:created xsi:type="dcterms:W3CDTF">2015-04-05T17:35:32Z</dcterms:created>
  <dcterms:modified xsi:type="dcterms:W3CDTF">2020-07-09T04:00:20Z</dcterms:modified>
</cp:coreProperties>
</file>