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AAD65-8465-4976-8052-D7F788F2ADA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C2F27-9464-40C7-AC55-61DDA5882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2F27-9464-40C7-AC55-61DDA5882D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5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8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7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4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0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3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FC2F-1B94-4A7B-9A36-0CA1468FBB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0AFEB-AF1E-451C-8532-048D222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2629" y="713770"/>
            <a:ext cx="77941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W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E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</a:rPr>
              <a:t>C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</a:rPr>
              <a:t>O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M</a:t>
            </a:r>
            <a:r>
              <a:rPr lang="en-US" sz="138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405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 sir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22" y="1844951"/>
            <a:ext cx="2369712" cy="27572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844951"/>
            <a:ext cx="6719918" cy="34778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MD. ANWAR </a:t>
            </a:r>
            <a:r>
              <a:rPr lang="en-US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PARVEZ</a:t>
            </a:r>
          </a:p>
          <a:p>
            <a:r>
              <a:rPr lang="en-US" sz="3200" dirty="0">
                <a:solidFill>
                  <a:srgbClr val="7B0320"/>
                </a:solidFill>
              </a:rPr>
              <a:t>Assistant Teacher (English</a:t>
            </a:r>
            <a:r>
              <a:rPr lang="en-US" sz="3200" dirty="0" smtClean="0">
                <a:solidFill>
                  <a:srgbClr val="7B0320"/>
                </a:solidFill>
              </a:rPr>
              <a:t>)</a:t>
            </a:r>
          </a:p>
          <a:p>
            <a:r>
              <a:rPr lang="en-US" sz="3200" dirty="0" smtClean="0">
                <a:solidFill>
                  <a:srgbClr val="7B0320"/>
                </a:solidFill>
              </a:rPr>
              <a:t>35</a:t>
            </a:r>
            <a:r>
              <a:rPr lang="en-US" sz="3200" baseline="30000" dirty="0" smtClean="0">
                <a:solidFill>
                  <a:srgbClr val="7B0320"/>
                </a:solidFill>
              </a:rPr>
              <a:t>th</a:t>
            </a:r>
            <a:r>
              <a:rPr lang="en-US" sz="3200" dirty="0" smtClean="0">
                <a:solidFill>
                  <a:srgbClr val="7B0320"/>
                </a:solidFill>
              </a:rPr>
              <a:t> BCS (Non-Cadre)</a:t>
            </a:r>
            <a:endParaRPr lang="en-US" sz="3200" dirty="0">
              <a:solidFill>
                <a:srgbClr val="7B0320"/>
              </a:solidFill>
            </a:endParaRPr>
          </a:p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Rajar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Bazar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Govt. High School</a:t>
            </a: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Chunarughat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Habiganj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 parvez.at@gmail.com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287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0550" y="400051"/>
            <a:ext cx="261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Adjective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663" y="1114425"/>
            <a:ext cx="1060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Noun/ Pronoun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1800225"/>
            <a:ext cx="105441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Uses of Adjective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Attributive use of Adjective: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পূর্বে বসে সরাসরি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Noun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কে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qualify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Attributive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U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ses of Adjective.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intelligent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girl stood first.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Predicative Uses of Adjectives: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qualify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Predicative Uses of Adjectives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is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wise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Note: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Attributive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qualify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Predicative adjective – noun and pronoun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qualify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00413" y="400050"/>
            <a:ext cx="5000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Classification of Adjective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8" y="1071563"/>
            <a:ext cx="985837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 of Quality: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He is a </a:t>
            </a:r>
            <a:r>
              <a:rPr lang="en-US" sz="28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rich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man.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The boy is </a:t>
            </a:r>
            <a:r>
              <a:rPr lang="en-US" sz="28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intelligent.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 of Quantity: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much, little, some, any, no, none, enough, sufficient, all whole, half etc.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Give me a </a:t>
            </a:r>
            <a:r>
              <a:rPr lang="en-US" sz="28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little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water.	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I want </a:t>
            </a:r>
            <a:r>
              <a:rPr lang="en-US" sz="28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some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rice.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		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789" y="585787"/>
            <a:ext cx="111442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Numeral Adjective: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Noun/Pronoun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Numeral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Cardinal Number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One, two, three etc.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Ordinal Number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First, second, third etc.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ক্রমানুসার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Multiplicative Number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Single, double, triple etc.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Note: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Numeral Adjective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Definite Numeral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Definite Numeral Adjective 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Numeral Adjective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অনির্দিষ্ট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Indefinite Numeral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all, some, enough, no, none, many, few, several.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Some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boys were absent.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371476"/>
            <a:ext cx="108156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Pronominal Adjective: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pronoun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Pronominal Adjective.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know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this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boy.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This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boy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Demonstrative Adjective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This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boy is very innocent.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		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That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pen writes well.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Interrogative Adjective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Which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pen do you need?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fruits do you like?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Distributive Adjective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	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Each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boy has a pen.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Possessive Adjective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	This is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dress. 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 Proper Adjective: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Proper Noun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Proper Adjective.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We are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Bangladeshi.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He is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Italian.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I like </a:t>
            </a:r>
            <a:r>
              <a:rPr lang="en-US" sz="2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Shakespearean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Plays.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1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238" y="928688"/>
            <a:ext cx="7100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work: 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Name the adjectives of the underlined words.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soldier is very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courageous.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There are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a few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books in the table.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horse is a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faithful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animal.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sold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some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rice.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know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boy.</a:t>
            </a:r>
          </a:p>
          <a:p>
            <a:pPr marL="457200" indent="-457200">
              <a:buAutoNum type="arabicPeriod"/>
            </a:pP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man should love his country.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Your handwriting is very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nice.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got the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first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prize.</a:t>
            </a:r>
          </a:p>
          <a:p>
            <a:pPr marL="457200" indent="-457200">
              <a:buAutoNum type="arabicPeriod"/>
            </a:pP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Which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shirt do you like?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has 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enough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money.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3875" y="1643063"/>
            <a:ext cx="35575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Adj. of quality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Numeral Adj.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Adj. of quality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Adj. of quantity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Demonstrative Adj.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Distributive Adj.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Adj. of quality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Numeral Adj.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Interrogative Adj.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Adj. of quantity.</a:t>
            </a:r>
          </a:p>
          <a:p>
            <a:pPr marL="342900" indent="-342900">
              <a:buAutoNum type="arabicPeriod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8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6" y="2223255"/>
            <a:ext cx="9347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13800" b="1" i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THANK 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22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250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 Parvez</dc:creator>
  <cp:lastModifiedBy>Anwar Parvez</cp:lastModifiedBy>
  <cp:revision>13</cp:revision>
  <dcterms:created xsi:type="dcterms:W3CDTF">2020-07-09T17:10:37Z</dcterms:created>
  <dcterms:modified xsi:type="dcterms:W3CDTF">2020-07-10T06:35:05Z</dcterms:modified>
</cp:coreProperties>
</file>