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57" r:id="rId3"/>
    <p:sldId id="258" r:id="rId4"/>
    <p:sldId id="259" r:id="rId5"/>
    <p:sldId id="260" r:id="rId6"/>
    <p:sldId id="267" r:id="rId7"/>
    <p:sldId id="279" r:id="rId8"/>
    <p:sldId id="280" r:id="rId9"/>
    <p:sldId id="281" r:id="rId10"/>
    <p:sldId id="278" r:id="rId11"/>
    <p:sldId id="282" r:id="rId12"/>
    <p:sldId id="283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E6DC-15F1-43F2-B3EF-B6D735E90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752C6-225C-4205-A277-8C1227C5E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7A874-A6AD-4949-89E0-5995BB45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C23F-0439-416A-B418-8573A1AA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79D3-6B33-4DD0-9794-2693D1FD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4D2C-1A87-407D-884F-FFE11713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3E22F-F6A8-41B0-A204-B9B8D7FB8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D762-E1D5-49ED-97EE-7A9D4189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EE9AC-05A6-4F27-B005-595818C6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CC26-0CFF-4B85-8BF4-74B49ECC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4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001EE-394A-424F-81AF-596ABC29E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F06-9052-4F36-8BF9-10ECB6F05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7A8B-F8B8-4E84-BB04-22589A1B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6DE11-CB6E-404D-B982-37E95703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DA4FD-0557-4E80-BC6B-D441F89D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0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C881-68A5-4890-ABE8-0CBE523C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B7ACD-3DE1-48BA-B559-0787BE602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4AB0E-AD61-429C-9FC5-4E007DCB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27D42-1290-4259-9154-CA59D74A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01445-B1A4-4B19-A562-AFAAD95A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058E-EA3B-4B83-A406-8F7D2912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B7462-CA6A-4134-B7CF-C680ED523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EA31D-0F39-41CD-9BAB-E436BF32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D65C2-8415-466A-9B38-705C2A61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1D73-F8EB-49E2-82F8-39F9645F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4D5E-89D1-44D0-93CD-D4915B10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3DC2-30CF-4F52-8306-F8F1F6680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B86C5-987B-438A-BED0-7EB930EC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CDEBF-6F8D-4EB5-AC33-C55B2996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BEDB4-5039-47C3-B382-841EEA91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871C0-CEE6-4D10-B887-8606B25F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2F1E-7AE8-4276-8A55-51D9FA5B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DEDA4-9E5F-4C7F-8F25-AD161F811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105D3-FCCE-41D0-997C-502B0756D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A90C3-6A13-41D0-A23C-73F0AEF7F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C799D-8E0F-492C-95C8-C3FFFE234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E5DA4-0D3C-4A24-8F85-96CF9B8F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0F496-2D8D-45C0-A17C-B8EF347A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2C53E-F17A-4BB3-8403-1422E3D3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2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8030-32E7-4FF1-B594-39151820F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FBB7E-A1A0-4F75-B84D-C19469E6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D321A-09B5-4F4A-A65A-7BA75CEA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735-86A1-40E2-9365-2AFEE0F8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B2D14-33BB-4309-A260-2CE8F489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716DB-D363-4B19-A0EE-63A39394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6E75C-A3AC-46FB-B0D1-57A4471A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12B0-571F-4B87-A4A7-5A109DDC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7869-C198-455F-B191-EFC203B8E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F59F4-10BE-4B09-AC5A-5000E922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1D915-7863-4826-814D-240B99AC0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C75CD-8D79-47B3-BFA2-FB0BB876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A6370-5E92-4154-9ADA-B4B54438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6297-B215-45F5-B015-9295EF657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8D5A1-2A97-4AD7-8F76-AA71045A8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256CD-7487-47B2-84DD-1E59116F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C3D95-4B5E-4EE8-817A-064EABD2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681FC-9E5C-4BBE-90D6-3F2050C5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41EA8-2338-4657-AEF1-FEA69712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9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E6966-FAE5-47B7-9621-8282A321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A4590-E916-49C5-8A66-097AB16FB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D0FE8-773E-458B-921B-4F42BF771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09A6-BF7A-4836-9016-ADFC93920C9E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EB3AD-20F6-467A-A758-EB8A59FD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452DE-5988-47E4-A797-00BC3E965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38CF1-6792-478B-AF0D-FD3AF3215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1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CF87AEF-231B-4C04-A346-F613ECC31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0"/>
            <a:ext cx="12718889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82664F-C908-41F7-9FAD-4D2BDF1CB0E0}"/>
              </a:ext>
            </a:extLst>
          </p:cNvPr>
          <p:cNvSpPr txBox="1"/>
          <p:nvPr/>
        </p:nvSpPr>
        <p:spPr>
          <a:xfrm>
            <a:off x="485774" y="100013"/>
            <a:ext cx="4443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2E3CFB13-97AC-4C8A-B851-25FEC6E59568}"/>
              </a:ext>
            </a:extLst>
          </p:cNvPr>
          <p:cNvSpPr/>
          <p:nvPr/>
        </p:nvSpPr>
        <p:spPr>
          <a:xfrm>
            <a:off x="898358" y="385011"/>
            <a:ext cx="10732168" cy="1347537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FCB2-D1BA-4B33-8C0A-4D6342B7517E}"/>
              </a:ext>
            </a:extLst>
          </p:cNvPr>
          <p:cNvSpPr txBox="1"/>
          <p:nvPr/>
        </p:nvSpPr>
        <p:spPr>
          <a:xfrm>
            <a:off x="3641558" y="597114"/>
            <a:ext cx="6031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খুঁজে নেই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14423-1542-4A99-916F-8F7C9974F482}"/>
              </a:ext>
            </a:extLst>
          </p:cNvPr>
          <p:cNvSpPr/>
          <p:nvPr/>
        </p:nvSpPr>
        <p:spPr>
          <a:xfrm>
            <a:off x="1267326" y="2202233"/>
            <a:ext cx="9994231" cy="4443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FC45E4-3054-439E-83A2-2A1547CACB52}"/>
              </a:ext>
            </a:extLst>
          </p:cNvPr>
          <p:cNvSpPr txBox="1"/>
          <p:nvPr/>
        </p:nvSpPr>
        <p:spPr>
          <a:xfrm>
            <a:off x="1828799" y="2695073"/>
            <a:ext cx="7218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পাঠশালা        আত্মীয়                হিংসা 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2AD8B-5DDC-4546-8FD6-399E9237FA96}"/>
              </a:ext>
            </a:extLst>
          </p:cNvPr>
          <p:cNvSpPr txBox="1"/>
          <p:nvPr/>
        </p:nvSpPr>
        <p:spPr>
          <a:xfrm>
            <a:off x="2550695" y="4233607"/>
            <a:ext cx="821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রবি          কিরণ          সেথা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1081753-17A3-499A-9A6F-C6BF0B1A8222}"/>
              </a:ext>
            </a:extLst>
          </p:cNvPr>
          <p:cNvSpPr/>
          <p:nvPr/>
        </p:nvSpPr>
        <p:spPr>
          <a:xfrm>
            <a:off x="1267326" y="449179"/>
            <a:ext cx="9753600" cy="1042737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93C6BC-EFD4-4F6C-AAA3-B7249EEE2B8C}"/>
              </a:ext>
            </a:extLst>
          </p:cNvPr>
          <p:cNvSpPr txBox="1"/>
          <p:nvPr/>
        </p:nvSpPr>
        <p:spPr>
          <a:xfrm>
            <a:off x="3593432" y="476253"/>
            <a:ext cx="5903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ভেঙ্গে দেখাও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7C001F-452D-4458-A0F6-05C2363C87AF}"/>
              </a:ext>
            </a:extLst>
          </p:cNvPr>
          <p:cNvSpPr/>
          <p:nvPr/>
        </p:nvSpPr>
        <p:spPr>
          <a:xfrm>
            <a:off x="1267326" y="2604837"/>
            <a:ext cx="9946106" cy="1648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6071B-FF91-4555-A331-0115DB25DDD6}"/>
              </a:ext>
            </a:extLst>
          </p:cNvPr>
          <p:cNvSpPr txBox="1"/>
          <p:nvPr/>
        </p:nvSpPr>
        <p:spPr>
          <a:xfrm>
            <a:off x="1780674" y="3015917"/>
            <a:ext cx="8871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ত্মী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           </a:t>
            </a: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      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ত        +       ম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6503922-080E-4649-81FE-9CD2D46FF887}"/>
              </a:ext>
            </a:extLst>
          </p:cNvPr>
          <p:cNvSpPr/>
          <p:nvPr/>
        </p:nvSpPr>
        <p:spPr>
          <a:xfrm>
            <a:off x="1363579" y="1251284"/>
            <a:ext cx="9833810" cy="33688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F3D3A-99C3-4846-A344-56DBA30150BD}"/>
              </a:ext>
            </a:extLst>
          </p:cNvPr>
          <p:cNvSpPr txBox="1"/>
          <p:nvPr/>
        </p:nvSpPr>
        <p:spPr>
          <a:xfrm>
            <a:off x="2727157" y="2273985"/>
            <a:ext cx="758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4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3866F5-C0C9-4B76-AF0C-82227E767AB3}"/>
              </a:ext>
            </a:extLst>
          </p:cNvPr>
          <p:cNvSpPr txBox="1"/>
          <p:nvPr/>
        </p:nvSpPr>
        <p:spPr>
          <a:xfrm>
            <a:off x="2073133" y="1286976"/>
            <a:ext cx="6574302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417342-2207-4E61-A391-E1989B309925}"/>
              </a:ext>
            </a:extLst>
          </p:cNvPr>
          <p:cNvSpPr/>
          <p:nvPr/>
        </p:nvSpPr>
        <p:spPr>
          <a:xfrm>
            <a:off x="2434451" y="3408022"/>
            <a:ext cx="5851667" cy="1692771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bn-IN" sz="7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৬ লাইন</a:t>
            </a:r>
            <a:endParaRPr lang="bn-BD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6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562C84-0DF8-46FF-A8E7-5F0D7D483CAD}"/>
              </a:ext>
            </a:extLst>
          </p:cNvPr>
          <p:cNvSpPr txBox="1"/>
          <p:nvPr/>
        </p:nvSpPr>
        <p:spPr>
          <a:xfrm>
            <a:off x="2827605" y="953642"/>
            <a:ext cx="4895557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99C34F-E450-4176-A8F0-09359977B9E8}"/>
              </a:ext>
            </a:extLst>
          </p:cNvPr>
          <p:cNvSpPr txBox="1"/>
          <p:nvPr/>
        </p:nvSpPr>
        <p:spPr>
          <a:xfrm>
            <a:off x="2827605" y="2897944"/>
            <a:ext cx="7371471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টুকু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8686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4D1D58-AAA9-4141-A56D-4E56C6576069}"/>
              </a:ext>
            </a:extLst>
          </p:cNvPr>
          <p:cNvSpPr txBox="1"/>
          <p:nvPr/>
        </p:nvSpPr>
        <p:spPr>
          <a:xfrm>
            <a:off x="928468" y="2872524"/>
            <a:ext cx="9636369" cy="212365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১) গ্রামের ঘরগুলো দেখতে কেমন?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২)গ্রামের লোকজন কিভাবে থাকে?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৩)ছেলেমেয়েরা একসাথে কোথায় যায়?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9C1715-9907-41F1-8A31-5AA2A5626B06}"/>
              </a:ext>
            </a:extLst>
          </p:cNvPr>
          <p:cNvSpPr/>
          <p:nvPr/>
        </p:nvSpPr>
        <p:spPr>
          <a:xfrm>
            <a:off x="928468" y="994610"/>
            <a:ext cx="6721642" cy="1203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548904-FC83-4DAB-B238-27DF62BAB443}"/>
              </a:ext>
            </a:extLst>
          </p:cNvPr>
          <p:cNvSpPr txBox="1"/>
          <p:nvPr/>
        </p:nvSpPr>
        <p:spPr>
          <a:xfrm>
            <a:off x="2406315" y="994610"/>
            <a:ext cx="5951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113163-E7ED-4C51-BC68-29D50EE9B0CC}"/>
              </a:ext>
            </a:extLst>
          </p:cNvPr>
          <p:cNvSpPr txBox="1"/>
          <p:nvPr/>
        </p:nvSpPr>
        <p:spPr>
          <a:xfrm>
            <a:off x="3110067" y="548640"/>
            <a:ext cx="5799471" cy="1015663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634DFC-29D7-45BB-BA06-0B21BC565850}"/>
              </a:ext>
            </a:extLst>
          </p:cNvPr>
          <p:cNvSpPr txBox="1"/>
          <p:nvPr/>
        </p:nvSpPr>
        <p:spPr>
          <a:xfrm>
            <a:off x="2584319" y="5386030"/>
            <a:ext cx="6850966" cy="1200329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নিজের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পর্ক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য়েক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24E74D-34A9-4BFD-889B-C849334E6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319" y="1564303"/>
            <a:ext cx="7602418" cy="352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91CDDF-29FE-4154-90C1-E1FFA3E5F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7" y="561473"/>
            <a:ext cx="9721516" cy="57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BF44A6-4972-4BCF-BBD8-3015E06FAB7B}"/>
              </a:ext>
            </a:extLst>
          </p:cNvPr>
          <p:cNvSpPr txBox="1"/>
          <p:nvPr/>
        </p:nvSpPr>
        <p:spPr>
          <a:xfrm>
            <a:off x="1610633" y="735685"/>
            <a:ext cx="5834742" cy="1323439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1C287-B701-46D3-BE5A-A73F1BA77A0E}"/>
              </a:ext>
            </a:extLst>
          </p:cNvPr>
          <p:cNvSpPr txBox="1"/>
          <p:nvPr/>
        </p:nvSpPr>
        <p:spPr>
          <a:xfrm>
            <a:off x="1257300" y="2059124"/>
            <a:ext cx="9072563" cy="3416320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নাম: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শামিমারা বেগম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(সহকারি শিক্ষক)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টাউন মডেল বালক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সরকারী প্রাথমিক বিদ্যালয়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হবিগঞ্জ সদর, হবিগঞ্জ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F6BB0-88AC-4A5F-B962-36A260502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538" y="735685"/>
            <a:ext cx="2228850" cy="356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847A2B-CABB-4056-9EEC-90DFE1379531}"/>
              </a:ext>
            </a:extLst>
          </p:cNvPr>
          <p:cNvSpPr txBox="1"/>
          <p:nvPr/>
        </p:nvSpPr>
        <p:spPr>
          <a:xfrm>
            <a:off x="3077028" y="725714"/>
            <a:ext cx="5646058" cy="1323439"/>
          </a:xfrm>
          <a:prstGeom prst="rect">
            <a:avLst/>
          </a:prstGeom>
          <a:noFill/>
          <a:ln w="76200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0CDC9A-544F-4DED-9773-5210EA0ACAAC}"/>
              </a:ext>
            </a:extLst>
          </p:cNvPr>
          <p:cNvSpPr txBox="1"/>
          <p:nvPr/>
        </p:nvSpPr>
        <p:spPr>
          <a:xfrm>
            <a:off x="1770742" y="2786743"/>
            <a:ext cx="9202058" cy="2800767"/>
          </a:xfrm>
          <a:prstGeom prst="rect">
            <a:avLst/>
          </a:prstGeom>
          <a:noFill/>
          <a:ln w="76200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বিষয়: বাংলা                   শ্রেণী: ৩য়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পাঠ: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গ্রাম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পাঠ্যাংশ: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আমদের ছোট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বাঁচাইছে প্রাণ।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সময়: ৪০ মিনিট।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0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556BF7-2B4B-4EC8-88E6-EB2FCB187CB1}"/>
              </a:ext>
            </a:extLst>
          </p:cNvPr>
          <p:cNvSpPr txBox="1"/>
          <p:nvPr/>
        </p:nvSpPr>
        <p:spPr>
          <a:xfrm>
            <a:off x="0" y="508000"/>
            <a:ext cx="5857875" cy="1569660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652000-96A6-4AC0-A9B8-D1CFA0126160}"/>
              </a:ext>
            </a:extLst>
          </p:cNvPr>
          <p:cNvSpPr txBox="1"/>
          <p:nvPr/>
        </p:nvSpPr>
        <p:spPr>
          <a:xfrm>
            <a:off x="812800" y="2701775"/>
            <a:ext cx="10856686" cy="3416320"/>
          </a:xfrm>
          <a:prstGeom prst="rect">
            <a:avLst/>
          </a:prstGeom>
          <a:noFill/>
          <a:ln w="76200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শিক্ষার্থীরা----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শোনা: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1.3.2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নির্দেশ শুনে পালন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1.3.4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প্রশ্ন শুনে বুঝতে পারবে 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বলা:  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.3.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প্রশ্ন করতে ও উত্তর দিতে পারবে।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পড়া: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শ্রবনযোগ্য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যুক্তব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 শব্দ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71299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197D4C-0D90-4F3A-9EB1-57D6B761D128}"/>
              </a:ext>
            </a:extLst>
          </p:cNvPr>
          <p:cNvSpPr txBox="1"/>
          <p:nvPr/>
        </p:nvSpPr>
        <p:spPr>
          <a:xfrm>
            <a:off x="0" y="-157162"/>
            <a:ext cx="11662117" cy="6555641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-----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4DB22-67FA-40A4-B274-533B3E979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3" y="1797902"/>
            <a:ext cx="9559657" cy="460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84F9A5-03FA-4CDC-8D15-FB0B85855CDF}"/>
              </a:ext>
            </a:extLst>
          </p:cNvPr>
          <p:cNvSpPr txBox="1"/>
          <p:nvPr/>
        </p:nvSpPr>
        <p:spPr>
          <a:xfrm>
            <a:off x="1491175" y="1167618"/>
            <a:ext cx="3432517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3985E-F7AF-4D2A-8E79-D643C79A8ED9}"/>
              </a:ext>
            </a:extLst>
          </p:cNvPr>
          <p:cNvSpPr txBox="1"/>
          <p:nvPr/>
        </p:nvSpPr>
        <p:spPr>
          <a:xfrm>
            <a:off x="5683349" y="1167618"/>
            <a:ext cx="3573194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42AD8C-7FB1-4E26-9755-D1DF951BE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7" y="419134"/>
            <a:ext cx="6314924" cy="6061877"/>
          </a:xfrm>
          <a:prstGeom prst="rect">
            <a:avLst/>
          </a:prstGeom>
          <a:ln w="76200">
            <a:noFill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D4D7E4-6041-4AF4-A997-D4C42A72C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9" y="419134"/>
            <a:ext cx="5026996" cy="6061877"/>
          </a:xfrm>
          <a:prstGeom prst="rect">
            <a:avLst/>
          </a:prstGeom>
          <a:ln w="762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2107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FC31F6-7BA0-4AB6-BEE9-9C73681EA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221330"/>
            <a:ext cx="5137484" cy="65163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54F108-527D-417C-8790-9547ED1E6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686" y="221330"/>
            <a:ext cx="6172198" cy="651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9C2B45F-1B6A-41D3-A46A-0EBADCB19F0F}"/>
              </a:ext>
            </a:extLst>
          </p:cNvPr>
          <p:cNvSpPr/>
          <p:nvPr/>
        </p:nvSpPr>
        <p:spPr>
          <a:xfrm>
            <a:off x="336884" y="1957137"/>
            <a:ext cx="11518232" cy="23742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ব</a:t>
            </a:r>
            <a:r>
              <a:rPr lang="as-IN" dirty="0"/>
              <a:t>্</a:t>
            </a:r>
            <a:r>
              <a:rPr lang="en-US" dirty="0"/>
              <a:t>ব</a:t>
            </a:r>
            <a:r>
              <a:rPr lang="as-IN" dirty="0"/>
              <a:t>ব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DE757-57AA-4A9B-BD1A-CD9AE5E12C25}"/>
              </a:ext>
            </a:extLst>
          </p:cNvPr>
          <p:cNvSpPr txBox="1"/>
          <p:nvPr/>
        </p:nvSpPr>
        <p:spPr>
          <a:xfrm>
            <a:off x="1796716" y="2566737"/>
            <a:ext cx="8277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বলতো ছবিতে কী কী দেখেছ?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390E89C6-14A0-4D07-B32D-F25251CC770D}"/>
              </a:ext>
            </a:extLst>
          </p:cNvPr>
          <p:cNvSpPr/>
          <p:nvPr/>
        </p:nvSpPr>
        <p:spPr>
          <a:xfrm>
            <a:off x="1299411" y="320842"/>
            <a:ext cx="9865894" cy="994611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BC009B-B6FF-4BF9-8153-817CFAD9C22C}"/>
              </a:ext>
            </a:extLst>
          </p:cNvPr>
          <p:cNvSpPr txBox="1"/>
          <p:nvPr/>
        </p:nvSpPr>
        <p:spPr>
          <a:xfrm>
            <a:off x="2759241" y="320842"/>
            <a:ext cx="8133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আমাদের পাঠ হল.........।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3D0099-A8C1-4526-B122-C6293E794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65" y="2260933"/>
            <a:ext cx="7217945" cy="401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3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277</Words>
  <Application>Microsoft Office PowerPoint</Application>
  <PresentationFormat>Widescreen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user</cp:lastModifiedBy>
  <cp:revision>93</cp:revision>
  <dcterms:created xsi:type="dcterms:W3CDTF">2020-03-03T03:14:30Z</dcterms:created>
  <dcterms:modified xsi:type="dcterms:W3CDTF">2020-07-06T15:13:14Z</dcterms:modified>
</cp:coreProperties>
</file>