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7" r:id="rId4"/>
    <p:sldId id="268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7A7A-A3F0-4EA9-97D7-487AB231C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2AC14-A88E-4A9C-898B-1357BF3E9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55637-3433-4BB4-B288-6C21581D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83B7-5950-46C3-8C89-FDC8A1E2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2218F-FD6B-41EF-A928-657E535B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321E-F7FA-4391-AC1C-DEE0745D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4422F-98DF-46CB-95BB-F9DB7CF7B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A87A1-EF51-4319-8387-5696E021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0B341-0395-4B61-AF15-C97249FF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3ED0-BC70-4A8B-8ECA-A09C7411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3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15ECF-7282-4374-8E35-1178B73A1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F5146-E2F8-41EC-924F-B221707F1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D4E9C-FDDA-45D3-B757-D375DDAE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8470-5FD4-4D74-9D96-04245F81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66D5C-3401-4CC1-A6A7-218DB1BB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6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0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6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7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C493-0D38-4634-ADA4-12A28EBB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32BD-8FD0-4FDA-960F-444CE605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1BDDE-4A0C-436F-A055-2AB577F2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F1ECD-E090-4C62-A370-0C9DEE16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E58A5-FEE5-4F5C-BD72-494FC209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5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8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6077-6DCA-485D-A7B8-5E997A2B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26B35-7426-4DA4-BE61-48422DF0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56D89-1174-49E8-AEE9-E2F616A5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4CB20-FD61-4858-80D0-1B7E943E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B6002-801C-41B9-9294-A30E3A99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0A3E-67AA-4E61-B225-CDA19AA7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F04C-5CD9-48D9-AED0-DBB53CDCB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0ECAE-B58F-4DED-8A2D-8F1C9E947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EE741-BC16-4E6F-B3A6-2F9D5A4A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1BA69-65E2-4299-8798-FCE7D796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D644A-5B55-4DE8-8BD8-0005DED8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611A-0270-4598-B91B-E5AE3008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C0459-9970-40DD-B288-1BDECE7AA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44AC8-F869-408E-8D39-52EBFD5BA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02505-93DA-4E3E-9894-F2452136E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3FF89-7BC1-46E0-A1A4-8580AD2F6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D33B3-A38D-4FBB-9824-4ABF43EC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B4D6A-418C-46FC-BFED-1A8385A3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CBFD8-242A-480D-972D-62C86726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7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67DF-3821-4C33-A388-36B3EE67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773B4-DE85-4704-903C-A0B6ACB3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A81C4-1F54-4020-BA80-B01E98EA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AB6E4-4E1E-4847-8DF6-FCF45FE9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8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89EE3-D6D5-47A0-AFB1-E094DDF6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D6879-FB42-49E5-A69A-A0E45D14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E6DE-3D80-4520-895F-83A12590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5F4C-EC0E-45F7-AA02-26D89797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E3F1-6087-41B2-B1BB-151EA2FA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38C4B-EC8D-4BA4-9FD5-1D359604D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BB241-D42B-46FA-B49C-06A43E82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742BF-8223-49E9-BD2D-1B9ABD1F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13B17-4607-487B-8A44-7242B0D5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B60E-46F6-4889-9D3D-501902B6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186EB-3C75-40A1-9894-C9C38B381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9C5A1-AF0A-4BFB-83F9-4356EB57A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A1939-7493-4D23-806F-1971A67F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3713E-A664-44F0-889C-F3869658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2CA58-10FC-4D5E-9AAB-BC522ADA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ABDF1-9ACB-40DC-BE7D-9A0032D5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9CFBF-3836-4C9B-914D-C3A28804D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21603-7C8C-4CA6-9894-0BEF82AB9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0ACD-9C32-4D6B-8026-F036A7C982C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A287A-4B8D-4F3B-BC3D-AAEF48290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2D906-F416-4283-8C44-E1DC908C7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A3E9-BC03-4F4A-B9A2-0DAE7B92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FF631-9A7F-4E9D-8A92-B2C7217CDD9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FB81-F140-4449-BFF6-5421203B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7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1" y="-253497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5461" y="442132"/>
            <a:ext cx="5739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শুভেচ্ছা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4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040278-E692-456F-947D-C40563424246}"/>
              </a:ext>
            </a:extLst>
          </p:cNvPr>
          <p:cNvGrpSpPr/>
          <p:nvPr/>
        </p:nvGrpSpPr>
        <p:grpSpPr>
          <a:xfrm>
            <a:off x="-44245" y="318534"/>
            <a:ext cx="12236245" cy="6554118"/>
            <a:chOff x="-44245" y="318534"/>
            <a:chExt cx="12667576" cy="65541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1F26F5-FBE3-4B4B-91ED-ED5A48A01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32" y="4672641"/>
              <a:ext cx="12120599" cy="220001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57D5FF-9333-484A-96C7-9125407F9888}"/>
                </a:ext>
              </a:extLst>
            </p:cNvPr>
            <p:cNvSpPr txBox="1"/>
            <p:nvPr/>
          </p:nvSpPr>
          <p:spPr>
            <a:xfrm>
              <a:off x="4070554" y="318534"/>
              <a:ext cx="3303639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u="sng" dirty="0" err="1">
                  <a:solidFill>
                    <a:srgbClr val="FF0000"/>
                  </a:solidFill>
                </a:rPr>
                <a:t>বাড়ির</a:t>
              </a:r>
              <a:r>
                <a:rPr lang="en-US" sz="4400" u="sng" dirty="0">
                  <a:solidFill>
                    <a:srgbClr val="FF0000"/>
                  </a:solidFill>
                </a:rPr>
                <a:t> </a:t>
              </a:r>
              <a:r>
                <a:rPr lang="en-US" sz="4400" u="sng" dirty="0" err="1">
                  <a:solidFill>
                    <a:srgbClr val="FF0000"/>
                  </a:solidFill>
                </a:rPr>
                <a:t>কাজ</a:t>
              </a:r>
              <a:r>
                <a:rPr lang="en-US" sz="4400" u="sng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7949D6-1B1B-477D-87C3-B41FCC17FE0A}"/>
                </a:ext>
              </a:extLst>
            </p:cNvPr>
            <p:cNvSpPr txBox="1"/>
            <p:nvPr/>
          </p:nvSpPr>
          <p:spPr>
            <a:xfrm>
              <a:off x="-44245" y="1791304"/>
              <a:ext cx="1153323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রে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করঃ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১) ৩২× ২৫           ২)  </a:t>
              </a:r>
              <a:r>
                <a:rPr lang="as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৯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D03187-F0CD-441B-A18F-3118D03C38E3}"/>
                </a:ext>
              </a:extLst>
            </p:cNvPr>
            <p:cNvSpPr/>
            <p:nvPr/>
          </p:nvSpPr>
          <p:spPr>
            <a:xfrm>
              <a:off x="0" y="4849622"/>
              <a:ext cx="109138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/>
                <a:t>৩)</a:t>
              </a:r>
              <a:r>
                <a:rPr lang="bn-BD" dirty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538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8D67CB-1D86-4B3A-9179-BCDF5BBC4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38168"/>
            <a:ext cx="12300154" cy="98961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BF2136-94BB-4DDA-A862-65244935F30C}"/>
              </a:ext>
            </a:extLst>
          </p:cNvPr>
          <p:cNvSpPr/>
          <p:nvPr/>
        </p:nvSpPr>
        <p:spPr>
          <a:xfrm>
            <a:off x="369118" y="2967335"/>
            <a:ext cx="114537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8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7709836"/>
            <a:chOff x="0" y="0"/>
            <a:chExt cx="12192000" cy="77098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7098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93538" y="1304607"/>
              <a:ext cx="48660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sng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শিক্ষক </a:t>
              </a:r>
              <a:r>
                <a:rPr kumimoji="0" lang="en-US" sz="66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পরিচিতি</a:t>
              </a:r>
              <a:endPara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15498" y="2949865"/>
              <a:ext cx="926198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আলমগীর</a:t>
              </a:r>
              <a:r>
                <a:rPr lang="en-US" sz="4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4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হাওলাদার</a:t>
              </a:r>
              <a:r>
                <a:rPr lang="en-US" sz="4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প্রধান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শিক্ষক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নওয়াপাড়া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সরঃ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প্রাথঃ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বিদ্যালয়,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সদর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বাগেরহাট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+mn-cs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65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9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5837" y="1050842"/>
            <a:ext cx="418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7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পরিচিতি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6347" y="2024740"/>
            <a:ext cx="4236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928B7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28B7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–</a:t>
            </a:r>
            <a:r>
              <a:rPr lang="bn-BD" sz="4000" b="1" dirty="0">
                <a:solidFill>
                  <a:srgbClr val="1928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928B7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928B7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28B7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–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1928B7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928B7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গণিত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928B7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928B7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28B7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</a:t>
            </a:r>
            <a:r>
              <a:rPr lang="bn-BD" sz="4000" b="1" dirty="0">
                <a:solidFill>
                  <a:srgbClr val="1928B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28B7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/০7/২০২০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5158" y="4937630"/>
            <a:ext cx="5263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পাঠঃ</a:t>
            </a:r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হিসাবের নিয়ম ও ধারণা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bn-BD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৬৪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CC5E9-2A80-4A73-8317-AA8DB3AF3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50" y="1780848"/>
            <a:ext cx="2997792" cy="40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693C6-6758-42DE-8832-615A4A0E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0"/>
            <a:ext cx="6474541" cy="70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0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A3630-5DE4-4FE7-B2B8-F87AFEAD6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95" y="22330"/>
            <a:ext cx="7315200" cy="68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5E864-234F-45A3-BE18-D966C0D10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" y="250723"/>
            <a:ext cx="11854082" cy="61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0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BCD11-0AF2-4D01-B92A-C0FEFCF28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12225966" cy="56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4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FF212-7D05-4621-AD3F-530CC1D0D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" y="1755059"/>
            <a:ext cx="12017586" cy="33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6FEFC-00F5-46F0-B4E3-D701E9FC2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645"/>
            <a:ext cx="11908864" cy="20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81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Hossen</dc:creator>
  <cp:lastModifiedBy>Alamgir Hossen</cp:lastModifiedBy>
  <cp:revision>9</cp:revision>
  <dcterms:created xsi:type="dcterms:W3CDTF">2020-07-08T17:07:46Z</dcterms:created>
  <dcterms:modified xsi:type="dcterms:W3CDTF">2020-07-10T10:02:41Z</dcterms:modified>
</cp:coreProperties>
</file>