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76" r:id="rId9"/>
    <p:sldId id="265" r:id="rId10"/>
    <p:sldId id="277" r:id="rId11"/>
    <p:sldId id="266" r:id="rId12"/>
    <p:sldId id="280" r:id="rId13"/>
    <p:sldId id="267" r:id="rId14"/>
    <p:sldId id="268" r:id="rId15"/>
    <p:sldId id="279" r:id="rId16"/>
    <p:sldId id="281" r:id="rId17"/>
    <p:sldId id="269" r:id="rId18"/>
    <p:sldId id="270" r:id="rId19"/>
    <p:sldId id="274" r:id="rId20"/>
    <p:sldId id="28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30F"/>
    <a:srgbClr val="D0C614"/>
    <a:srgbClr val="197EC6"/>
    <a:srgbClr val="FE01A6"/>
    <a:srgbClr val="FF7C21"/>
    <a:srgbClr val="993130"/>
    <a:srgbClr val="FCF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7F3F-42FA-4497-B42F-15C9ED629DF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D5F1-ADA0-457B-AADB-854D74BEB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44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136478"/>
            <a:ext cx="11900848" cy="6591867"/>
          </a:xfrm>
          <a:prstGeom prst="rect">
            <a:avLst/>
          </a:prstGeom>
        </p:spPr>
      </p:pic>
      <p:pic>
        <p:nvPicPr>
          <p:cNvPr id="4" name="Picture 3" descr="8ac358ee24a87994fdfe867a9ee46ed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96" y="4588254"/>
            <a:ext cx="6100549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1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12754 L -0.82343 0.4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837615"/>
            <a:ext cx="8366078" cy="4191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8645" y="5207758"/>
            <a:ext cx="9567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watched the firefighter from the school yard.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057" y="4948154"/>
            <a:ext cx="748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 thought about the fire and the firefighters for a long time.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ot forg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43" y="1034398"/>
            <a:ext cx="6768905" cy="366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67" y="459237"/>
            <a:ext cx="6496333" cy="4181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934" y="4948154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AS a volunteer, he didn’t get any money for his work. But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didn’t mind.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410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876800"/>
            <a:ext cx="9269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college,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Rajujoined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 volunteer fire department.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97" y="673398"/>
            <a:ext cx="8040806" cy="386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1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92314"/>
            <a:ext cx="28194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220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Put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13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Panicked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057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Firefighter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892314"/>
            <a:ext cx="2133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352800"/>
            <a:ext cx="3352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P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76601"/>
            <a:ext cx="3458633" cy="2895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162800" y="1981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person whose job is to put out the fire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1752601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sudden feeling of great fear that can not be controlled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1905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 stop something from burning</a:t>
            </a:r>
          </a:p>
        </p:txBody>
      </p:sp>
      <p:pic>
        <p:nvPicPr>
          <p:cNvPr id="14" name="Picture 13" descr="Animated_fireman_house_fir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200400"/>
            <a:ext cx="3276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3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6" y="159471"/>
            <a:ext cx="9616448" cy="6576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366" y="1125310"/>
            <a:ext cx="23071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your book at page 34. And read after me.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711" y="5389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6" y="159471"/>
            <a:ext cx="9616448" cy="6576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365" y="1930528"/>
            <a:ext cx="2307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Read the text again silently.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in 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295401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Say true or false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n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1153" y="5157535"/>
            <a:ext cx="26524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384" y="5140144"/>
            <a:ext cx="2727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Trure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774825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could not forgot the incident of the picnic.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458" y="2712304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Everyone got panicked to see the fire.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458" y="2709229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Raju’s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 got a fire, when he was in class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0" y="301700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Firefighter</a:t>
            </a:r>
            <a:endParaRPr lang="en-US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272" y="5165679"/>
            <a:ext cx="19788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False.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1530" y="5220395"/>
            <a:ext cx="2491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209800" y="2692919"/>
            <a:ext cx="7543800" cy="1447800"/>
          </a:xfrm>
          <a:prstGeom prst="frame">
            <a:avLst>
              <a:gd name="adj1" fmla="val 6346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209800" y="4830352"/>
            <a:ext cx="7543800" cy="1447800"/>
          </a:xfrm>
          <a:prstGeom prst="frame">
            <a:avLst>
              <a:gd name="adj1" fmla="val 63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04800"/>
            <a:ext cx="3352800" cy="70788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143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00B0F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a …….……..do?</a:t>
            </a:r>
          </a:p>
        </p:txBody>
      </p:sp>
      <p:pic>
        <p:nvPicPr>
          <p:cNvPr id="9" name="Picture 8" descr="indiandres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20" y="1066800"/>
            <a:ext cx="2008960" cy="1250950"/>
          </a:xfrm>
          <a:prstGeom prst="flowChartOffpageConnector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2033179" cy="1219200"/>
          </a:xfrm>
          <a:prstGeom prst="flowChartOffpageConnector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47854"/>
            <a:ext cx="1981200" cy="1188720"/>
          </a:xfrm>
          <a:prstGeom prst="flowChartOffpageConnector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810001"/>
            <a:ext cx="1981200" cy="1219199"/>
          </a:xfrm>
          <a:prstGeom prst="flowChartOffpageConnector">
            <a:avLst/>
          </a:prstGeom>
          <a:ln>
            <a:solidFill>
              <a:srgbClr val="92D050"/>
            </a:solidFill>
          </a:ln>
        </p:spPr>
      </p:pic>
      <p:sp>
        <p:nvSpPr>
          <p:cNvPr id="20" name="Left Arrow Callout 19"/>
          <p:cNvSpPr/>
          <p:nvPr/>
        </p:nvSpPr>
        <p:spPr>
          <a:xfrm>
            <a:off x="5905500" y="1066800"/>
            <a:ext cx="3390900" cy="1219200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805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dressmaker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</a:t>
            </a:r>
          </a:p>
        </p:txBody>
      </p:sp>
      <p:sp>
        <p:nvSpPr>
          <p:cNvPr id="21" name="Left Arrow Callout 20"/>
          <p:cNvSpPr/>
          <p:nvPr/>
        </p:nvSpPr>
        <p:spPr>
          <a:xfrm>
            <a:off x="5905500" y="2362200"/>
            <a:ext cx="3390900" cy="1219200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805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singer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</a:t>
            </a:r>
          </a:p>
        </p:txBody>
      </p:sp>
      <p:sp>
        <p:nvSpPr>
          <p:cNvPr id="22" name="Left Arrow Callout 21"/>
          <p:cNvSpPr/>
          <p:nvPr/>
        </p:nvSpPr>
        <p:spPr>
          <a:xfrm>
            <a:off x="5905500" y="3657600"/>
            <a:ext cx="3390900" cy="1219200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805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film actor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</a:t>
            </a:r>
          </a:p>
        </p:txBody>
      </p:sp>
      <p:sp>
        <p:nvSpPr>
          <p:cNvPr id="23" name="Left Arrow Callout 22"/>
          <p:cNvSpPr/>
          <p:nvPr/>
        </p:nvSpPr>
        <p:spPr>
          <a:xfrm>
            <a:off x="5905500" y="4953000"/>
            <a:ext cx="3390900" cy="1219200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805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bus driver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361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9362E-6 L 0.00416 0.181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8154 L 0.00417 0.39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39246 L 0.00416 0.558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8" grpId="2"/>
      <p:bldP spid="8" grpId="3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743200" y="0"/>
            <a:ext cx="6400800" cy="22098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362200"/>
            <a:ext cx="7848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Answer the following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4290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(a)Who is a firefighter?</a:t>
            </a:r>
          </a:p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(b)What is the work of the firefighter?</a:t>
            </a:r>
          </a:p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(c)When was there a fire in his school building?</a:t>
            </a:r>
          </a:p>
        </p:txBody>
      </p:sp>
    </p:spTree>
    <p:extLst>
      <p:ext uri="{BB962C8B-B14F-4D97-AF65-F5344CB8AC3E}">
        <p14:creationId xmlns:p14="http://schemas.microsoft.com/office/powerpoint/2010/main" val="31585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Prepared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639" y="1365408"/>
            <a:ext cx="759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Noore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Chandgaon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Government Primary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School. 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Laksam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Cumilla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0593" y="350600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cs typeface="NikoshBAN" pitchFamily="2" charset="0"/>
              </a:rPr>
              <a:t>Today’s Lesson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cs typeface="NikoshBAN" pitchFamily="2" charset="0"/>
              </a:rPr>
              <a:t>: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603030403020204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893" y="4107598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Class:5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Lesson:9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;A Firefighter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Raju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is a……departments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.)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Lesson’s Unit: 9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Time: 45 minutes</a:t>
            </a:r>
            <a:endParaRPr lang="en-US" sz="1200" dirty="0">
              <a:latin typeface="Tekton Pro" panose="020F06030202080209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324">
            <a:off x="3455343" y="2784559"/>
            <a:ext cx="3334371" cy="11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4835" y="3849805"/>
            <a:ext cx="7848600" cy="8617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Write 5 lines about </a:t>
            </a:r>
            <a:r>
              <a:rPr lang="en-US" sz="5000" b="1" spc="50" dirty="0" err="1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5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5213" y="1054289"/>
            <a:ext cx="61278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800" b="1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355927"/>
            <a:ext cx="3810000" cy="2575849"/>
          </a:xfrm>
          <a:prstGeom prst="hear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95800" y="5410201"/>
            <a:ext cx="3429000" cy="12156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99CCFF"/>
                  </a:solidFill>
                </a:ln>
                <a:solidFill>
                  <a:srgbClr val="DD030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See you again</a:t>
            </a:r>
            <a:endParaRPr lang="en-US" sz="6000" b="1" dirty="0">
              <a:ln w="11430">
                <a:solidFill>
                  <a:srgbClr val="99CCFF"/>
                </a:solidFill>
              </a:ln>
              <a:solidFill>
                <a:srgbClr val="DD030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029200"/>
            <a:ext cx="7848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Don’t play with </a:t>
            </a:r>
            <a:r>
              <a:rPr lang="en-US" sz="4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fire.</a:t>
            </a:r>
            <a:endParaRPr lang="en-US" sz="40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atch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989" y="728464"/>
            <a:ext cx="5554622" cy="383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4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9928" y="304800"/>
            <a:ext cx="6040272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CFD5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emotion</a:t>
            </a:r>
          </a:p>
        </p:txBody>
      </p:sp>
      <p:sp>
        <p:nvSpPr>
          <p:cNvPr id="5" name="Frame 4"/>
          <p:cNvSpPr/>
          <p:nvPr/>
        </p:nvSpPr>
        <p:spPr>
          <a:xfrm>
            <a:off x="1905000" y="1219200"/>
            <a:ext cx="8382000" cy="3810000"/>
          </a:xfrm>
          <a:prstGeom prst="frame">
            <a:avLst>
              <a:gd name="adj1" fmla="val 7167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10201"/>
            <a:ext cx="7924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7C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What do you see in the picture</a:t>
            </a:r>
            <a:r>
              <a:rPr lang="bn-BD" sz="4400" b="1" dirty="0">
                <a:ln w="11430"/>
                <a:solidFill>
                  <a:srgbClr val="FF7C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1430"/>
              <a:solidFill>
                <a:srgbClr val="FF7C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029200"/>
            <a:ext cx="62484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99313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What will you do if you see a house set on fire </a:t>
            </a:r>
            <a:r>
              <a:rPr lang="bn-BD" sz="4400" b="1" dirty="0">
                <a:ln w="11430"/>
                <a:solidFill>
                  <a:srgbClr val="99313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1430"/>
              <a:solidFill>
                <a:srgbClr val="99313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5" y="1474527"/>
            <a:ext cx="7929349" cy="3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86" y="1884579"/>
            <a:ext cx="6704427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91" y="1946821"/>
            <a:ext cx="78368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67200" y="304800"/>
            <a:ext cx="3733800" cy="1600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3974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E01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09601"/>
            <a:ext cx="7924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What do you see in the picture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609601"/>
            <a:ext cx="69342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Who put out the fire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562601"/>
            <a:ext cx="5105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 house is burning.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562601"/>
            <a:ext cx="3962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Firefighters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276601"/>
            <a:ext cx="3962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 firefighter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91" y="2132429"/>
            <a:ext cx="9272954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1.read words, phases and sentences in the text with proper punctuation, stress and intonation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2.ask and answer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question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3.say what others are doing.</a:t>
            </a:r>
          </a:p>
          <a:p>
            <a:pPr>
              <a:defRPr/>
            </a:pP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291840" y="609600"/>
            <a:ext cx="5669280" cy="838200"/>
          </a:xfrm>
          <a:prstGeom prst="rect">
            <a:avLst/>
          </a:prstGeom>
          <a:solidFill>
            <a:srgbClr val="D0C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6819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029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Long time ago,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51054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was in class 5,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638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there was a fire in his school building.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837615"/>
            <a:ext cx="8366078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761" y="5385179"/>
            <a:ext cx="956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Everyone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was afraid but no one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panicked.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4" y="689188"/>
            <a:ext cx="6530455" cy="434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u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4" y="2917355"/>
            <a:ext cx="641444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1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6" y="768325"/>
            <a:ext cx="6605516" cy="4322289"/>
          </a:xfrm>
          <a:prstGeom prst="rect">
            <a:avLst/>
          </a:prstGeom>
        </p:spPr>
      </p:pic>
      <p:pic>
        <p:nvPicPr>
          <p:cNvPr id="3" name="Picture 2" descr="bu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988" y="504968"/>
            <a:ext cx="3084394" cy="97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98645" y="5207758"/>
            <a:ext cx="9567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Teacher help the student to leave the building quietly and safely.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93091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oon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fire brigade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came and put out the fire.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refighter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96" y="829459"/>
            <a:ext cx="6740208" cy="395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6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387</Words>
  <Application>Microsoft Office PowerPoint</Application>
  <PresentationFormat>Widescreen</PresentationFormat>
  <Paragraphs>74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Myriad Pro Light</vt:lpstr>
      <vt:lpstr>NikoshBAN</vt:lpstr>
      <vt:lpstr>Tekton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2020-07-10T01:12:25Z</dcterms:created>
  <dcterms:modified xsi:type="dcterms:W3CDTF">2020-07-10T03:45:17Z</dcterms:modified>
</cp:coreProperties>
</file>