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59" r:id="rId5"/>
    <p:sldId id="261" r:id="rId6"/>
    <p:sldId id="262" r:id="rId7"/>
    <p:sldId id="263" r:id="rId8"/>
    <p:sldId id="267" r:id="rId9"/>
    <p:sldId id="264" r:id="rId10"/>
    <p:sldId id="268" r:id="rId11"/>
    <p:sldId id="265" r:id="rId12"/>
    <p:sldId id="266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8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4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4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7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4D5C-FA1A-4D77-97B4-2CA0FFDB827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20A4-03E7-4E51-9679-78FEE819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4927" y="206477"/>
            <a:ext cx="2123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56" y="1428616"/>
            <a:ext cx="8429090" cy="4816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3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168" y="349956"/>
            <a:ext cx="306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082412" y="5750113"/>
            <a:ext cx="609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একমাত্র উপগ্রহের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12" y="1335997"/>
            <a:ext cx="5578392" cy="3843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4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2350" y="5619135"/>
            <a:ext cx="657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আটটি গ্রহ রয়েছে।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88" y="870154"/>
            <a:ext cx="7566040" cy="4061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5412658" y="2064774"/>
            <a:ext cx="1297857" cy="973394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91782" y="1061884"/>
            <a:ext cx="3598606" cy="2905433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93974" y="135685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বুধ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79174" y="250724"/>
            <a:ext cx="6076335" cy="45720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77382" y="60468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B050"/>
                </a:solidFill>
              </a:rPr>
              <a:t>শুক্র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0967" y="5397326"/>
            <a:ext cx="853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বুধ,শুক্র,পৃথিবী,মঙ্গল,বৃহস্পতি,শনি,ইউরেনাস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2018 -0.10972 C -0.03867 -0.10972 0.02774 -0.01551 0.02774 0.10162 C 0.02774 0.21852 -0.03867 0.31389 -0.12018 0.31389 C -0.20169 0.31389 -0.26745 0.21852 -0.26745 0.10162 C -0.26745 -0.01551 -0.20169 -0.10972 -0.12018 -0.10972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1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086 -0.11829 C 0.31745 -0.11829 0.42865 0.03009 0.42865 0.21389 C 0.42865 0.39699 0.31745 0.5463 0.18086 0.5463 C 0.04414 0.5463 -0.06653 0.39699 -0.06653 0.21389 C -0.06653 0.03009 0.04414 -0.11829 0.18086 -0.11829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4736" y="383459"/>
            <a:ext cx="2507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806246" y="1447886"/>
            <a:ext cx="1902542" cy="353962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নং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871" y="2201972"/>
            <a:ext cx="1138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কয়টি গ্রহ রয়েছে? দলে আলোচনা করে তোমাদের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806246" y="3118953"/>
            <a:ext cx="1902542" cy="353962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নং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71" y="3952567"/>
            <a:ext cx="1183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প্রথম চারটি গ্রহের নাম দলে আলোচনা করে তোমাদের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806246" y="4758566"/>
            <a:ext cx="1902542" cy="353962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নং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64" y="5737121"/>
            <a:ext cx="1186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শেষের চারটি গ্রহের নাম দলে আলোচনা করে তোমাদের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252" y="265472"/>
            <a:ext cx="3495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292" y="1327355"/>
            <a:ext cx="4203288" cy="474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2698" y="6067505"/>
            <a:ext cx="749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207654" y="383458"/>
            <a:ext cx="182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364" y="2576155"/>
            <a:ext cx="8406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364" y="3854315"/>
            <a:ext cx="740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 ...............টি গ্রহ রয়েছে।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004364" y="4955458"/>
            <a:ext cx="10292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যে বিশালাকার বস্তুগুলো সূর্যকে কেন্দ্র করে ঘুরে তাই ...............।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236440"/>
            <a:ext cx="5619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শুন্যস্থানগুলো পূরণ কর।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8913" y="2399138"/>
            <a:ext cx="930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6886" y="3789333"/>
            <a:ext cx="95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৮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5497" y="5412658"/>
            <a:ext cx="138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187" y="471949"/>
            <a:ext cx="6105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মুখে মুখে উত্তর 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1187" y="2035276"/>
            <a:ext cx="5950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 কি?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1187" y="3008671"/>
            <a:ext cx="7285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 আটটির নাম বল।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32439" y="280220"/>
            <a:ext cx="171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71" y="1329880"/>
            <a:ext cx="7093974" cy="4893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2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19254" y="235527"/>
            <a:ext cx="1953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" y="393251"/>
            <a:ext cx="2024886" cy="2330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6364" y="3117273"/>
            <a:ext cx="7536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সরকারি প্রাঃবিঃ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Email:zamansharmin03@gmail.com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06" y="392922"/>
            <a:ext cx="2208733" cy="246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29601" y="3117273"/>
            <a:ext cx="37343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পাঠ,৩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তারিখঃ০০/০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980"/>
            <a:ext cx="12192000" cy="8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99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5019" y="14453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5457" y="147484"/>
            <a:ext cx="216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213" y="2669458"/>
            <a:ext cx="11223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১২.১.১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059" y="235578"/>
            <a:ext cx="3790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36" y="1069491"/>
            <a:ext cx="7372965" cy="4213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018936" y="5408641"/>
            <a:ext cx="383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722" y="6119443"/>
            <a:ext cx="117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হ্যাঁ,ছবিতে আমরা বিভিন্ন গ্রহ দেখতে পাচ্ছি।আজকে পড়ার বিষয় কি হতে পারে চিন্তা কর তো...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8073" y="5132440"/>
            <a:ext cx="1976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58" y="973393"/>
            <a:ext cx="6913915" cy="3883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709" y="5412658"/>
            <a:ext cx="11547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এবং তার চারিদিকে ঘূর্ণায়মান গ্রহ,উপগ্রহ,গ্রহাণু,ধূমকেতু,ধূলিকণা ও গ্যাস নিয়ে সৌরজগৎ গঠিত।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5" y="1460089"/>
            <a:ext cx="5106963" cy="3200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78" y="1460090"/>
            <a:ext cx="5221544" cy="3200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1999" cy="67400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697" y="5353665"/>
            <a:ext cx="1170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যে বিশালাকার বস্তুগুলো সূর্যকে কেন্দ্র করে ঘুরে তাই গ্রহ।গ্রহের নিজস্ব কোনো আলো নেই।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648930"/>
            <a:ext cx="5427406" cy="3798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69" y="648930"/>
            <a:ext cx="5536450" cy="3798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730" y="213851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7829" y="5477763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সৌরজগৎ কি কি নিয়ে গঠিত?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30" y="1197143"/>
            <a:ext cx="5714999" cy="366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03" y="5943600"/>
            <a:ext cx="1082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পৃথিবী সৌরজগতের একটি গ্রহ।চাঁদ হলো পৃথিবীর একমাত্র উপগ্রহ।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929150"/>
            <a:ext cx="5042508" cy="38050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3" y="929150"/>
            <a:ext cx="5427405" cy="38050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246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55</cp:revision>
  <dcterms:created xsi:type="dcterms:W3CDTF">2020-03-02T16:07:28Z</dcterms:created>
  <dcterms:modified xsi:type="dcterms:W3CDTF">2020-07-09T15:12:02Z</dcterms:modified>
</cp:coreProperties>
</file>