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1" r:id="rId2"/>
    <p:sldId id="297" r:id="rId3"/>
    <p:sldId id="296" r:id="rId4"/>
    <p:sldId id="300" r:id="rId5"/>
    <p:sldId id="315" r:id="rId6"/>
    <p:sldId id="304" r:id="rId7"/>
    <p:sldId id="316" r:id="rId8"/>
    <p:sldId id="312" r:id="rId9"/>
    <p:sldId id="313" r:id="rId10"/>
    <p:sldId id="314" r:id="rId11"/>
    <p:sldId id="31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FFABD33-57A2-4438-BF55-6FF50EDBDFED}">
          <p14:sldIdLst>
            <p14:sldId id="291"/>
            <p14:sldId id="297"/>
            <p14:sldId id="296"/>
            <p14:sldId id="300"/>
            <p14:sldId id="315"/>
            <p14:sldId id="304"/>
            <p14:sldId id="316"/>
          </p14:sldIdLst>
        </p14:section>
        <p14:section name="Untitled Section" id="{5E30F057-C5CC-4BAC-B2A6-1A331FC894F9}">
          <p14:sldIdLst>
            <p14:sldId id="312"/>
            <p14:sldId id="313"/>
            <p14:sldId id="314"/>
            <p14:sldId id="31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89114" autoAdjust="0"/>
  </p:normalViewPr>
  <p:slideViewPr>
    <p:cSldViewPr snapToGrid="0">
      <p:cViewPr>
        <p:scale>
          <a:sx n="72" d="100"/>
          <a:sy n="72" d="100"/>
        </p:scale>
        <p:origin x="-60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337F6-D980-4AA2-AA11-9C261C847002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05634-8F8B-4E8B-A101-105A29CD4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05634-8F8B-4E8B-A101-105A29CD40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58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05634-8F8B-4E8B-A101-105A29CD40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1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7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8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750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74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6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86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57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7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9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0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2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7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3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3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5F0ED0E-6CD5-47B4-B880-4BF3B7E62AE7}" type="datetimeFigureOut">
              <a:rPr lang="en-US" smtClean="0"/>
              <a:t>09-Jul-20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F0C0-EF13-4764-B699-001D5C10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8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181" y="2333297"/>
            <a:ext cx="6026485" cy="4375605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1024303" y="735495"/>
            <a:ext cx="9948041" cy="147099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FFFFFF"/>
                </a:solidFill>
              </a:rPr>
              <a:t>স্বাগতম</a:t>
            </a:r>
            <a:r>
              <a:rPr lang="en-US" sz="88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991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74682" y="257213"/>
            <a:ext cx="3298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4252" y="1454725"/>
            <a:ext cx="3006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=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88327" y="1594762"/>
            <a:ext cx="1136132" cy="469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utonnyMJ" pitchFamily="2" charset="0"/>
              </a:rPr>
              <a:t>60</a:t>
            </a:r>
            <a:endParaRPr lang="en-US" sz="44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8505" y="2097534"/>
            <a:ext cx="2255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১ঘণ্টা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8326" y="2267551"/>
            <a:ext cx="1136131" cy="4433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SutonnyMJ" pitchFamily="2" charset="0"/>
              </a:rPr>
              <a:t>60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73772" y="2064610"/>
            <a:ext cx="145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5235" y="3172691"/>
            <a:ext cx="2563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ঘণ্টা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88326" y="3282683"/>
            <a:ext cx="1136133" cy="5278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SutonnyMJ" pitchFamily="2" charset="0"/>
              </a:rPr>
              <a:t>1</a:t>
            </a:r>
            <a:endParaRPr lang="en-US" sz="54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80943" y="3164251"/>
            <a:ext cx="1438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0943" y="1451203"/>
            <a:ext cx="2369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সেকেন্ড</a:t>
            </a:r>
            <a:endParaRPr lang="en-US" sz="2800" dirty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4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6" grpId="0"/>
      <p:bldP spid="17" grpId="0"/>
      <p:bldP spid="19" grpId="0"/>
      <p:bldP spid="19" grpId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35" y="2410117"/>
            <a:ext cx="10455964" cy="39235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1387" y="887896"/>
            <a:ext cx="9554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66227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59122" y="2655777"/>
            <a:ext cx="207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068430" y="444489"/>
            <a:ext cx="9275817" cy="10708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FFFF"/>
                </a:solidFill>
                <a:latin typeface="SutonnyMJ" pitchFamily="2" charset="0"/>
                <a:cs typeface="NikoshBAN" panose="02000000000000000000" pitchFamily="2" charset="0"/>
              </a:rPr>
              <a:t>wkÿK</a:t>
            </a:r>
            <a:r>
              <a:rPr lang="en-US" sz="8000" dirty="0" smtClean="0">
                <a:solidFill>
                  <a:srgbClr val="FFFFFF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FF"/>
                </a:solidFill>
                <a:latin typeface="SutonnyMJ" pitchFamily="2" charset="0"/>
                <a:cs typeface="NikoshBAN" panose="02000000000000000000" pitchFamily="2" charset="0"/>
              </a:rPr>
              <a:t>cwiwPwZ</a:t>
            </a:r>
            <a:endParaRPr lang="en-US" sz="80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21" y="1658827"/>
            <a:ext cx="80838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</a:rPr>
              <a:t>kvLvIqvZ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</a:rPr>
              <a:t>nv‡mb</a:t>
            </a:r>
            <a:endParaRPr lang="en-US" sz="3600" dirty="0" smtClean="0">
              <a:latin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</a:rPr>
              <a:t>mnKvix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wkÿK</a:t>
            </a:r>
            <a:endParaRPr lang="en-US" sz="3600" dirty="0" smtClean="0">
              <a:latin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</a:rPr>
              <a:t>120 </a:t>
            </a:r>
            <a:r>
              <a:rPr lang="en-US" sz="3600" dirty="0" err="1" smtClean="0">
                <a:latin typeface="SutonnyMJ" pitchFamily="2" charset="0"/>
              </a:rPr>
              <a:t>bs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gv‡jK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ZvjyK`vi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miKvwi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cÖv_wgK</a:t>
            </a:r>
            <a:r>
              <a:rPr lang="en-US" sz="3600" dirty="0" smtClean="0">
                <a:latin typeface="SutonnyMJ" pitchFamily="2" charset="0"/>
              </a:rPr>
              <a:t> we`¨</a:t>
            </a:r>
            <a:r>
              <a:rPr lang="en-US" sz="3600" dirty="0" err="1" smtClean="0">
                <a:latin typeface="SutonnyMJ" pitchFamily="2" charset="0"/>
              </a:rPr>
              <a:t>vjq</a:t>
            </a:r>
            <a:endParaRPr lang="en-US" sz="3600" dirty="0" smtClean="0">
              <a:latin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</a:rPr>
              <a:t>wkePi</a:t>
            </a:r>
            <a:r>
              <a:rPr lang="en-US" sz="3600" dirty="0" smtClean="0">
                <a:latin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</a:rPr>
              <a:t>gv`vixcyi</a:t>
            </a:r>
            <a:r>
              <a:rPr lang="en-US" sz="3600" dirty="0" smtClean="0">
                <a:latin typeface="SutonnyMJ" pitchFamily="2" charset="0"/>
              </a:rPr>
              <a:t>|</a:t>
            </a:r>
            <a:endParaRPr lang="en-US" sz="3600" dirty="0">
              <a:latin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504" y="1658827"/>
            <a:ext cx="4147931" cy="411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5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72339" y="758602"/>
            <a:ext cx="8011633" cy="8187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7200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2339" y="2075955"/>
            <a:ext cx="8011633" cy="2977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   </a:t>
            </a:r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পাঠঃপরিমাপ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শেষ পাঠঃসময় 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358109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499730" y="315808"/>
            <a:ext cx="1043054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</a:rPr>
              <a:t>শিখনফল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5344" y="1550501"/>
            <a:ext cx="10992986" cy="41346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.১.১ সময় পরিমাপের একক বলতে পারবে। 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২৫.২.১ সময় পরিমাপের এককের মধ্যে সম্পর্ক নির্ণয় করতে    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60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224416" y="393677"/>
            <a:ext cx="7110248" cy="8198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571" y="1409700"/>
            <a:ext cx="3376820" cy="2304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196" y="1409700"/>
            <a:ext cx="3635031" cy="23042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571" y="3936723"/>
            <a:ext cx="3376820" cy="1920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195" y="3936723"/>
            <a:ext cx="3635031" cy="192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7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81890"/>
            <a:ext cx="7966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429491" y="716281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82412" y="1238132"/>
            <a:ext cx="9175531" cy="1340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7200" dirty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3346" y="3815255"/>
            <a:ext cx="11209282" cy="1860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9600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835" y="3815254"/>
            <a:ext cx="3595793" cy="18603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31" y="3815254"/>
            <a:ext cx="3428773" cy="186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2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28" y="2843522"/>
            <a:ext cx="3243466" cy="27431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149" y="2943843"/>
            <a:ext cx="3704897" cy="27431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427" y="2911553"/>
            <a:ext cx="3799489" cy="274319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1296090" y="189187"/>
            <a:ext cx="1756329" cy="2654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solidFill>
                  <a:srgbClr val="FFFF00"/>
                </a:solidFill>
                <a:latin typeface="SutonnyMJ" pitchFamily="2" charset="0"/>
                <a:cs typeface="NikoshBAN" panose="02000000000000000000" pitchFamily="2" charset="0"/>
              </a:rPr>
              <a:t>2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924796" y="189187"/>
            <a:ext cx="1672332" cy="2722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bn-IN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solidFill>
                  <a:srgbClr val="FFFF00"/>
                </a:solidFill>
                <a:latin typeface="SutonnyMJ" pitchFamily="2" charset="0"/>
                <a:cs typeface="NikoshBAN" panose="02000000000000000000" pitchFamily="2" charset="0"/>
              </a:rPr>
              <a:t>4</a:t>
            </a:r>
            <a:endParaRPr lang="en-US" sz="4000" dirty="0">
              <a:solidFill>
                <a:srgbClr val="FFFF00"/>
              </a:solidFill>
              <a:latin typeface="SutonnyMJ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8469505" y="189187"/>
            <a:ext cx="1642076" cy="2722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7917" y="5779549"/>
            <a:ext cx="10421584" cy="7409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SutonnyMJ" pitchFamily="2" charset="0"/>
                <a:cs typeface="NikoshBAN" panose="02000000000000000000" pitchFamily="2" charset="0"/>
              </a:rPr>
              <a:t>G‡mv</a:t>
            </a:r>
            <a:r>
              <a:rPr lang="en-US" sz="48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NikoshBAN" panose="02000000000000000000" pitchFamily="2" charset="0"/>
              </a:rPr>
              <a:t>†`</a:t>
            </a:r>
            <a:r>
              <a:rPr lang="en-US" sz="4800" dirty="0" err="1" smtClean="0">
                <a:latin typeface="SutonnyMJ" pitchFamily="2" charset="0"/>
                <a:cs typeface="NikoshBAN" panose="02000000000000000000" pitchFamily="2" charset="0"/>
              </a:rPr>
              <a:t>wL</a:t>
            </a:r>
            <a:r>
              <a:rPr lang="en-US" sz="48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anose="02000000000000000000" pitchFamily="2" charset="0"/>
              </a:rPr>
              <a:t>Nwo‡Z</a:t>
            </a:r>
            <a:r>
              <a:rPr lang="en-US" sz="48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anose="02000000000000000000" pitchFamily="2" charset="0"/>
              </a:rPr>
              <a:t>KqUv</a:t>
            </a:r>
            <a:r>
              <a:rPr lang="en-US" sz="4800" dirty="0" smtClean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anose="02000000000000000000" pitchFamily="2" charset="0"/>
              </a:rPr>
              <a:t>ev‡R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3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500" y="1009650"/>
            <a:ext cx="5848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9288" y="2552700"/>
            <a:ext cx="4809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3343275" y="4118520"/>
            <a:ext cx="1009650" cy="533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>
            <a:off x="6315075" y="4118519"/>
            <a:ext cx="1209675" cy="6463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81878" y="4118520"/>
            <a:ext cx="223278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সেকেন্ড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1537" y="4083337"/>
            <a:ext cx="153828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67648" y="4198440"/>
            <a:ext cx="16002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ঘন্টা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81878" y="291549"/>
            <a:ext cx="9710073" cy="1963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সম্পর্কে  জানি</a:t>
            </a:r>
            <a:endParaRPr lang="en-US" sz="6600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4024" y="2552700"/>
            <a:ext cx="2633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সেকেন্ড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2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12" grpId="0" animBg="1"/>
      <p:bldP spid="13" grpId="0" animBg="1"/>
      <p:bldP spid="14" grpId="0" animBg="1"/>
      <p:bldP spid="2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6191" y="1783593"/>
            <a:ext cx="3177822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৬০ সেকেন্ড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 rot="5400000">
            <a:off x="2463550" y="2492662"/>
            <a:ext cx="849808" cy="857251"/>
          </a:xfrm>
          <a:prstGeom prst="notchedRightArrow">
            <a:avLst>
              <a:gd name="adj1" fmla="val 50000"/>
              <a:gd name="adj2" fmla="val 484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10228" y="3337889"/>
            <a:ext cx="2756452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মিনিট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1269" y="1699975"/>
            <a:ext cx="269019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৬০ মিনিট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Notched Right Arrow 9"/>
          <p:cNvSpPr/>
          <p:nvPr/>
        </p:nvSpPr>
        <p:spPr>
          <a:xfrm rot="5400000">
            <a:off x="5510752" y="2357841"/>
            <a:ext cx="857935" cy="108108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91269" y="3307111"/>
            <a:ext cx="2496903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ঘন্টা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9158" y="1699975"/>
            <a:ext cx="3042338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 ঘন্টা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Notched Right Arrow 12"/>
          <p:cNvSpPr/>
          <p:nvPr/>
        </p:nvSpPr>
        <p:spPr>
          <a:xfrm rot="5400000">
            <a:off x="8726200" y="2308115"/>
            <a:ext cx="788253" cy="122634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599158" y="3337889"/>
            <a:ext cx="3042338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দিন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476250"/>
            <a:ext cx="9303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সময়ের এককের মধ্যে সম্পর্ক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1354</TotalTime>
  <Words>122</Words>
  <Application>Microsoft Office PowerPoint</Application>
  <PresentationFormat>Custom</PresentationFormat>
  <Paragraphs>53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207</cp:revision>
  <dcterms:created xsi:type="dcterms:W3CDTF">2019-04-21T05:33:34Z</dcterms:created>
  <dcterms:modified xsi:type="dcterms:W3CDTF">2020-07-09T17:32:03Z</dcterms:modified>
</cp:coreProperties>
</file>