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7" r:id="rId3"/>
    <p:sldId id="260" r:id="rId4"/>
    <p:sldId id="293" r:id="rId5"/>
    <p:sldId id="277" r:id="rId6"/>
    <p:sldId id="279" r:id="rId7"/>
    <p:sldId id="294" r:id="rId8"/>
    <p:sldId id="295" r:id="rId9"/>
    <p:sldId id="296" r:id="rId10"/>
    <p:sldId id="297" r:id="rId11"/>
    <p:sldId id="285" r:id="rId12"/>
    <p:sldId id="287" r:id="rId13"/>
    <p:sldId id="288" r:id="rId14"/>
    <p:sldId id="289" r:id="rId15"/>
    <p:sldId id="290" r:id="rId16"/>
    <p:sldId id="291" r:id="rId17"/>
    <p:sldId id="292" r:id="rId18"/>
    <p:sldId id="271" r:id="rId19"/>
    <p:sldId id="259" r:id="rId20"/>
    <p:sldId id="282" r:id="rId21"/>
    <p:sldId id="283" r:id="rId22"/>
    <p:sldId id="284" r:id="rId23"/>
    <p:sldId id="264" r:id="rId24"/>
    <p:sldId id="263" r:id="rId25"/>
    <p:sldId id="262" r:id="rId26"/>
    <p:sldId id="272" r:id="rId27"/>
    <p:sldId id="265" r:id="rId28"/>
    <p:sldId id="266" r:id="rId29"/>
    <p:sldId id="267" r:id="rId30"/>
    <p:sldId id="268" r:id="rId31"/>
    <p:sldId id="269" r:id="rId32"/>
    <p:sldId id="27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B3BE3B-F92C-43E6-A5D2-6A42BDC3238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FA08B0-54D7-4AB1-B3C5-E893EB3DFD64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8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মুসলিম-লীগ সংগঠন।</a:t>
          </a:r>
          <a:endParaRPr lang="en-US" sz="2800" dirty="0">
            <a:solidFill>
              <a:schemeClr val="tx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67FB49-F646-4F6B-AA41-8BEB54E4B42A}" type="parTrans" cxnId="{476FD2DC-AD8D-42C4-A3B9-5BBC3BEA6C65}">
      <dgm:prSet/>
      <dgm:spPr/>
      <dgm:t>
        <a:bodyPr/>
        <a:lstStyle/>
        <a:p>
          <a:endParaRPr lang="en-US"/>
        </a:p>
      </dgm:t>
    </dgm:pt>
    <dgm:pt modelId="{216766BF-1F5A-44A6-973A-2336884F0378}" type="sibTrans" cxnId="{476FD2DC-AD8D-42C4-A3B9-5BBC3BEA6C65}">
      <dgm:prSet/>
      <dgm:spPr/>
      <dgm:t>
        <a:bodyPr/>
        <a:lstStyle/>
        <a:p>
          <a:endParaRPr lang="en-US"/>
        </a:p>
      </dgm:t>
    </dgm:pt>
    <dgm:pt modelId="{71F1F463-CCC3-447D-8637-0BB85C25DB30}">
      <dgm:prSet phldrT="[Text]" custT="1"/>
      <dgm:spPr/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অবিভক্ত বাংলা</a:t>
          </a:r>
        </a:p>
        <a:p>
          <a:r>
            <a: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প্রতিষ্টার আন্দোলন।</a:t>
          </a:r>
          <a:endParaRPr lang="en-US" sz="2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B9F7BD-F52D-4FDB-8A55-EE2DB50DE888}" type="parTrans" cxnId="{6C7A7239-DDAA-4F2E-AB62-AF43CFCFCB75}">
      <dgm:prSet/>
      <dgm:spPr/>
      <dgm:t>
        <a:bodyPr/>
        <a:lstStyle/>
        <a:p>
          <a:endParaRPr lang="en-US"/>
        </a:p>
      </dgm:t>
    </dgm:pt>
    <dgm:pt modelId="{7C296D64-7EA5-4C58-8918-B9BA111A20ED}" type="sibTrans" cxnId="{6C7A7239-DDAA-4F2E-AB62-AF43CFCFCB75}">
      <dgm:prSet/>
      <dgm:spPr/>
      <dgm:t>
        <a:bodyPr/>
        <a:lstStyle/>
        <a:p>
          <a:endParaRPr lang="en-US"/>
        </a:p>
      </dgm:t>
    </dgm:pt>
    <dgm:pt modelId="{14A75C1D-BE87-4171-9329-655EC400B656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28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আওয়ামী-লীগের</a:t>
          </a:r>
        </a:p>
        <a:p>
          <a:r>
            <a:rPr lang="bn-BD" sz="28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প্রতিষ্টাতা হিসেবে।</a:t>
          </a:r>
        </a:p>
      </dgm:t>
    </dgm:pt>
    <dgm:pt modelId="{FE17F05E-4F7B-4F86-92E8-5A034155382D}" type="parTrans" cxnId="{6F2BBAE3-82B2-492C-AB07-3D90172C67C6}">
      <dgm:prSet/>
      <dgm:spPr/>
      <dgm:t>
        <a:bodyPr/>
        <a:lstStyle/>
        <a:p>
          <a:endParaRPr lang="en-US"/>
        </a:p>
      </dgm:t>
    </dgm:pt>
    <dgm:pt modelId="{B54201B7-AEF9-48FD-AD6A-8BEFA13EC6B4}" type="sibTrans" cxnId="{6F2BBAE3-82B2-492C-AB07-3D90172C67C6}">
      <dgm:prSet/>
      <dgm:spPr/>
      <dgm:t>
        <a:bodyPr/>
        <a:lstStyle/>
        <a:p>
          <a:endParaRPr lang="en-US"/>
        </a:p>
      </dgm:t>
    </dgm:pt>
    <dgm:pt modelId="{0F326EE0-063D-45E9-ABBA-1994237A6A7C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১৯৫৪ সালের নির্বাচন ও</a:t>
          </a:r>
        </a:p>
        <a:p>
          <a:r>
            <a:rPr lang="bn-BD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যুক্তফ্রন্ট গঠন।</a:t>
          </a:r>
          <a:endParaRPr lang="en-US" sz="28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845755-4E20-45FE-8BC0-662D5AB884DB}" type="parTrans" cxnId="{BCCCBE77-D8FD-491E-B697-60FF6481D2D3}">
      <dgm:prSet/>
      <dgm:spPr/>
      <dgm:t>
        <a:bodyPr/>
        <a:lstStyle/>
        <a:p>
          <a:endParaRPr lang="en-US"/>
        </a:p>
      </dgm:t>
    </dgm:pt>
    <dgm:pt modelId="{CCB05BBB-8773-4D42-8727-C5373BF580AF}" type="sibTrans" cxnId="{BCCCBE77-D8FD-491E-B697-60FF6481D2D3}">
      <dgm:prSet/>
      <dgm:spPr/>
      <dgm:t>
        <a:bodyPr/>
        <a:lstStyle/>
        <a:p>
          <a:endParaRPr lang="en-US"/>
        </a:p>
      </dgm:t>
    </dgm:pt>
    <dgm:pt modelId="{A6465A46-A80F-44CB-8F7C-2C5912529853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গনতন্ত্রের প্রতিষ্টাতা</a:t>
          </a:r>
        </a:p>
        <a:p>
          <a:r>
            <a:rPr lang="bn-BD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হিসেবে।</a:t>
          </a:r>
          <a:endParaRPr lang="en-US" sz="2800" dirty="0">
            <a:solidFill>
              <a:schemeClr val="accent6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9138AC-4BAC-4C4F-A53B-38C97451CC3F}" type="parTrans" cxnId="{12974F28-E7AE-459D-A281-BB843D4FC512}">
      <dgm:prSet/>
      <dgm:spPr/>
      <dgm:t>
        <a:bodyPr/>
        <a:lstStyle/>
        <a:p>
          <a:endParaRPr lang="en-US"/>
        </a:p>
      </dgm:t>
    </dgm:pt>
    <dgm:pt modelId="{E54226BC-A0EC-4DE6-95DD-A99ECC747047}" type="sibTrans" cxnId="{12974F28-E7AE-459D-A281-BB843D4FC512}">
      <dgm:prSet/>
      <dgm:spPr/>
      <dgm:t>
        <a:bodyPr/>
        <a:lstStyle/>
        <a:p>
          <a:endParaRPr lang="en-US"/>
        </a:p>
      </dgm:t>
    </dgm:pt>
    <dgm:pt modelId="{BC0E5164-C80B-405E-AF7E-A144C904C8A0}" type="pres">
      <dgm:prSet presAssocID="{3BB3BE3B-F92C-43E6-A5D2-6A42BDC323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AF8998-4E1F-4767-984F-D8188DB73A81}" type="pres">
      <dgm:prSet presAssocID="{2BFA08B0-54D7-4AB1-B3C5-E893EB3DFD6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EBB85-ACC0-4157-AC35-7CD2488D4F0A}" type="pres">
      <dgm:prSet presAssocID="{216766BF-1F5A-44A6-973A-2336884F0378}" presName="sibTrans" presStyleCnt="0"/>
      <dgm:spPr/>
    </dgm:pt>
    <dgm:pt modelId="{037655DB-1E64-497D-9FF1-B8AE590F6303}" type="pres">
      <dgm:prSet presAssocID="{71F1F463-CCC3-447D-8637-0BB85C25DB3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E879-B5CF-4465-B379-24E61A985B15}" type="pres">
      <dgm:prSet presAssocID="{7C296D64-7EA5-4C58-8918-B9BA111A20ED}" presName="sibTrans" presStyleCnt="0"/>
      <dgm:spPr/>
    </dgm:pt>
    <dgm:pt modelId="{FCB5FC53-D66B-45A1-BF10-A05B38A675F4}" type="pres">
      <dgm:prSet presAssocID="{14A75C1D-BE87-4171-9329-655EC400B65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38E25-A416-4E5C-A20E-CDCBBEFAB2A7}" type="pres">
      <dgm:prSet presAssocID="{B54201B7-AEF9-48FD-AD6A-8BEFA13EC6B4}" presName="sibTrans" presStyleCnt="0"/>
      <dgm:spPr/>
    </dgm:pt>
    <dgm:pt modelId="{575646B3-9B41-4CF5-BA81-0B59E8977D64}" type="pres">
      <dgm:prSet presAssocID="{0F326EE0-063D-45E9-ABBA-1994237A6A7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E5CAE-D8B0-49B4-B7EC-38A0C00B45F3}" type="pres">
      <dgm:prSet presAssocID="{CCB05BBB-8773-4D42-8727-C5373BF580AF}" presName="sibTrans" presStyleCnt="0"/>
      <dgm:spPr/>
    </dgm:pt>
    <dgm:pt modelId="{EF45597A-8EED-41F7-A5D6-53DD9DF1E963}" type="pres">
      <dgm:prSet presAssocID="{A6465A46-A80F-44CB-8F7C-2C591252985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7A7239-DDAA-4F2E-AB62-AF43CFCFCB75}" srcId="{3BB3BE3B-F92C-43E6-A5D2-6A42BDC32387}" destId="{71F1F463-CCC3-447D-8637-0BB85C25DB30}" srcOrd="1" destOrd="0" parTransId="{77B9F7BD-F52D-4FDB-8A55-EE2DB50DE888}" sibTransId="{7C296D64-7EA5-4C58-8918-B9BA111A20ED}"/>
    <dgm:cxn modelId="{8D9350F0-BE72-4A8B-9155-CC9D39AAFF8C}" type="presOf" srcId="{0F326EE0-063D-45E9-ABBA-1994237A6A7C}" destId="{575646B3-9B41-4CF5-BA81-0B59E8977D64}" srcOrd="0" destOrd="0" presId="urn:microsoft.com/office/officeart/2005/8/layout/default"/>
    <dgm:cxn modelId="{C873D9D4-7463-48FB-8461-7258648B8A24}" type="presOf" srcId="{A6465A46-A80F-44CB-8F7C-2C5912529853}" destId="{EF45597A-8EED-41F7-A5D6-53DD9DF1E963}" srcOrd="0" destOrd="0" presId="urn:microsoft.com/office/officeart/2005/8/layout/default"/>
    <dgm:cxn modelId="{476FD2DC-AD8D-42C4-A3B9-5BBC3BEA6C65}" srcId="{3BB3BE3B-F92C-43E6-A5D2-6A42BDC32387}" destId="{2BFA08B0-54D7-4AB1-B3C5-E893EB3DFD64}" srcOrd="0" destOrd="0" parTransId="{6667FB49-F646-4F6B-AA41-8BEB54E4B42A}" sibTransId="{216766BF-1F5A-44A6-973A-2336884F0378}"/>
    <dgm:cxn modelId="{D7D8118D-3C2D-47FB-947F-686030B26F70}" type="presOf" srcId="{3BB3BE3B-F92C-43E6-A5D2-6A42BDC32387}" destId="{BC0E5164-C80B-405E-AF7E-A144C904C8A0}" srcOrd="0" destOrd="0" presId="urn:microsoft.com/office/officeart/2005/8/layout/default"/>
    <dgm:cxn modelId="{AAEBA9E9-2CDC-407E-8B89-41D86E18DDD2}" type="presOf" srcId="{2BFA08B0-54D7-4AB1-B3C5-E893EB3DFD64}" destId="{E8AF8998-4E1F-4767-984F-D8188DB73A81}" srcOrd="0" destOrd="0" presId="urn:microsoft.com/office/officeart/2005/8/layout/default"/>
    <dgm:cxn modelId="{3AFC2BDE-CA8A-4E7C-80D7-919F193EFF18}" type="presOf" srcId="{14A75C1D-BE87-4171-9329-655EC400B656}" destId="{FCB5FC53-D66B-45A1-BF10-A05B38A675F4}" srcOrd="0" destOrd="0" presId="urn:microsoft.com/office/officeart/2005/8/layout/default"/>
    <dgm:cxn modelId="{BCCCBE77-D8FD-491E-B697-60FF6481D2D3}" srcId="{3BB3BE3B-F92C-43E6-A5D2-6A42BDC32387}" destId="{0F326EE0-063D-45E9-ABBA-1994237A6A7C}" srcOrd="3" destOrd="0" parTransId="{19845755-4E20-45FE-8BC0-662D5AB884DB}" sibTransId="{CCB05BBB-8773-4D42-8727-C5373BF580AF}"/>
    <dgm:cxn modelId="{12974F28-E7AE-459D-A281-BB843D4FC512}" srcId="{3BB3BE3B-F92C-43E6-A5D2-6A42BDC32387}" destId="{A6465A46-A80F-44CB-8F7C-2C5912529853}" srcOrd="4" destOrd="0" parTransId="{779138AC-4BAC-4C4F-A53B-38C97451CC3F}" sibTransId="{E54226BC-A0EC-4DE6-95DD-A99ECC747047}"/>
    <dgm:cxn modelId="{B619A55D-7E4A-414F-9474-E8A1ADFEF096}" type="presOf" srcId="{71F1F463-CCC3-447D-8637-0BB85C25DB30}" destId="{037655DB-1E64-497D-9FF1-B8AE590F6303}" srcOrd="0" destOrd="0" presId="urn:microsoft.com/office/officeart/2005/8/layout/default"/>
    <dgm:cxn modelId="{6F2BBAE3-82B2-492C-AB07-3D90172C67C6}" srcId="{3BB3BE3B-F92C-43E6-A5D2-6A42BDC32387}" destId="{14A75C1D-BE87-4171-9329-655EC400B656}" srcOrd="2" destOrd="0" parTransId="{FE17F05E-4F7B-4F86-92E8-5A034155382D}" sibTransId="{B54201B7-AEF9-48FD-AD6A-8BEFA13EC6B4}"/>
    <dgm:cxn modelId="{A87C8385-772D-4645-8E0D-E68168B46089}" type="presParOf" srcId="{BC0E5164-C80B-405E-AF7E-A144C904C8A0}" destId="{E8AF8998-4E1F-4767-984F-D8188DB73A81}" srcOrd="0" destOrd="0" presId="urn:microsoft.com/office/officeart/2005/8/layout/default"/>
    <dgm:cxn modelId="{261B5B9C-E64E-4DE7-AD41-7F039FB58001}" type="presParOf" srcId="{BC0E5164-C80B-405E-AF7E-A144C904C8A0}" destId="{F60EBB85-ACC0-4157-AC35-7CD2488D4F0A}" srcOrd="1" destOrd="0" presId="urn:microsoft.com/office/officeart/2005/8/layout/default"/>
    <dgm:cxn modelId="{4B69C194-0206-410C-A0C3-480993AB635E}" type="presParOf" srcId="{BC0E5164-C80B-405E-AF7E-A144C904C8A0}" destId="{037655DB-1E64-497D-9FF1-B8AE590F6303}" srcOrd="2" destOrd="0" presId="urn:microsoft.com/office/officeart/2005/8/layout/default"/>
    <dgm:cxn modelId="{F578CDC7-6F1A-48D8-A927-6E314EB22A57}" type="presParOf" srcId="{BC0E5164-C80B-405E-AF7E-A144C904C8A0}" destId="{10C4E879-B5CF-4465-B379-24E61A985B15}" srcOrd="3" destOrd="0" presId="urn:microsoft.com/office/officeart/2005/8/layout/default"/>
    <dgm:cxn modelId="{04E2F81E-0511-4887-BD91-0B54455A44F4}" type="presParOf" srcId="{BC0E5164-C80B-405E-AF7E-A144C904C8A0}" destId="{FCB5FC53-D66B-45A1-BF10-A05B38A675F4}" srcOrd="4" destOrd="0" presId="urn:microsoft.com/office/officeart/2005/8/layout/default"/>
    <dgm:cxn modelId="{1D5399B7-2A96-45C9-B6CE-E3A71C0C1803}" type="presParOf" srcId="{BC0E5164-C80B-405E-AF7E-A144C904C8A0}" destId="{62F38E25-A416-4E5C-A20E-CDCBBEFAB2A7}" srcOrd="5" destOrd="0" presId="urn:microsoft.com/office/officeart/2005/8/layout/default"/>
    <dgm:cxn modelId="{1F8EA678-E037-44AB-B221-E42B34F0DBD2}" type="presParOf" srcId="{BC0E5164-C80B-405E-AF7E-A144C904C8A0}" destId="{575646B3-9B41-4CF5-BA81-0B59E8977D64}" srcOrd="6" destOrd="0" presId="urn:microsoft.com/office/officeart/2005/8/layout/default"/>
    <dgm:cxn modelId="{7A29B326-8230-4C38-9722-9060BAE85FE2}" type="presParOf" srcId="{BC0E5164-C80B-405E-AF7E-A144C904C8A0}" destId="{21CE5CAE-D8B0-49B4-B7EC-38A0C00B45F3}" srcOrd="7" destOrd="0" presId="urn:microsoft.com/office/officeart/2005/8/layout/default"/>
    <dgm:cxn modelId="{6312300E-0681-400D-AEEA-7EA1887B405C}" type="presParOf" srcId="{BC0E5164-C80B-405E-AF7E-A144C904C8A0}" destId="{EF45597A-8EED-41F7-A5D6-53DD9DF1E96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F8998-4E1F-4767-984F-D8188DB73A81}">
      <dsp:nvSpPr>
        <dsp:cNvPr id="0" name=""/>
        <dsp:cNvSpPr/>
      </dsp:nvSpPr>
      <dsp:spPr>
        <a:xfrm>
          <a:off x="762000" y="1298"/>
          <a:ext cx="3333749" cy="2000250"/>
        </a:xfrm>
        <a:prstGeom prst="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মুসলিম-লীগ সংগঠন।</a:t>
          </a:r>
          <a:endParaRPr lang="en-US" sz="2800" kern="1200" dirty="0">
            <a:solidFill>
              <a:schemeClr val="tx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2000" y="1298"/>
        <a:ext cx="3333749" cy="2000250"/>
      </dsp:txXfrm>
    </dsp:sp>
    <dsp:sp modelId="{037655DB-1E64-497D-9FF1-B8AE590F6303}">
      <dsp:nvSpPr>
        <dsp:cNvPr id="0" name=""/>
        <dsp:cNvSpPr/>
      </dsp:nvSpPr>
      <dsp:spPr>
        <a:xfrm>
          <a:off x="4429125" y="1298"/>
          <a:ext cx="3333749" cy="2000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অবিভক্ত বাংলা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প্রতিষ্টার আন্দোলন।</a:t>
          </a:r>
          <a:endParaRPr lang="en-US" sz="2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29125" y="1298"/>
        <a:ext cx="3333749" cy="2000250"/>
      </dsp:txXfrm>
    </dsp:sp>
    <dsp:sp modelId="{FCB5FC53-D66B-45A1-BF10-A05B38A675F4}">
      <dsp:nvSpPr>
        <dsp:cNvPr id="0" name=""/>
        <dsp:cNvSpPr/>
      </dsp:nvSpPr>
      <dsp:spPr>
        <a:xfrm>
          <a:off x="8096250" y="1298"/>
          <a:ext cx="3333749" cy="2000250"/>
        </a:xfrm>
        <a:prstGeom prst="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আওয়ামী-লীগের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প্রতিষ্টাতা হিসেবে।</a:t>
          </a:r>
        </a:p>
      </dsp:txBody>
      <dsp:txXfrm>
        <a:off x="8096250" y="1298"/>
        <a:ext cx="3333749" cy="2000250"/>
      </dsp:txXfrm>
    </dsp:sp>
    <dsp:sp modelId="{575646B3-9B41-4CF5-BA81-0B59E8977D64}">
      <dsp:nvSpPr>
        <dsp:cNvPr id="0" name=""/>
        <dsp:cNvSpPr/>
      </dsp:nvSpPr>
      <dsp:spPr>
        <a:xfrm>
          <a:off x="2595562" y="2334923"/>
          <a:ext cx="3333749" cy="2000250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১৯৫৪ সালের নির্বাচন ও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যুক্তফ্রন্ট গঠন।</a:t>
          </a:r>
          <a:endParaRPr lang="en-US" sz="28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95562" y="2334923"/>
        <a:ext cx="3333749" cy="2000250"/>
      </dsp:txXfrm>
    </dsp:sp>
    <dsp:sp modelId="{EF45597A-8EED-41F7-A5D6-53DD9DF1E963}">
      <dsp:nvSpPr>
        <dsp:cNvPr id="0" name=""/>
        <dsp:cNvSpPr/>
      </dsp:nvSpPr>
      <dsp:spPr>
        <a:xfrm>
          <a:off x="6262687" y="2334923"/>
          <a:ext cx="3333749" cy="2000250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গনতন্ত্রের প্রতিষ্টাতা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হিসেবে।</a:t>
          </a:r>
          <a:endParaRPr lang="en-US" sz="2800" kern="1200" dirty="0">
            <a:solidFill>
              <a:schemeClr val="accent6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62687" y="2334923"/>
        <a:ext cx="3333749" cy="2000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8F22-4A50-464B-A095-FA7D9BE2FA8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0B5D-8B9E-47C7-8AAC-3013AAC2A1D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41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8F22-4A50-464B-A095-FA7D9BE2FA8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0B5D-8B9E-47C7-8AAC-3013AAC2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8F22-4A50-464B-A095-FA7D9BE2FA8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0B5D-8B9E-47C7-8AAC-3013AAC2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2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8F22-4A50-464B-A095-FA7D9BE2FA8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0B5D-8B9E-47C7-8AAC-3013AAC2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8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8F22-4A50-464B-A095-FA7D9BE2FA8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0B5D-8B9E-47C7-8AAC-3013AAC2A1D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15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8F22-4A50-464B-A095-FA7D9BE2FA8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0B5D-8B9E-47C7-8AAC-3013AAC2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6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8F22-4A50-464B-A095-FA7D9BE2FA8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0B5D-8B9E-47C7-8AAC-3013AAC2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4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8F22-4A50-464B-A095-FA7D9BE2FA8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0B5D-8B9E-47C7-8AAC-3013AAC2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0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8F22-4A50-464B-A095-FA7D9BE2FA8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0B5D-8B9E-47C7-8AAC-3013AAC2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7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3A68F22-4A50-464B-A095-FA7D9BE2FA8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410B5D-8B9E-47C7-8AAC-3013AAC2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9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8F22-4A50-464B-A095-FA7D9BE2FA8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0B5D-8B9E-47C7-8AAC-3013AAC2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9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3A68F22-4A50-464B-A095-FA7D9BE2FA8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410B5D-8B9E-47C7-8AAC-3013AAC2A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13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537752"/>
            <a:ext cx="12081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15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4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244334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শহীদ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সোরাওয়ার্দী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</p:txBody>
      </p:sp>
    </p:spTree>
    <p:extLst>
      <p:ext uri="{BB962C8B-B14F-4D97-AF65-F5344CB8AC3E}">
        <p14:creationId xmlns:p14="http://schemas.microsoft.com/office/powerpoint/2010/main" val="26980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73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025237"/>
            <a:ext cx="1158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 শহীদ সোহরাওয়ার্দী ও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56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9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558336" y="914400"/>
            <a:ext cx="10802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মাজার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60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386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347" y="611970"/>
            <a:ext cx="120673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 শহীদ সোহরাওয়ার্দী ও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130950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891" y="290945"/>
            <a:ext cx="11028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গান্ধীজী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সোহরাওয়ার্দী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একান্তে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বলিতেছেন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99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8655" y="3244334"/>
            <a:ext cx="11651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 শহীদ সোহরাওয়ার্দী ও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213164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6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964" y="443345"/>
            <a:ext cx="11291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জনতার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সোহরাওয়ার্দী,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15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331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855" y="3768436"/>
            <a:ext cx="11222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সোহরাওয়ার্দী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ছাত্রাবাস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মেডিকেল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731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4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45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6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345" y="-9436"/>
            <a:ext cx="3366655" cy="3126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435"/>
            <a:ext cx="3283528" cy="3126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53" y="3117274"/>
            <a:ext cx="6096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আজহারুল ইসলাম,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পাকুন্দিয়া- কিশোরগঞ্জ,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 ,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2473" y="3117274"/>
            <a:ext cx="55695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দ্বাদশ,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সু-শাসন,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তৃতীয়,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হোসেন শহীদ সোহরাওয়ার্দী,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মিনিট,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১০/০</a:t>
            </a:r>
            <a:r>
              <a:rPr lang="en-US" sz="36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6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/২০২০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363" y="1068753"/>
            <a:ext cx="4932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08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28" y="-193963"/>
            <a:ext cx="12192000" cy="6328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018" y="2438400"/>
            <a:ext cx="10861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সোহরাওয়ার্দী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92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3526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126" y="307171"/>
            <a:ext cx="120257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সোহরাওয়ার্দী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অর্ণিবান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29903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273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10837" y="487279"/>
            <a:ext cx="1187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সোহরাওয়ার্দী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শিখা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অর্ণিবান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846463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7309" y="0"/>
            <a:ext cx="11374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উপস্থাপনঃ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085" y="5416879"/>
            <a:ext cx="11707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 শহীদ সোহরাওয়ার্দীর জন্ম কত সালে, শিক্ষা ক্ষেত্রে কি কি অবদান, রাজনৈতিক অবদান সমূহ কি কি, এবং গনতন্ত্রের মানস পুত্র বলা হয় কেন?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1107996"/>
            <a:ext cx="12178145" cy="43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72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562" y="0"/>
            <a:ext cx="10308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ফলঃ-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80160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শেষে,</a:t>
            </a:r>
          </a:p>
          <a:p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১।হোসেন শহীদ সোহরাওয়ার্দীর জন্ম কত সালে তা বলতে পারবে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 শহীদ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সোহরাওয়ার্দীর শিক্ষা ক্ষেত্রের অবদান সমূহ ব্যাখ্যা করতে পারবে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 শহীদ সোহরাওয়ার্দীর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 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 মূল্যায়ান করতে পারবে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2000" cy="35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49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63" y="190945"/>
            <a:ext cx="11762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 শহীদ সোহরাওয়ার্দীর জীবনীঃ-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836" y="1354930"/>
            <a:ext cx="12081164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উত্তরঃ- হোসেন শহীদ সোহরাওয়ার্দী ১৮৯২ সালে পশ্চিম বাংলার মেদিনীপুরের এক ঐতিহ্যবাহী সম্ভ্রান্ত মুসলিম পরিবারে জন্মগ্রহণ করেন। মেদিনীপুরে বাল্য শিক্ষার পর কলিকাতা আলিয়া মাদ্রাসায় ,তারপর কলিকাতা সেন্ট জেভিয়ার্স কলেজ হতে বি,এস-সি ও কলিকাতা বিশ্ববিদ্যালয় হতে এম,এ ডিগ্রী এবং১৯১১ সালে অক্সফোর্ড বিশ্ববিদ্যালয় হতে অনার্স সহ বি,এস-সি ও বি,সি,এল ,অতপর রাষ্ট্রবি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অর্থনীতি ও ইংরেজীতে এম,এ ডিগ্রী লাভ করেন। লন্ডন লিংকনস ইন হতে ব্যারিস্টার এট-ল ডিগ্রী লাভ করেন। ১৯২১ সালে কলিকাতা হাইকোর্টে আইন ব্যবসায় ও রাজনীতিতে সক্রিয়ভাবে অংশ গ্রহন করেন। তার রাজনৈতিক জীবনের অন্যতম অবদান হলো মুসলিম লিগ গঠন,অবিভক্ত বাংলার আন্দোলন, আওয়ামী-লীগ গঠন, ১৯৫৪ সালের নির্বাচন ও যুক্তফ্রন্ট গঠন ও গনতন্ত্র প্রতিষ্টার অবদা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এ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মহান পুরুষ ১৯৬২ সালে ৫ ডিসেম্বর নিজে হেসে দেশবাসীকে কাদিয়ে শেষ নিঃশ্বাস ত্যাগ করেন।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11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94" y="463884"/>
            <a:ext cx="1205421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 শহীদ সোহরাওয়ার্দীর রাজনৈতিক অবদান সমূহঃ-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8403656"/>
              </p:ext>
            </p:extLst>
          </p:nvPr>
        </p:nvGraphicFramePr>
        <p:xfrm>
          <a:off x="1" y="1719483"/>
          <a:ext cx="12192000" cy="4336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8743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AF8998-4E1F-4767-984F-D8188DB7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dgm id="{E8AF8998-4E1F-4767-984F-D8188DB7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E8AF8998-4E1F-4767-984F-D8188DB7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E8AF8998-4E1F-4767-984F-D8188DB7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E8AF8998-4E1F-4767-984F-D8188DB7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7655DB-1E64-497D-9FF1-B8AE590F6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037655DB-1E64-497D-9FF1-B8AE590F6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037655DB-1E64-497D-9FF1-B8AE590F6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037655DB-1E64-497D-9FF1-B8AE590F6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037655DB-1E64-497D-9FF1-B8AE590F6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B5FC53-D66B-45A1-BF10-A05B38A67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FCB5FC53-D66B-45A1-BF10-A05B38A67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FCB5FC53-D66B-45A1-BF10-A05B38A67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FCB5FC53-D66B-45A1-BF10-A05B38A67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FCB5FC53-D66B-45A1-BF10-A05B38A67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5646B3-9B41-4CF5-BA81-0B59E8977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575646B3-9B41-4CF5-BA81-0B59E8977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575646B3-9B41-4CF5-BA81-0B59E8977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575646B3-9B41-4CF5-BA81-0B59E8977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575646B3-9B41-4CF5-BA81-0B59E8977D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45597A-8EED-41F7-A5D6-53DD9DF1E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EF45597A-8EED-41F7-A5D6-53DD9DF1E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EF45597A-8EED-41F7-A5D6-53DD9DF1E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EF45597A-8EED-41F7-A5D6-53DD9DF1E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EF45597A-8EED-41F7-A5D6-53DD9DF1E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353" y="0"/>
            <a:ext cx="1097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কাজঃ-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351" y="5168316"/>
            <a:ext cx="11458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 শহীদ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সোহরাওয়ার্দী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</a:t>
            </a:r>
            <a:endParaRPr lang="bn-BD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হোসেন শহীদ সোহরাওয়ার্দীর শিক্ষা ক্ষেত্রের অবদান সমূহ কিকি ?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হোসেন শহীদ সোহরাওয়ার্দীকে গনতন্ত্রের মানস পুত্র বলা হয় কেন ?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2000" cy="400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43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509" y="0"/>
            <a:ext cx="9108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কাজঃ-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673" y="57924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 শহীদ সোহরাওয়ার্দীর রাজনৈতিক অবদান কি কি একজন করে উত্তর দাও 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1999" cy="47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11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872" y="0"/>
            <a:ext cx="8688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" y="5748433"/>
            <a:ext cx="6364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১৯৫৪ সালের নির্বাচন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কি বুঝ ?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3255" y="5748433"/>
            <a:ext cx="5329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 বলতে কি বুঝ ?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09" y="1015663"/>
            <a:ext cx="6220691" cy="4732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5663"/>
            <a:ext cx="6068290" cy="473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6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0"/>
            <a:ext cx="12192000" cy="6386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8037" y="3851564"/>
            <a:ext cx="10903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 শহীদ সোহরাওয়ার্দী,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8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4" y="0"/>
            <a:ext cx="11180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মূল্যায়নঃ-</a:t>
            </a:r>
            <a:endParaRPr lang="en-US" sz="2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53469"/>
            <a:ext cx="118733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আওয়ামী মুসলিম-লীগ থেকে মুসলিম শব্দটি কত সালে বাদ দেওয়া হয়।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১৯৪৯ ,                                                           খ। ১৯৫২,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১৯৫৫,                                                            ঘ। ১৯৫৬ ,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গনতন্ত্রের মানস পুত্র বলা হত কাহাকে ?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শেরে বাংলাকে,                                               খ। সলিমুল্লাহকে,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আঃ লতিফকে,                                                 ঘ। সোহরাওয়ার্দীকে,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9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837" y="0"/>
            <a:ext cx="10709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কাজঃ-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9124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 শহীদ সোহরাওয়ার্দীর রাজনৈতিক অবদান সমূহের উপর একটি প্রতিবেদন লিখে জমা দিবা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996"/>
            <a:ext cx="12192000" cy="458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27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386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745" y="4281055"/>
            <a:ext cx="112498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13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4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3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06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3592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3345" y="2810285"/>
            <a:ext cx="11291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আওয়ামী-লীগের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প্রতিষ্টাতা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শহীদ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সোহরাওয়ার্দী,</a:t>
            </a:r>
          </a:p>
        </p:txBody>
      </p:sp>
    </p:spTree>
    <p:extLst>
      <p:ext uri="{BB962C8B-B14F-4D97-AF65-F5344CB8AC3E}">
        <p14:creationId xmlns:p14="http://schemas.microsoft.com/office/powerpoint/2010/main" val="67473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01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86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8362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১৯৫৪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সংবর্ধনা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অনুষ্টানে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শহীদ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সোরাওয়ার্দী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57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453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3105835"/>
            <a:ext cx="1203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১৯৫৪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সংবর্ধনা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অনুষ্টানে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শহীদ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সোরাওয়ার্দী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29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4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105835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শহীদ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সোরাওয়ার্দী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1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569</Words>
  <Application>Microsoft Office PowerPoint</Application>
  <PresentationFormat>Widescreen</PresentationFormat>
  <Paragraphs>67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Calibri Light</vt:lpstr>
      <vt:lpstr>NikoshBAN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78L6N72</dc:creator>
  <cp:lastModifiedBy>Azharul Islam</cp:lastModifiedBy>
  <cp:revision>146</cp:revision>
  <dcterms:created xsi:type="dcterms:W3CDTF">2019-09-07T11:47:53Z</dcterms:created>
  <dcterms:modified xsi:type="dcterms:W3CDTF">2020-07-10T11:48:55Z</dcterms:modified>
</cp:coreProperties>
</file>