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8" r:id="rId9"/>
    <p:sldId id="269" r:id="rId10"/>
    <p:sldId id="264" r:id="rId11"/>
    <p:sldId id="271" r:id="rId12"/>
    <p:sldId id="272" r:id="rId13"/>
    <p:sldId id="273" r:id="rId14"/>
    <p:sldId id="274" r:id="rId15"/>
    <p:sldId id="275" r:id="rId16"/>
    <p:sldId id="276" r:id="rId17"/>
    <p:sldId id="280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C55D19-2834-4BD0-8561-F6F9433DD9C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B356C2-0243-4881-9555-F38083B98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55D19-2834-4BD0-8561-F6F9433DD9C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356C2-0243-4881-9555-F38083B98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55D19-2834-4BD0-8561-F6F9433DD9C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356C2-0243-4881-9555-F38083B98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55D19-2834-4BD0-8561-F6F9433DD9C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356C2-0243-4881-9555-F38083B98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55D19-2834-4BD0-8561-F6F9433DD9C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356C2-0243-4881-9555-F38083B98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55D19-2834-4BD0-8561-F6F9433DD9C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356C2-0243-4881-9555-F38083B98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55D19-2834-4BD0-8561-F6F9433DD9C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356C2-0243-4881-9555-F38083B98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55D19-2834-4BD0-8561-F6F9433DD9C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356C2-0243-4881-9555-F38083B98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C55D19-2834-4BD0-8561-F6F9433DD9C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356C2-0243-4881-9555-F38083B98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EC55D19-2834-4BD0-8561-F6F9433DD9C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B356C2-0243-4881-9555-F38083B98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C55D19-2834-4BD0-8561-F6F9433DD9C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B356C2-0243-4881-9555-F38083B98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C55D19-2834-4BD0-8561-F6F9433DD9C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B356C2-0243-4881-9555-F38083B98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2184400"/>
            <a:ext cx="7773308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 smtClean="0"/>
              <a:t/>
            </a:r>
            <a:br>
              <a:rPr lang="bn-IN" dirty="0" smtClean="0"/>
            </a:br>
            <a:r>
              <a:rPr lang="bn-IN" sz="15300" dirty="0" smtClean="0">
                <a:solidFill>
                  <a:schemeClr val="bg1"/>
                </a:solidFill>
              </a:rPr>
              <a:t>স্বাগতম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rzon-Hall-Dha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5276" y="1447800"/>
            <a:ext cx="4733924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রাষ্ট্র ভাষা উর্দু ঘোষণা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114800" y="4953000"/>
            <a:ext cx="4724400" cy="762000"/>
          </a:xfrm>
          <a:prstGeom prst="rect">
            <a:avLst/>
          </a:prstGeom>
        </p:spPr>
        <p:txBody>
          <a:bodyPr vert="horz" rtlCol="0" anchor="ctr">
            <a:normAutofit fontScale="6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</a:pPr>
            <a:r>
              <a:rPr lang="bn-IN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কার্জন হল, ঢাকা বিশ্ববিদ্যালয়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0" y="1447800"/>
            <a:ext cx="3657600" cy="2667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bn-IN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১৯৪৮ সালের মার্চ মাসে</a:t>
            </a:r>
          </a:p>
          <a:p>
            <a:pPr lvl="0">
              <a:spcBef>
                <a:spcPct val="0"/>
              </a:spcBef>
            </a:pPr>
            <a:r>
              <a:rPr lang="bn-IN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ঢাকা বিশ্ববিদ্যালয়ের কার্জন হলে মোহাম্মদ আলী জিন্নাহ</a:t>
            </a:r>
            <a:r>
              <a:rPr lang="bn-IN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bn-IN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ঘোষণা করেন- “পাকিস্তানের একমাত্র রাষ্ট্রভাষা হবে উর্দু”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52400" y="4419600"/>
            <a:ext cx="3657600" cy="1295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</a:pPr>
            <a:r>
              <a:rPr lang="bn-IN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উপস্থিত সবাই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bn-IN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না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bn-IN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না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bn-IN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না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“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bn-IN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ধ্বনিতে </a:t>
            </a:r>
            <a:r>
              <a:rPr lang="bn-IN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এর </a:t>
            </a:r>
            <a:r>
              <a:rPr lang="bn-IN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প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্রতি</a:t>
            </a:r>
            <a:r>
              <a:rPr lang="bn-IN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বাদ </a:t>
            </a:r>
            <a:r>
              <a:rPr lang="bn-IN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জানায়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00" y="4419600"/>
            <a:ext cx="84582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 অধিকারের জন্য প্রগতিশীল রাজনীতিবিদ ও ঢাকা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ছাত্রদের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 সর্বদলীয়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সংগ্রাম পরিষদ গঠিত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 ছাত্র ও তরুণদের মধ্যে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ছিলেন কাজী গোলাম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শওকত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আলী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গাজীউল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হক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আব্দুল মতিন ও বঙ্গবন্ধু শেখ মুজিবুর রহমান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প্রমুখ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305800" cy="3701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8180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57200" y="4419600"/>
            <a:ext cx="8305799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1948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11 মার্চ ভাষার দাবিতে সমগ্র দেশে ধর্মঘট ডাকা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অলি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রহমা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কাজী গোলাম মাহবুব সহ অধিকাংশ নেতা গ্রেপ্তার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পীড়নে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0" y="631063"/>
            <a:ext cx="2592325" cy="3556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71"/>
          <a:stretch/>
        </p:blipFill>
        <p:spPr>
          <a:xfrm>
            <a:off x="3139226" y="631065"/>
            <a:ext cx="5582992" cy="3556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2984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55" y="94875"/>
            <a:ext cx="5393381" cy="400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74152" y="4280824"/>
            <a:ext cx="7476188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 পথ ধরে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952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ঢাকায়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অধিবেশন বসলে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ছাত্ররা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ঘেরাও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রাষ্ট্রভাষা বাংলার দাবিতে স্মারকলিপি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 নেয়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দিনটি 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 </a:t>
            </a:r>
            <a:r>
              <a:rPr lang="en-US" sz="2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২১শে</a:t>
            </a:r>
            <a:r>
              <a:rPr lang="as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394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924" y="4297740"/>
            <a:ext cx="7814256" cy="156966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সেদিন আন্দোলনকারীদের ঠেকাতে পুলিশ অস্ত্র হাতে </a:t>
            </a:r>
            <a:r>
              <a:rPr lang="as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ঝাঁপিয়ে পড়েছিল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তারা লাঠিচার্জ করে ও কাঁদানে গ্যাস </a:t>
            </a:r>
            <a:r>
              <a:rPr lang="as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ছোঁড়ে </a:t>
            </a:r>
            <a:r>
              <a:rPr lang="as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তাতেও দমাতে পারেনি </a:t>
            </a:r>
            <a:r>
              <a:rPr lang="as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বিক্ষোভকারীদের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মিছিলে নেতৃত্ব </a:t>
            </a:r>
            <a:r>
              <a:rPr lang="as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চ্ছিলেন</a:t>
            </a:r>
            <a:r>
              <a:rPr lang="as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</a:t>
            </a:r>
            <a:r>
              <a:rPr lang="as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গাজীউল হক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7"/>
          <a:stretch/>
        </p:blipFill>
        <p:spPr>
          <a:xfrm>
            <a:off x="2216219" y="204645"/>
            <a:ext cx="4761963" cy="39101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036917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038600"/>
            <a:ext cx="876299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পরে পুলিশ গুলি চালায়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গুলিতে নিহত হলেন রফিক 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আব্দুল 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‌,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আবুল বরকত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আহতের সংখ্যা ছিল অনেক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22 শে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ছাত্র জনতার মিছিলে শফিউ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রহমানসহ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ওলিউ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ল্লাহ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পুলিশের গুলিতে নিহত হয়ে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এছাড়া নাম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জানা আরো অনেকে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২১শে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২২শে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নিহত হয়েছিল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রা সবাই ভাষা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3" b="16550"/>
          <a:stretch/>
        </p:blipFill>
        <p:spPr>
          <a:xfrm>
            <a:off x="1232154" y="914400"/>
            <a:ext cx="6768846" cy="2949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7601" y="228600"/>
            <a:ext cx="167639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শহীদ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265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588654"/>
            <a:ext cx="73152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ও তরুণদের মধ্যে সক্রিয় ছিলেন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তিনজন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905000"/>
            <a:ext cx="1905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tx2">
                    <a:lumMod val="50000"/>
                  </a:schemeClr>
                </a:solidFill>
              </a:rPr>
              <a:t>একক কাজ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বাবা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83536"/>
            <a:ext cx="2362200" cy="248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5617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838200"/>
            <a:ext cx="282801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367" y="1947017"/>
            <a:ext cx="8713033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en-US" sz="36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36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bn-IN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যুক্তিসমূহ</a:t>
            </a:r>
            <a:r>
              <a:rPr lang="en-US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</a:t>
            </a:r>
            <a:r>
              <a:rPr lang="bn-IN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User\Desktop\বাবা\grou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613022"/>
            <a:ext cx="3886200" cy="3244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3836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447" t="3585" b="96036"/>
          <a:stretch/>
        </p:blipFill>
        <p:spPr>
          <a:xfrm>
            <a:off x="2766399" y="431859"/>
            <a:ext cx="76561" cy="24013"/>
          </a:xfrm>
          <a:custGeom>
            <a:avLst/>
            <a:gdLst>
              <a:gd name="connsiteX0" fmla="*/ 0 w 102081"/>
              <a:gd name="connsiteY0" fmla="*/ 0 h 24013"/>
              <a:gd name="connsiteX1" fmla="*/ 102081 w 102081"/>
              <a:gd name="connsiteY1" fmla="*/ 0 h 24013"/>
              <a:gd name="connsiteX2" fmla="*/ 102081 w 102081"/>
              <a:gd name="connsiteY2" fmla="*/ 9448 h 24013"/>
              <a:gd name="connsiteX3" fmla="*/ 76708 w 102081"/>
              <a:gd name="connsiteY3" fmla="*/ 6487 h 24013"/>
              <a:gd name="connsiteX4" fmla="*/ 22135 w 102081"/>
              <a:gd name="connsiteY4" fmla="*/ 23623 h 24013"/>
              <a:gd name="connsiteX5" fmla="*/ 20893 w 102081"/>
              <a:gd name="connsiteY5" fmla="*/ 24013 h 24013"/>
              <a:gd name="connsiteX6" fmla="*/ 0 w 102081"/>
              <a:gd name="connsiteY6" fmla="*/ 0 h 2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81" h="24013">
                <a:moveTo>
                  <a:pt x="0" y="0"/>
                </a:moveTo>
                <a:lnTo>
                  <a:pt x="102081" y="0"/>
                </a:lnTo>
                <a:lnTo>
                  <a:pt x="102081" y="9448"/>
                </a:lnTo>
                <a:lnTo>
                  <a:pt x="76708" y="6487"/>
                </a:lnTo>
                <a:lnTo>
                  <a:pt x="22135" y="23623"/>
                </a:lnTo>
                <a:lnTo>
                  <a:pt x="20893" y="2401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Isosceles Triangle 2"/>
          <p:cNvSpPr/>
          <p:nvPr/>
        </p:nvSpPr>
        <p:spPr>
          <a:xfrm>
            <a:off x="1513115" y="55150"/>
            <a:ext cx="6324600" cy="2409372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2344" y="2461476"/>
            <a:ext cx="5606143" cy="31120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2658070"/>
            <a:ext cx="2895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3581400"/>
            <a:ext cx="4724400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719944" y="5573490"/>
            <a:ext cx="5921829" cy="478971"/>
          </a:xfrm>
          <a:prstGeom prst="snip2Same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8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অভিনন্দন.png"/>
          <p:cNvPicPr>
            <a:picLocks noChangeAspect="1"/>
          </p:cNvPicPr>
          <p:nvPr/>
        </p:nvPicPr>
        <p:blipFill>
          <a:blip r:embed="rId2"/>
          <a:srcRect b="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2545140"/>
            <a:ext cx="4495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00B050"/>
                </a:solidFill>
              </a:rPr>
              <a:t>ধন্যবাদ</a:t>
            </a:r>
            <a:endParaRPr lang="en-US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228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81329"/>
            <a:ext cx="5257800" cy="33192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IN" dirty="0" smtClean="0"/>
              <a:t>নামঃ মোঃ গোলজার হোসেন</a:t>
            </a:r>
          </a:p>
          <a:p>
            <a:pPr>
              <a:buNone/>
            </a:pPr>
            <a:r>
              <a:rPr lang="bn-IN" dirty="0" smtClean="0"/>
              <a:t>পদবীঃ সহঃ প্রধান শিক্ষক</a:t>
            </a:r>
          </a:p>
          <a:p>
            <a:pPr>
              <a:buNone/>
            </a:pPr>
            <a:r>
              <a:rPr lang="bn-IN" dirty="0" smtClean="0"/>
              <a:t>কর্মস্থলঃ</a:t>
            </a:r>
          </a:p>
          <a:p>
            <a:pPr>
              <a:buNone/>
            </a:pPr>
            <a:r>
              <a:rPr lang="bn-IN" sz="2400" i="1" dirty="0" smtClean="0"/>
              <a:t>সড়াবাড়িয়া উচ্চ বিদ্যালয়</a:t>
            </a:r>
          </a:p>
          <a:p>
            <a:pPr>
              <a:buNone/>
            </a:pPr>
            <a:r>
              <a:rPr lang="bn-IN" sz="2400" i="1" dirty="0" smtClean="0"/>
              <a:t>বেরুয়ান, আটঘরিয়া, পাবনা</a:t>
            </a:r>
          </a:p>
          <a:p>
            <a:pPr>
              <a:buNone/>
            </a:pPr>
            <a:r>
              <a:rPr lang="bn-IN" sz="2400" i="1" dirty="0" smtClean="0"/>
              <a:t>মোবাইলঃ +৮৮০১৩১৭৩০২৮৮২</a:t>
            </a:r>
          </a:p>
          <a:p>
            <a:pPr>
              <a:buNone/>
            </a:pPr>
            <a:r>
              <a:rPr lang="bn-IN" sz="2400" i="1" dirty="0" smtClean="0"/>
              <a:t>ইমেইলঃ </a:t>
            </a:r>
            <a:r>
              <a:rPr lang="en-US" sz="2000" i="1" dirty="0" smtClean="0"/>
              <a:t>goljarhossain64@gmail.com</a:t>
            </a:r>
            <a:endParaRPr lang="bn-IN" sz="2000" i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>
                <a:solidFill>
                  <a:schemeClr val="bg2">
                    <a:lumMod val="10000"/>
                  </a:schemeClr>
                </a:solidFill>
              </a:rPr>
              <a:t>শিক্ষক পরিচিতি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 descr="বাব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524000"/>
            <a:ext cx="2849836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329"/>
            <a:ext cx="5105400" cy="202387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IN" dirty="0" smtClean="0"/>
              <a:t>শ্রেণিঃ সপ্তম (৭ম)</a:t>
            </a:r>
          </a:p>
          <a:p>
            <a:pPr algn="ctr">
              <a:buNone/>
            </a:pPr>
            <a:r>
              <a:rPr lang="bn-IN" sz="2400" dirty="0" smtClean="0"/>
              <a:t>বিষয়ঃ বাংলাদেশ ও বিশ্বপরিচয়</a:t>
            </a:r>
          </a:p>
          <a:p>
            <a:pPr algn="ctr">
              <a:buNone/>
            </a:pPr>
            <a:r>
              <a:rPr lang="bn-IN" sz="2400" dirty="0" smtClean="0"/>
              <a:t>অধ্যায়ঃ বাংলাদেশের স্বাধীনতা সংগ্রাম</a:t>
            </a:r>
            <a:endParaRPr lang="bn-IN" dirty="0" smtClean="0"/>
          </a:p>
          <a:p>
            <a:pPr algn="ctr">
              <a:buNone/>
            </a:pPr>
            <a:r>
              <a:rPr lang="bn-IN" sz="2400" dirty="0" smtClean="0"/>
              <a:t>পাঠাংশঃ রাষ্ট্রভাষা আন্দোলন</a:t>
            </a:r>
            <a:endParaRPr lang="bn-IN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bn-IN" dirty="0" smtClean="0">
                <a:solidFill>
                  <a:schemeClr val="bg2">
                    <a:lumMod val="10000"/>
                  </a:schemeClr>
                </a:solidFill>
              </a:rPr>
              <a:t>পাঠ পরিচিতি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 descr="বাব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580" y="1524000"/>
            <a:ext cx="328982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962401"/>
            <a:ext cx="5105400" cy="1295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bn-I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সময়ঃ</a:t>
            </a:r>
            <a:r>
              <a:rPr kumimoji="0" lang="bn-IN" sz="27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৪০ মিনিট</a:t>
            </a:r>
            <a:endParaRPr kumimoji="0" lang="bn-IN" sz="27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তারিখঃ </a:t>
            </a:r>
            <a:r>
              <a:rPr lang="bn-IN" sz="2400" dirty="0" smtClean="0"/>
              <a:t>১০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.০৭.২০২০ ইং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329"/>
            <a:ext cx="8458200" cy="179527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pPr algn="ctr">
              <a:lnSpc>
                <a:spcPct val="170000"/>
              </a:lnSpc>
              <a:buClr>
                <a:schemeClr val="accent2"/>
              </a:buClr>
              <a:buNone/>
            </a:pPr>
            <a:r>
              <a:rPr lang="as-IN" sz="22000" b="1" dirty="0" smtClean="0"/>
              <a:t>রাষ্ট্রভাষা আন্দোলন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bn-IN" dirty="0" smtClean="0">
                <a:solidFill>
                  <a:schemeClr val="bg2">
                    <a:lumMod val="10000"/>
                  </a:schemeClr>
                </a:solidFill>
              </a:rPr>
              <a:t>শিরোনামঃ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 descr="index 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81400"/>
            <a:ext cx="8458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329"/>
            <a:ext cx="8458200" cy="202387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bn-IN" dirty="0" smtClean="0"/>
              <a:t> রাষ্ট্রভাষা আন্দোলনের কারণ বর্ণনা করতে পারব;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bn-IN" dirty="0" smtClean="0"/>
              <a:t> রাষ্ট্রভাষা আন্দোলনের ঘটনা বর্ণনা করতে পারব;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bn-IN" dirty="0" smtClean="0"/>
              <a:t> রাষ্ট্রভাষা আন্দোলনের তাৎপর্য বিশ্লেষণ করতে পারব;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algn="ctr"/>
            <a:r>
              <a:rPr lang="bn-IN" dirty="0" smtClean="0">
                <a:solidFill>
                  <a:schemeClr val="bg2">
                    <a:lumMod val="10000"/>
                  </a:schemeClr>
                </a:solidFill>
              </a:rPr>
              <a:t>শিখনফলঃ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 descr="index 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21" y="3657600"/>
            <a:ext cx="5356358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নিচে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কিসের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ছবি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দেখতে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পাচ্ছি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?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Content Placeholder 4" descr="Shohid Min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66" y="1143000"/>
            <a:ext cx="7920434" cy="4233862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5486400"/>
            <a:ext cx="84582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কেন্দ্রিয়</a:t>
            </a:r>
            <a:r>
              <a:rPr kumimoji="0" lang="bn-IN" sz="4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শহীদ মিনার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4876800"/>
            <a:ext cx="8610600" cy="175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bn-IN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পাকিস্থানের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সংহতি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একাত্মতার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400px-Partition_of_India_1947-b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635"/>
            <a:ext cx="7772400" cy="4596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4876800"/>
            <a:ext cx="8610600" cy="175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ঐক্যসূত্রে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উর্দু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ভাষা-সংস্কৃতির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 descr="400px-Partition_of_India_1947-b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9470"/>
            <a:ext cx="7772400" cy="439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304800"/>
            <a:ext cx="5334000" cy="2514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bn-IN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 মুহাম্মাদ শহিদুল্লাহসহ এদেশের বুদ্ধিজীবী ও </a:t>
            </a:r>
            <a:r>
              <a:rPr lang="bn-IN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সাহিত্যকরা </a:t>
            </a:r>
            <a:r>
              <a:rPr lang="bn-IN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ভাষা, বাংলা সাহিত্য রক্ষায় এগিয়ে আসেন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400px-Partition_of_India_1947-bn.svg.png"/>
          <p:cNvPicPr>
            <a:picLocks noChangeAspect="1"/>
          </p:cNvPicPr>
          <p:nvPr/>
        </p:nvPicPr>
        <p:blipFill>
          <a:blip r:embed="rId2"/>
          <a:srcRect l="27133" r="27699" b="15476"/>
          <a:stretch>
            <a:fillRect/>
          </a:stretch>
        </p:blipFill>
        <p:spPr>
          <a:xfrm>
            <a:off x="5791200" y="304800"/>
            <a:ext cx="3276600" cy="5410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3352800"/>
            <a:ext cx="533400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bn-IN" sz="4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হিন্দু বা মুসলিম যেমন সত্য, তার চেয়ে বেশি সত্য আমারা বাঙালী -ড মুহাম্মাদ শহিদুল্লাহ।</a:t>
            </a:r>
            <a:endParaRPr lang="en-US" sz="44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292</TotalTime>
  <Words>461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 স্বাগতম  </vt:lpstr>
      <vt:lpstr>শিক্ষক পরিচিতি</vt:lpstr>
      <vt:lpstr>পাঠ পরিচিতি</vt:lpstr>
      <vt:lpstr>শিরোনামঃ</vt:lpstr>
      <vt:lpstr>শিখনফলঃ</vt:lpstr>
      <vt:lpstr>নিচে কিসের ছবি দেখতে পাচ্ছি ?</vt:lpstr>
      <vt:lpstr>Slide 7</vt:lpstr>
      <vt:lpstr>Slide 8</vt:lpstr>
      <vt:lpstr>Slide 9</vt:lpstr>
      <vt:lpstr>রাষ্ট্র ভাষা উর্দু ঘোষণা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Windows User</cp:lastModifiedBy>
  <cp:revision>37</cp:revision>
  <dcterms:created xsi:type="dcterms:W3CDTF">2020-06-28T13:55:11Z</dcterms:created>
  <dcterms:modified xsi:type="dcterms:W3CDTF">2020-07-10T11:42:13Z</dcterms:modified>
</cp:coreProperties>
</file>