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942" y="1371600"/>
            <a:ext cx="6286116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99" y="381000"/>
            <a:ext cx="5410201" cy="4052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085849" y="5334000"/>
            <a:ext cx="7505700" cy="769441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ময়লা-আবর্জনার নির্দিষ্ট জায়গা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3619500" cy="34385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3" name="Picture 2" descr="3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04800"/>
            <a:ext cx="3595688" cy="35147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33400" y="5105400"/>
            <a:ext cx="7772400" cy="646331"/>
          </a:xfrm>
          <a:prstGeom prst="rect">
            <a:avLst/>
          </a:prstGeom>
          <a:solidFill>
            <a:srgbClr val="92D050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জলাবদ্ধতামুক্ত থাকার জন্য নালা ও খাল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"/>
            <a:ext cx="3429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895600"/>
            <a:ext cx="8382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তোমরা চারটি দলে ভাগ হও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প্রত্যেক দল তোমাদের এলাকায় কী কী উন্নয়ন মূলক কাজ করা দরকার তা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153400" cy="3139321"/>
          </a:xfrm>
          <a:prstGeom prst="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তোমরা এখন বইয়ের 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৪৪-৪৫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 পৃষ্ঠা বের করে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মিলিয়ে নাও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500" y="533400"/>
            <a:ext cx="3429000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60950"/>
            <a:ext cx="81534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সঠিক উত্তরটি খাতায় লিখ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১.গ্রাম এলাকায় নিরাপদ পানির জন্য কী প্রয়োজন?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ক)পুকুর খ)নদী গ)নলকূপ ঘ)খাল।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90600"/>
            <a:ext cx="76200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উপযুক্ত শব্দ দিয়ে শুন্যস্থান পূরন কর 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ক)আমরা কেউ কেউ--------বাস করি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খ)প্রত্যেকের বসবাসের এলাকাকে তার--------নিজ এলাকা বলা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1628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সংক্ষেপে উত্তর লিখঃ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ক)গ্রা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মীণ অঞ্চলের দুইটি সুবিধা উল্লেখ কর।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খ)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কিভাবে রাস্তা-ঘাট ও সেতু মেরামত করা সম্ভব লিখ।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905000" y="457200"/>
            <a:ext cx="5486400" cy="186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362200"/>
            <a:ext cx="5486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76400" y="430916"/>
            <a:ext cx="57912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828800"/>
            <a:ext cx="7924800" cy="372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জয়শ্রী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রায়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মিয়াপাড়া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,লালমনিরহাট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latin typeface="NSimSun" pitchFamily="49" charset="-122"/>
                <a:ea typeface="NSimSun" pitchFamily="49" charset="-122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62851"/>
            <a:ext cx="5257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itchFamily="2" charset="0"/>
                <a:cs typeface="NikoshBAN" pitchFamily="2" charset="0"/>
              </a:rPr>
              <a:t>পাঠ পরিচিতি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2667000"/>
            <a:ext cx="777240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বিষয়ঃবাংলাদেশ ও বিশ্বপরিচ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য়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চতুর্থ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>
                <a:latin typeface="NikoshBAN" pitchFamily="2" charset="0"/>
                <a:cs typeface="NikoshBAN" pitchFamily="2" charset="0"/>
              </a:rPr>
              <a:t>পাঠঃএলাকার উন্নয়ন </a:t>
            </a:r>
          </a:p>
          <a:p>
            <a:pPr algn="just"/>
            <a:r>
              <a:rPr lang="bn-BD" sz="3600" dirty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গ্রামাঞ্চল </a:t>
            </a:r>
            <a:endParaRPr lang="bn-BD" sz="3600" i="1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i="1" dirty="0">
                <a:latin typeface="NikoshBAN" pitchFamily="2" charset="0"/>
                <a:cs typeface="NikoshBAN" pitchFamily="2" charset="0"/>
              </a:rPr>
              <a:t>সময়ঃ৪৫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762000"/>
            <a:ext cx="40386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200400"/>
            <a:ext cx="8382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৯.১.১.নিজ এলাকার ঊন্নয়ন মূলক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কর্মকান্ডে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র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তালিকা তৈরি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82969"/>
            <a:ext cx="4038600" cy="2398737"/>
          </a:xfrm>
          <a:prstGeom prst="rect">
            <a:avLst/>
          </a:prstGeom>
        </p:spPr>
      </p:pic>
      <p:pic>
        <p:nvPicPr>
          <p:cNvPr id="5" name="Picture 4" descr="103.jpg"/>
          <p:cNvPicPr>
            <a:picLocks noChangeAspect="1"/>
          </p:cNvPicPr>
          <p:nvPr/>
        </p:nvPicPr>
        <p:blipFill>
          <a:blip r:embed="rId3"/>
          <a:srcRect b="8333"/>
          <a:stretch>
            <a:fillRect/>
          </a:stretch>
        </p:blipFill>
        <p:spPr>
          <a:xfrm>
            <a:off x="4800602" y="1482968"/>
            <a:ext cx="3832485" cy="2390177"/>
          </a:xfrm>
          <a:prstGeom prst="rect">
            <a:avLst/>
          </a:prstGeom>
        </p:spPr>
      </p:pic>
      <p:pic>
        <p:nvPicPr>
          <p:cNvPr id="6" name="Picture 5" descr="5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2" y="4010622"/>
            <a:ext cx="3832485" cy="2390178"/>
          </a:xfrm>
          <a:prstGeom prst="rect">
            <a:avLst/>
          </a:prstGeom>
        </p:spPr>
      </p:pic>
      <p:pic>
        <p:nvPicPr>
          <p:cNvPr id="7" name="Picture 6" descr="1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1" y="4307172"/>
            <a:ext cx="4038600" cy="21236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C2D5FC-A90C-43DC-BDDA-9B134E2A2DDE}"/>
              </a:ext>
            </a:extLst>
          </p:cNvPr>
          <p:cNvSpPr txBox="1"/>
          <p:nvPr/>
        </p:nvSpPr>
        <p:spPr>
          <a:xfrm>
            <a:off x="2311610" y="347297"/>
            <a:ext cx="4038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এ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ো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িছু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ি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62484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429000"/>
            <a:ext cx="76200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এলাকার উন্নয়ন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গ্রামাঞ্চল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5791200"/>
            <a:ext cx="5867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স্তা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ও সাঁকো মেরামত।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6" name="Picture 5" descr="3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248" y="228598"/>
            <a:ext cx="3429000" cy="259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7" name="Picture 6" descr="3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79" y="228599"/>
            <a:ext cx="3581400" cy="2590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7" descr="3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1"/>
            <a:ext cx="3429000" cy="228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9" name="Picture 8" descr="30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474" y="3048002"/>
            <a:ext cx="3686330" cy="228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14400"/>
            <a:ext cx="5715000" cy="3810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952500" y="5181600"/>
            <a:ext cx="72390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নিরাপদ পানি পাওয়ার জন্য টিউবয়েল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533400"/>
            <a:ext cx="7010399" cy="41839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33400" y="5181600"/>
            <a:ext cx="77724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প্রতি বাড়িতে সেনিটারি পায়খানা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191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NSimSun</vt:lpstr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DPE</cp:lastModifiedBy>
  <cp:revision>101</cp:revision>
  <dcterms:created xsi:type="dcterms:W3CDTF">2006-08-16T00:00:00Z</dcterms:created>
  <dcterms:modified xsi:type="dcterms:W3CDTF">2020-07-10T06:02:55Z</dcterms:modified>
</cp:coreProperties>
</file>