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EAE8-D598-47EA-BCA4-DC8FD1841D0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DC64-1F4D-44FC-86FA-4D5DEA028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9DC64-1F4D-44FC-86FA-4D5DEA028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F7A5-7CA4-4475-9BE9-2CAAD9C11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ED954-5737-49CC-91A3-4ED8797B2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890A5-89F4-4519-8488-E50112E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D968A-F9A8-402C-A2BE-A7EC2C0E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E697-8B19-447B-89AF-F1D9871E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0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A25B-8E74-4AC2-82EB-2A38DC1E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38D7E-6351-4779-AEC1-87DB44C02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35BC-DAB7-4AA7-83E0-5FDE0BCC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C96D-7778-4C4F-A2EC-E3ED8510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49286-48E5-41BB-88E9-8220BDF0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77D39-CE54-4005-BB88-1A5372009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D0217-9187-4609-8A9D-B25E932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8FC92-ECAC-42C2-882C-069D50B3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CF3D7-4099-4F96-917A-F7E7C7D3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B974E-8B4C-4044-89EB-3D1DD8AF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71E8-B88B-4E17-A170-828240ED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1129-91C4-4506-A2B0-DDE408B3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DACF-443F-4467-9B26-42AA46FC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ACB12-48B8-43F6-8F34-89A961FE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EF343-7861-423B-91FE-7AC55BF8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2458-9E46-4290-A499-66F73E90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5E753-7676-4F59-A813-DAD9A66F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FC8A9-A19C-4EAA-9B42-B885994F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0220C-3B5C-40D6-988F-51BB475C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DF76-E031-4924-BCCF-E9D33BBE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E80D-FB0B-4E87-819F-C2E3C8A5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9E2D-0917-45B7-8A4A-6635A8485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B145B-BE51-4C7A-B344-99231B26F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C79AD-6AEB-440F-ABE4-C8AEA6FC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6B1D4-3F6B-448E-86DC-7A760FE6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84977-E20C-452C-BEC3-D963238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3CB4-9979-4C35-A169-6A667C30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1A7F6-2EF2-4F55-917C-7FE87AD9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07478-C2A4-46E0-9141-C1C6A51E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D151A-18F2-4057-A6EC-2CA55F319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DD3BD-7004-4D0D-B13A-68931622B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DC27F-C6F5-46C6-9B65-CF3172F6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02FD7-E176-4E20-AC13-A9E6B8C6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4988-CEF1-4090-A8D4-701F6E2B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91BF-E2CD-4949-9F85-8E789B8B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9119B-A512-43E6-8D74-FACC3FE7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2A6C6-BDF3-47CA-AAAD-111F394D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7E10E-8CD4-457A-B9C4-E387B38A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C0548-3E93-4A4A-B0BD-EF2E7F2A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67309-5219-4868-B1D4-09C69F8D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0F700-F6CD-4028-BA4C-1F856F62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0287-BA5F-4DB3-8A84-ABC19F53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063F-545A-4476-873E-96473524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993B2-3E58-4BC2-8483-53E4BC85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C018E-4DEF-431A-BA95-038D4039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50CE5-F9BA-4030-8927-4EA82962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ED8DC-903E-4A6D-AA9C-DC77A7C7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1CA-D35E-4EF9-B61D-F39F2BE5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CACD6-C32D-46EF-8445-B77BB676F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86712-6757-4629-8BCC-C19A744DD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EC6F9-E17C-4DA8-B7B5-F8AB74A1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46868-BCC4-46D4-A43B-4DC5CAE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DE9D-0888-452D-AD72-70F0ADEC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12976-6BF5-4A09-B4EE-283D0222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C73A0-1D7D-48A5-94C3-37357E36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71A26-DA54-481B-9FC8-08009A1BA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4E46-BB70-47AA-A0BC-B1B67E974A2D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25311-6764-48FE-A303-774A6860F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8CA79-E230-4B63-ADDA-92F1A79D1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2C75-0225-4B0C-B01F-508B50A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18C74-643D-4444-920C-4E20F27C4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24"/>
            <a:ext cx="12192000" cy="6756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9CD3B-B78E-4D86-B540-563ABD2CEE81}"/>
              </a:ext>
            </a:extLst>
          </p:cNvPr>
          <p:cNvSpPr txBox="1"/>
          <p:nvPr/>
        </p:nvSpPr>
        <p:spPr>
          <a:xfrm>
            <a:off x="2082018" y="151345"/>
            <a:ext cx="8595360" cy="43396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l"/>
            <a:r>
              <a:rPr lang="bn-IN" sz="138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8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7200D-663D-4A8F-8908-62C032F0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" y="40956"/>
            <a:ext cx="6028197" cy="4011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F8134-B6EF-4B6B-A794-FD6F306F6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1" b="9050"/>
          <a:stretch/>
        </p:blipFill>
        <p:spPr>
          <a:xfrm>
            <a:off x="6302326" y="-1"/>
            <a:ext cx="5889674" cy="405244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DF12D92-F464-466D-B4C6-03337FD88227}"/>
              </a:ext>
            </a:extLst>
          </p:cNvPr>
          <p:cNvSpPr/>
          <p:nvPr/>
        </p:nvSpPr>
        <p:spPr>
          <a:xfrm>
            <a:off x="281354" y="5064369"/>
            <a:ext cx="984738" cy="534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DC40F-F179-42DC-9A10-AD8C09E821DF}"/>
              </a:ext>
            </a:extLst>
          </p:cNvPr>
          <p:cNvSpPr txBox="1"/>
          <p:nvPr/>
        </p:nvSpPr>
        <p:spPr>
          <a:xfrm>
            <a:off x="1800665" y="4946934"/>
            <a:ext cx="9762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পায়ে বা ভেজা হাতে বৈদ্যুতিক সুইচ না ধরা।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8620E-A7DA-4998-90BE-E055E4DB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28"/>
            <a:ext cx="5787743" cy="351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4000A-7AB0-42D9-8C81-F223FF72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21" y="379828"/>
            <a:ext cx="6094348" cy="351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8911986-AD49-4DB8-8EFC-FD8C839EABD3}"/>
              </a:ext>
            </a:extLst>
          </p:cNvPr>
          <p:cNvSpPr/>
          <p:nvPr/>
        </p:nvSpPr>
        <p:spPr>
          <a:xfrm>
            <a:off x="0" y="5211003"/>
            <a:ext cx="689317" cy="35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E6D63-85DB-4535-8302-EC77C1C3333F}"/>
              </a:ext>
            </a:extLst>
          </p:cNvPr>
          <p:cNvSpPr txBox="1"/>
          <p:nvPr/>
        </p:nvSpPr>
        <p:spPr>
          <a:xfrm>
            <a:off x="637736" y="5211003"/>
            <a:ext cx="11788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 ও কীটনাশকের গায়ে স্পষ্ট করে লিখে রাখা ,যেন ভুলবশত কেউ খেয়ে না ফেলে।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1F5A-970F-4456-BF43-20D3C623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4" y="137160"/>
            <a:ext cx="6547338" cy="430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83447-B48D-4065-B2F1-F954E35ED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b="9566"/>
          <a:stretch/>
        </p:blipFill>
        <p:spPr>
          <a:xfrm>
            <a:off x="6836899" y="137160"/>
            <a:ext cx="5025242" cy="430471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FB2F60A-7BEB-41F4-A576-0B86B290BB56}"/>
              </a:ext>
            </a:extLst>
          </p:cNvPr>
          <p:cNvSpPr/>
          <p:nvPr/>
        </p:nvSpPr>
        <p:spPr>
          <a:xfrm>
            <a:off x="118844" y="5078437"/>
            <a:ext cx="683014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33169-00AF-4098-AAC6-43D8B8F29BEF}"/>
              </a:ext>
            </a:extLst>
          </p:cNvPr>
          <p:cNvSpPr txBox="1"/>
          <p:nvPr/>
        </p:nvSpPr>
        <p:spPr>
          <a:xfrm>
            <a:off x="1111348" y="5078437"/>
            <a:ext cx="1059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 ও বিদ্যুত ব্যবহারের পর বন্ধ রাখা।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91354-6384-4FD8-BBED-96C80CB7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" y="22188"/>
            <a:ext cx="6248400" cy="39167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15BFF-91E9-4677-AED7-1377D65F7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96" r="3107"/>
          <a:stretch>
            <a:fillRect/>
          </a:stretch>
        </p:blipFill>
        <p:spPr>
          <a:xfrm>
            <a:off x="6518261" y="112542"/>
            <a:ext cx="5327483" cy="38264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35C75-0FC4-4ECD-8B8B-0C4488255A68}"/>
              </a:ext>
            </a:extLst>
          </p:cNvPr>
          <p:cNvSpPr txBox="1"/>
          <p:nvPr/>
        </p:nvSpPr>
        <p:spPr>
          <a:xfrm>
            <a:off x="872197" y="4768949"/>
            <a:ext cx="7441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দেখি .........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5488E-E972-437A-9757-0B25FCB2F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91" y="0"/>
            <a:ext cx="5959409" cy="2996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03E3F-1178-41D4-9BB7-B0054AC48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92837" cy="2996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44B11-E896-4B7E-80AE-FAD242FCD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7" y="3147646"/>
            <a:ext cx="5798820" cy="215820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ECC83B9-5FD6-4A15-BD58-F426C107D239}"/>
              </a:ext>
            </a:extLst>
          </p:cNvPr>
          <p:cNvSpPr/>
          <p:nvPr/>
        </p:nvSpPr>
        <p:spPr>
          <a:xfrm>
            <a:off x="126609" y="6175717"/>
            <a:ext cx="914400" cy="5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66739-E695-4C8F-A9C4-AE19508FD053}"/>
              </a:ext>
            </a:extLst>
          </p:cNvPr>
          <p:cNvSpPr txBox="1"/>
          <p:nvPr/>
        </p:nvSpPr>
        <p:spPr>
          <a:xfrm>
            <a:off x="2757268" y="6058282"/>
            <a:ext cx="900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আগুনের ব্যবহারে সতর্ক থাকা।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E1E19-5787-4044-9A23-B1E16B0F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0" y="560333"/>
            <a:ext cx="5264649" cy="34222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FC4CC-A334-4CC6-BE16-3D1184CB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38" y="351691"/>
            <a:ext cx="6491562" cy="388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D7557E0-06C6-4D2C-9B0F-1E4D030FF888}"/>
              </a:ext>
            </a:extLst>
          </p:cNvPr>
          <p:cNvSpPr/>
          <p:nvPr/>
        </p:nvSpPr>
        <p:spPr>
          <a:xfrm>
            <a:off x="365690" y="5078437"/>
            <a:ext cx="661252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D0A3C-A072-4121-A482-F7BD32084427}"/>
              </a:ext>
            </a:extLst>
          </p:cNvPr>
          <p:cNvSpPr txBox="1"/>
          <p:nvPr/>
        </p:nvSpPr>
        <p:spPr>
          <a:xfrm>
            <a:off x="1209822" y="4937760"/>
            <a:ext cx="10775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অপরিচিতদের পরিচয় জেনে ঘরের দরজা খোলা।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D34C7-49C0-4BB7-8C40-44EC63D1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11" y="281354"/>
            <a:ext cx="6858000" cy="5572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10482-166E-4E6F-89DD-1403E434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87" y="427253"/>
            <a:ext cx="5367997" cy="509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704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B7828-927C-4891-B45C-230F5276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27" y="267286"/>
            <a:ext cx="9762979" cy="393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9A87A-E650-4CB8-9239-C3D7EC1B8C2F}"/>
              </a:ext>
            </a:extLst>
          </p:cNvPr>
          <p:cNvSpPr txBox="1"/>
          <p:nvPr/>
        </p:nvSpPr>
        <p:spPr>
          <a:xfrm>
            <a:off x="1913206" y="4332849"/>
            <a:ext cx="962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প্রাথমিক চিকিৎসার বাক্স রাখা।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410C0D0-D367-4432-A576-0ED131424DA6}"/>
              </a:ext>
            </a:extLst>
          </p:cNvPr>
          <p:cNvSpPr/>
          <p:nvPr/>
        </p:nvSpPr>
        <p:spPr>
          <a:xfrm>
            <a:off x="656492" y="4445391"/>
            <a:ext cx="66587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95522-5158-4B73-B470-A838A598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04"/>
            <a:ext cx="6260123" cy="4319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08059-686A-497E-9D0A-03CB42066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" b="12937"/>
          <a:stretch/>
        </p:blipFill>
        <p:spPr>
          <a:xfrm>
            <a:off x="5835918" y="1453703"/>
            <a:ext cx="6356081" cy="4319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1F352-0900-4085-BEE7-9BE46F424E0E}"/>
              </a:ext>
            </a:extLst>
          </p:cNvPr>
          <p:cNvSpPr txBox="1"/>
          <p:nvPr/>
        </p:nvSpPr>
        <p:spPr>
          <a:xfrm>
            <a:off x="1641232" y="6025691"/>
            <a:ext cx="10663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 বা গাছ বেয়ে না ওঠা বা লাফালাফি না করা।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5D4C5-A680-44D2-8C5C-16844A11E1D6}"/>
              </a:ext>
            </a:extLst>
          </p:cNvPr>
          <p:cNvSpPr/>
          <p:nvPr/>
        </p:nvSpPr>
        <p:spPr>
          <a:xfrm>
            <a:off x="2652589" y="253376"/>
            <a:ext cx="6886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ঘরের বাইরে নিরাপদ থাকার উপায়ঃ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6546B-4DF2-4D75-B960-84B5859B5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1" y="951911"/>
            <a:ext cx="5868829" cy="4419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FF8A1-9066-4A4E-957D-EECE2060D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57" y="951912"/>
            <a:ext cx="5074920" cy="4419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E7465-A089-40E6-857E-1694309FC1A1}"/>
              </a:ext>
            </a:extLst>
          </p:cNvPr>
          <p:cNvSpPr txBox="1"/>
          <p:nvPr/>
        </p:nvSpPr>
        <p:spPr>
          <a:xfrm>
            <a:off x="1670409" y="5697415"/>
            <a:ext cx="1121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জলাশয়ের আশেপাশে খেলার সময় সতর্ক থাকা।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AC23F-9D8C-46D9-948D-8B5F215C2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" b="23981"/>
          <a:stretch/>
        </p:blipFill>
        <p:spPr>
          <a:xfrm>
            <a:off x="98474" y="0"/>
            <a:ext cx="12093526" cy="5143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C7D47C-DABB-431F-80EB-08D9DAA18B7D}"/>
              </a:ext>
            </a:extLst>
          </p:cNvPr>
          <p:cNvSpPr/>
          <p:nvPr/>
        </p:nvSpPr>
        <p:spPr>
          <a:xfrm>
            <a:off x="1335722" y="5565503"/>
            <a:ext cx="9520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 থাকি ,নিরাপদে থাকি ও করোনা থেকে মুক্ত থাকি।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61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EA021-7CB2-41F9-961A-3ED86C6C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7" y="247864"/>
            <a:ext cx="5440025" cy="46432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C2C53-6B43-4D58-A311-ED078AEAD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823"/>
            <a:ext cx="5880213" cy="47632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A99C1-214C-4215-9242-90B0D6F31838}"/>
              </a:ext>
            </a:extLst>
          </p:cNvPr>
          <p:cNvSpPr txBox="1"/>
          <p:nvPr/>
        </p:nvSpPr>
        <p:spPr>
          <a:xfrm>
            <a:off x="3291841" y="5169375"/>
            <a:ext cx="520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রাস্তায় খেলাধুলা না করা।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97C18-0AF0-4EC3-9822-E61D5476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92113"/>
            <a:ext cx="5072870" cy="4388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9AB430-4EA8-4121-BE78-D9E5FAB62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06" y="318723"/>
            <a:ext cx="5521880" cy="4388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E9AB6-2829-430C-A50D-3CC56E15EAC8}"/>
              </a:ext>
            </a:extLst>
          </p:cNvPr>
          <p:cNvSpPr txBox="1"/>
          <p:nvPr/>
        </p:nvSpPr>
        <p:spPr>
          <a:xfrm>
            <a:off x="3235570" y="5289452"/>
            <a:ext cx="1046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সতর্ক থাকা।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9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2270F6-660D-4690-9B5A-4BE8D3FE6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27235"/>
              </p:ext>
            </p:extLst>
          </p:nvPr>
        </p:nvGraphicFramePr>
        <p:xfrm>
          <a:off x="168812" y="1055077"/>
          <a:ext cx="12023188" cy="566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668">
                  <a:extLst>
                    <a:ext uri="{9D8B030D-6E8A-4147-A177-3AD203B41FA5}">
                      <a16:colId xmlns:a16="http://schemas.microsoft.com/office/drawing/2014/main" val="3091959145"/>
                    </a:ext>
                  </a:extLst>
                </a:gridCol>
                <a:gridCol w="8351520">
                  <a:extLst>
                    <a:ext uri="{9D8B030D-6E8A-4147-A177-3AD203B41FA5}">
                      <a16:colId xmlns:a16="http://schemas.microsoft.com/office/drawing/2014/main" val="3641247648"/>
                    </a:ext>
                  </a:extLst>
                </a:gridCol>
              </a:tblGrid>
              <a:tr h="1058494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 কাজ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653685"/>
                  </a:ext>
                </a:extLst>
              </a:tr>
              <a:tr h="1534584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থার্মোমিটার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বাড়িতে কি কি দূর্ঘটনা ঘটে তার একটি তালিকা তৈরি কর।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336964"/>
                  </a:ext>
                </a:extLst>
              </a:tr>
              <a:tr h="1534584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ব্যান্ডেজ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ঘরের বাইরে কিভাবে নিরাপদ থাকা যায় লেখ।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03626"/>
                  </a:ext>
                </a:extLst>
              </a:tr>
              <a:tr h="1534584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টেপ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প্রাথমিক চিকিৎসার বাক্সে সাধারণত কি কি থাকে লেখ।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874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D1266E-5572-4683-9B39-A75AD154B5FE}"/>
              </a:ext>
            </a:extLst>
          </p:cNvPr>
          <p:cNvSpPr txBox="1"/>
          <p:nvPr/>
        </p:nvSpPr>
        <p:spPr>
          <a:xfrm>
            <a:off x="4149970" y="0"/>
            <a:ext cx="303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04894-2DC0-49DD-8518-C3410CE4A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1" y="1457178"/>
            <a:ext cx="4289474" cy="4982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AEEAF2-8E37-4B7C-92B2-6C337E8EF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0" y="1147691"/>
            <a:ext cx="4289474" cy="5291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48B54-3D66-42FE-8D1B-1E6923116674}"/>
              </a:ext>
            </a:extLst>
          </p:cNvPr>
          <p:cNvSpPr txBox="1"/>
          <p:nvPr/>
        </p:nvSpPr>
        <p:spPr>
          <a:xfrm>
            <a:off x="3018640" y="0"/>
            <a:ext cx="4867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31247-6750-4219-AC9B-5D14ECB83D89}"/>
              </a:ext>
            </a:extLst>
          </p:cNvPr>
          <p:cNvSpPr/>
          <p:nvPr/>
        </p:nvSpPr>
        <p:spPr>
          <a:xfrm>
            <a:off x="4111436" y="749292"/>
            <a:ext cx="226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90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1429A-A451-48FA-BAA5-76E40EE0F32A}"/>
              </a:ext>
            </a:extLst>
          </p:cNvPr>
          <p:cNvSpPr txBox="1"/>
          <p:nvPr/>
        </p:nvSpPr>
        <p:spPr>
          <a:xfrm>
            <a:off x="3263705" y="464234"/>
            <a:ext cx="467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3F114-FA70-49DE-A726-8A1023F9EDAC}"/>
              </a:ext>
            </a:extLst>
          </p:cNvPr>
          <p:cNvSpPr txBox="1"/>
          <p:nvPr/>
        </p:nvSpPr>
        <p:spPr>
          <a:xfrm>
            <a:off x="112542" y="2363297"/>
            <a:ext cx="1057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ছুরি , কাঁচি জাতীয় ধারালো জিনিস কিভাবে ব্যবহার করব?                                                                                                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570C7-B84F-4514-B4FE-091F41C73823}"/>
              </a:ext>
            </a:extLst>
          </p:cNvPr>
          <p:cNvSpPr txBox="1"/>
          <p:nvPr/>
        </p:nvSpPr>
        <p:spPr>
          <a:xfrm>
            <a:off x="575993" y="3244334"/>
            <a:ext cx="839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সাবধানে ব্যবহার করব।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29636-C521-4B1B-A7A6-E348369C4835}"/>
              </a:ext>
            </a:extLst>
          </p:cNvPr>
          <p:cNvSpPr txBox="1"/>
          <p:nvPr/>
        </p:nvSpPr>
        <p:spPr>
          <a:xfrm>
            <a:off x="112542" y="4200805"/>
            <a:ext cx="868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২।কোথায়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করা যাবে না?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85C8F-7968-4D19-B396-08F593BEE4DB}"/>
              </a:ext>
            </a:extLst>
          </p:cNvPr>
          <p:cNvSpPr txBox="1"/>
          <p:nvPr/>
        </p:nvSpPr>
        <p:spPr>
          <a:xfrm>
            <a:off x="575993" y="5081842"/>
            <a:ext cx="674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রাস্তায় খেলাধুলা করা যাবে না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B55C89-51D6-47CD-90D8-522E99C0D478}"/>
              </a:ext>
            </a:extLst>
          </p:cNvPr>
          <p:cNvSpPr txBox="1"/>
          <p:nvPr/>
        </p:nvSpPr>
        <p:spPr>
          <a:xfrm>
            <a:off x="4318781" y="323557"/>
            <a:ext cx="562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 ব্যবস্থা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80336-1638-4002-BB8D-84E8581B3C57}"/>
              </a:ext>
            </a:extLst>
          </p:cNvPr>
          <p:cNvSpPr txBox="1"/>
          <p:nvPr/>
        </p:nvSpPr>
        <p:spPr>
          <a:xfrm>
            <a:off x="422031" y="2644726"/>
            <a:ext cx="108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শিশু দিয়ে অপারগ শিশুর নিরাময়ের ব্যবস্থা করব।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8624B-C64B-416E-9FC9-694D56FE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9" y="-180535"/>
            <a:ext cx="4266028" cy="426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2BA99-8CAB-47F6-AB94-92ED733768F6}"/>
              </a:ext>
            </a:extLst>
          </p:cNvPr>
          <p:cNvSpPr txBox="1"/>
          <p:nvPr/>
        </p:nvSpPr>
        <p:spPr>
          <a:xfrm>
            <a:off x="940190" y="4085493"/>
            <a:ext cx="9726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সাধারনত কি কি কারনে দূর্ঘটনা ঘটে তার একটি তালিকা তৈরি করবে এবং তার প্রতিকারের উপায়গুলো লিখে আনবে।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0487D-63A2-4279-91FD-1C675062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26558"/>
            <a:ext cx="11802794" cy="6583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98A51-722C-4E78-8C0B-A1A782D77253}"/>
              </a:ext>
            </a:extLst>
          </p:cNvPr>
          <p:cNvSpPr txBox="1"/>
          <p:nvPr/>
        </p:nvSpPr>
        <p:spPr>
          <a:xfrm>
            <a:off x="2799471" y="1083212"/>
            <a:ext cx="7624689" cy="221599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l"/>
            <a:r>
              <a:rPr lang="bn-IN" sz="13800" b="1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762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AAAD3A-059D-4925-9A5E-3E2513F627F6}"/>
              </a:ext>
            </a:extLst>
          </p:cNvPr>
          <p:cNvGrpSpPr/>
          <p:nvPr/>
        </p:nvGrpSpPr>
        <p:grpSpPr>
          <a:xfrm>
            <a:off x="338328" y="2217303"/>
            <a:ext cx="2714860" cy="3891108"/>
            <a:chOff x="456423" y="1300315"/>
            <a:chExt cx="2714860" cy="389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CBF07C-8F1B-4CB9-A5AE-81117D60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1951306" cy="25293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8213F0-4919-4E7A-8378-F4574484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3" y="1300315"/>
              <a:ext cx="2714860" cy="389110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75E05FE-CD10-4AC4-A674-D9C69D20AABD}"/>
              </a:ext>
            </a:extLst>
          </p:cNvPr>
          <p:cNvSpPr/>
          <p:nvPr/>
        </p:nvSpPr>
        <p:spPr>
          <a:xfrm>
            <a:off x="4356295" y="3025783"/>
            <a:ext cx="85437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71E21-B711-4DD0-A892-3EA0D7612FBB}"/>
              </a:ext>
            </a:extLst>
          </p:cNvPr>
          <p:cNvSpPr/>
          <p:nvPr/>
        </p:nvSpPr>
        <p:spPr>
          <a:xfrm>
            <a:off x="4548337" y="380258"/>
            <a:ext cx="3217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1822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CD8442-EDE4-4F8C-8E84-6B77222195A5}"/>
              </a:ext>
            </a:extLst>
          </p:cNvPr>
          <p:cNvSpPr/>
          <p:nvPr/>
        </p:nvSpPr>
        <p:spPr>
          <a:xfrm>
            <a:off x="4313304" y="698082"/>
            <a:ext cx="2670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BA28A-0CA8-4CB0-BE4E-6B1D2421C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388"/>
            <a:ext cx="3544042" cy="45689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BC2335-0441-465A-8D78-1E60D3A2CB06}"/>
              </a:ext>
            </a:extLst>
          </p:cNvPr>
          <p:cNvSpPr/>
          <p:nvPr/>
        </p:nvSpPr>
        <p:spPr>
          <a:xfrm>
            <a:off x="4089009" y="2696909"/>
            <a:ext cx="77278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                        পাঠের শিরোনামঃআমাদের দায়িত্ব ও কর্তব্য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পাঠঃবাড়িতে নিরাপত্তা রক্ষা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42211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9B4FA4-E49D-4471-AD05-C254D71BCC2F}"/>
              </a:ext>
            </a:extLst>
          </p:cNvPr>
          <p:cNvGrpSpPr/>
          <p:nvPr/>
        </p:nvGrpSpPr>
        <p:grpSpPr>
          <a:xfrm>
            <a:off x="3840480" y="200464"/>
            <a:ext cx="5334000" cy="2438400"/>
            <a:chOff x="1828800" y="228600"/>
            <a:chExt cx="5334000" cy="2438400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1FF87149-F363-4B4A-843F-0E66EE7B036B}"/>
                </a:ext>
              </a:extLst>
            </p:cNvPr>
            <p:cNvSpPr/>
            <p:nvPr/>
          </p:nvSpPr>
          <p:spPr>
            <a:xfrm>
              <a:off x="1828800" y="228600"/>
              <a:ext cx="5334000" cy="2438400"/>
            </a:xfrm>
            <a:prstGeom prst="cloudCallout">
              <a:avLst>
                <a:gd name="adj1" fmla="val -41378"/>
                <a:gd name="adj2" fmla="val 950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633916-9494-41B9-8DA4-3D17C6F08BDA}"/>
                </a:ext>
              </a:extLst>
            </p:cNvPr>
            <p:cNvSpPr txBox="1"/>
            <p:nvPr/>
          </p:nvSpPr>
          <p:spPr>
            <a:xfrm>
              <a:off x="2819400" y="914399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504C249-2F2D-4942-A3CD-CFE0C1AFAF9E}"/>
              </a:ext>
            </a:extLst>
          </p:cNvPr>
          <p:cNvSpPr txBox="1"/>
          <p:nvPr/>
        </p:nvSpPr>
        <p:spPr>
          <a:xfrm>
            <a:off x="-72684" y="3826413"/>
            <a:ext cx="12452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৪.২.২  শিশু নিজের নিরাপত্তা রক্ষায় সচেতন হয়ে নিজেকে নিরাপদ রাখবে।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FC3DE-1D62-4BED-A899-B7A2BFD4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40" y="1074418"/>
            <a:ext cx="5931962" cy="2651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69A4E9-4602-4C5D-83D5-1E464A5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31" y="1131308"/>
            <a:ext cx="5912569" cy="2297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E40A7-AD4D-45C6-8245-49E9EC119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9" y="3931917"/>
            <a:ext cx="5576531" cy="2651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19DF1-B4A3-4D0D-A646-08F04F512CD7}"/>
              </a:ext>
            </a:extLst>
          </p:cNvPr>
          <p:cNvSpPr txBox="1"/>
          <p:nvPr/>
        </p:nvSpPr>
        <p:spPr>
          <a:xfrm>
            <a:off x="3868616" y="77375"/>
            <a:ext cx="5064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,আমরা কিছু ছবি দেখি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F27C4-6C71-4223-AADB-441E58A0B9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" b="12937"/>
          <a:stretch/>
        </p:blipFill>
        <p:spPr>
          <a:xfrm>
            <a:off x="6055261" y="3715687"/>
            <a:ext cx="6136739" cy="30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6D763-05CE-48DD-A8AE-1E65231C0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35" b="14384"/>
          <a:stretch/>
        </p:blipFill>
        <p:spPr>
          <a:xfrm>
            <a:off x="0" y="3870414"/>
            <a:ext cx="6483301" cy="2862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76C440-AFC3-42D6-BCE3-272285EE1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" y="782293"/>
            <a:ext cx="5981553" cy="3088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2D7F0-9EAB-4DB9-9A98-D7DAA4EED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41" y="3870416"/>
            <a:ext cx="5716612" cy="2862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80900-08BD-40C6-86AA-AD2F83C96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60" y="773727"/>
            <a:ext cx="6042293" cy="30966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F00F74-8F7A-490A-A873-06DA9AD74C1A}"/>
              </a:ext>
            </a:extLst>
          </p:cNvPr>
          <p:cNvSpPr/>
          <p:nvPr/>
        </p:nvSpPr>
        <p:spPr>
          <a:xfrm>
            <a:off x="3581506" y="124757"/>
            <a:ext cx="5809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,আমরা আরও কিছু ছবি দেখি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63B3B717-D1B8-4855-97EE-BA61EF75F959}"/>
              </a:ext>
            </a:extLst>
          </p:cNvPr>
          <p:cNvSpPr/>
          <p:nvPr/>
        </p:nvSpPr>
        <p:spPr>
          <a:xfrm>
            <a:off x="225083" y="829995"/>
            <a:ext cx="11127545" cy="5036234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2018C-A79D-4758-96BA-B150C0A51777}"/>
              </a:ext>
            </a:extLst>
          </p:cNvPr>
          <p:cNvSpPr txBox="1"/>
          <p:nvPr/>
        </p:nvSpPr>
        <p:spPr>
          <a:xfrm>
            <a:off x="1800664" y="1935984"/>
            <a:ext cx="6119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830E9-7C4B-46FB-85BE-DFA0AEA01D86}"/>
              </a:ext>
            </a:extLst>
          </p:cNvPr>
          <p:cNvSpPr txBox="1"/>
          <p:nvPr/>
        </p:nvSpPr>
        <p:spPr>
          <a:xfrm>
            <a:off x="6865033" y="3765248"/>
            <a:ext cx="4220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নিরাপত্তা রক্ষা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4FD5B-1099-424E-B7FF-D0115E3E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13868" y="125102"/>
            <a:ext cx="8281181" cy="414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DBCCD-0616-42F9-AD59-003E0FD9F3DD}"/>
              </a:ext>
            </a:extLst>
          </p:cNvPr>
          <p:cNvSpPr txBox="1"/>
          <p:nvPr/>
        </p:nvSpPr>
        <p:spPr>
          <a:xfrm>
            <a:off x="1266092" y="5613010"/>
            <a:ext cx="1121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ছুরি,কাঁচি জাতীয় ধারালো জিনিস সাবধানে ব্যবহার করা।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21AB84B-1479-4B1B-8A89-9983C7861891}"/>
              </a:ext>
            </a:extLst>
          </p:cNvPr>
          <p:cNvSpPr/>
          <p:nvPr/>
        </p:nvSpPr>
        <p:spPr>
          <a:xfrm>
            <a:off x="196948" y="5795889"/>
            <a:ext cx="717452" cy="4783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07774-8375-43D8-A3B1-FD835280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6" y="125101"/>
            <a:ext cx="3516922" cy="41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295</Words>
  <Application>Microsoft Office PowerPoint</Application>
  <PresentationFormat>Widescreen</PresentationFormat>
  <Paragraphs>51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2020-07-10T04:52:57Z</dcterms:created>
  <dcterms:modified xsi:type="dcterms:W3CDTF">2020-07-10T10:29:33Z</dcterms:modified>
</cp:coreProperties>
</file>