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045E8-7DC7-4554-AE4E-BBCC6F01F4F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C707B-AEBB-4E96-B3A9-E84EED77B1A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পাঠের সাথে সংযোগ স্থাপন</a:t>
          </a:r>
        </a:p>
      </dgm:t>
    </dgm:pt>
    <dgm:pt modelId="{F1A799DF-896A-4A18-B2B0-FD2549E696D9}" type="parTrans" cxnId="{C9CE93E1-58D6-4049-84B8-6D77C4D6A7E5}">
      <dgm:prSet/>
      <dgm:spPr/>
      <dgm:t>
        <a:bodyPr/>
        <a:lstStyle/>
        <a:p>
          <a:endParaRPr lang="en-US"/>
        </a:p>
      </dgm:t>
    </dgm:pt>
    <dgm:pt modelId="{73531646-3B30-408C-A434-CA086A3AA123}" type="sibTrans" cxnId="{C9CE93E1-58D6-4049-84B8-6D77C4D6A7E5}">
      <dgm:prSet/>
      <dgm:spPr/>
      <dgm:t>
        <a:bodyPr/>
        <a:lstStyle/>
        <a:p>
          <a:endParaRPr lang="en-US"/>
        </a:p>
      </dgm:t>
    </dgm:pt>
    <dgm:pt modelId="{769B68B4-5AA2-4ED8-8073-415D9D37F312}" type="pres">
      <dgm:prSet presAssocID="{B49045E8-7DC7-4554-AE4E-BBCC6F01F4F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9C6CC1-DB05-4A04-BDF2-28EF41B412CD}" type="pres">
      <dgm:prSet presAssocID="{CEDC707B-AEBB-4E96-B3A9-E84EED77B1A7}" presName="horFlow" presStyleCnt="0"/>
      <dgm:spPr/>
    </dgm:pt>
    <dgm:pt modelId="{5B490578-8102-4648-B438-77232B8E1633}" type="pres">
      <dgm:prSet presAssocID="{CEDC707B-AEBB-4E96-B3A9-E84EED77B1A7}" presName="bigChev" presStyleLbl="node1" presStyleIdx="0" presStyleCnt="1" custScaleX="240941"/>
      <dgm:spPr/>
      <dgm:t>
        <a:bodyPr/>
        <a:lstStyle/>
        <a:p>
          <a:endParaRPr lang="en-US"/>
        </a:p>
      </dgm:t>
    </dgm:pt>
  </dgm:ptLst>
  <dgm:cxnLst>
    <dgm:cxn modelId="{47A65A64-20E0-4323-B9D9-2C3E8FA7821D}" type="presOf" srcId="{CEDC707B-AEBB-4E96-B3A9-E84EED77B1A7}" destId="{5B490578-8102-4648-B438-77232B8E1633}" srcOrd="0" destOrd="0" presId="urn:microsoft.com/office/officeart/2005/8/layout/lProcess3"/>
    <dgm:cxn modelId="{4E03262F-D6F5-401B-8CE5-91BAF1B9C40E}" type="presOf" srcId="{B49045E8-7DC7-4554-AE4E-BBCC6F01F4F4}" destId="{769B68B4-5AA2-4ED8-8073-415D9D37F312}" srcOrd="0" destOrd="0" presId="urn:microsoft.com/office/officeart/2005/8/layout/lProcess3"/>
    <dgm:cxn modelId="{C9CE93E1-58D6-4049-84B8-6D77C4D6A7E5}" srcId="{B49045E8-7DC7-4554-AE4E-BBCC6F01F4F4}" destId="{CEDC707B-AEBB-4E96-B3A9-E84EED77B1A7}" srcOrd="0" destOrd="0" parTransId="{F1A799DF-896A-4A18-B2B0-FD2549E696D9}" sibTransId="{73531646-3B30-408C-A434-CA086A3AA123}"/>
    <dgm:cxn modelId="{22DDC26C-06D3-4B6F-B7B5-C9D9AF6B0B1E}" type="presParOf" srcId="{769B68B4-5AA2-4ED8-8073-415D9D37F312}" destId="{7F9C6CC1-DB05-4A04-BDF2-28EF41B412CD}" srcOrd="0" destOrd="0" presId="urn:microsoft.com/office/officeart/2005/8/layout/lProcess3"/>
    <dgm:cxn modelId="{C3658523-B378-4BD2-93E4-AE5FF3BE1C10}" type="presParOf" srcId="{7F9C6CC1-DB05-4A04-BDF2-28EF41B412CD}" destId="{5B490578-8102-4648-B438-77232B8E163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90578-8102-4648-B438-77232B8E1633}">
      <dsp:nvSpPr>
        <dsp:cNvPr id="0" name=""/>
        <dsp:cNvSpPr/>
      </dsp:nvSpPr>
      <dsp:spPr>
        <a:xfrm>
          <a:off x="1" y="106"/>
          <a:ext cx="3521120" cy="584561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>
              <a:latin typeface="NikoshBAN" panose="02000000000000000000" pitchFamily="2" charset="0"/>
              <a:cs typeface="NikoshBAN" panose="02000000000000000000" pitchFamily="2" charset="0"/>
            </a:rPr>
            <a:t>পাঠের সাথে সংযোগ স্থাপন</a:t>
          </a:r>
        </a:p>
      </dsp:txBody>
      <dsp:txXfrm>
        <a:off x="292282" y="106"/>
        <a:ext cx="2936559" cy="584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6931B-224A-4255-823A-92F064473DDA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D7091-FCD2-43A9-99FA-91ACA330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7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42F3-4DC9-489A-B833-681E17D78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42F3-4DC9-489A-B833-681E17D785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42F3-4DC9-489A-B833-681E17D785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842F3-4DC9-489A-B833-681E17D785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8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0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7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B3EF-3424-4AA2-9C3D-C2E33C9B6C86}" type="datetimeFigureOut">
              <a:rPr lang="en-US" smtClean="0"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7F93-E218-460B-95B5-98F2B2945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" t="185" r="1432" b="15347"/>
          <a:stretch/>
        </p:blipFill>
        <p:spPr>
          <a:xfrm>
            <a:off x="1692328" y="996291"/>
            <a:ext cx="8475252" cy="4657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8749" y="713097"/>
            <a:ext cx="162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4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77931" cy="6858001"/>
            <a:chOff x="-29568" y="-350318"/>
            <a:chExt cx="12207465" cy="722649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0156218" y="537950"/>
            <a:ext cx="162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8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20035997">
            <a:off x="327538" y="545910"/>
            <a:ext cx="170597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4" y="818866"/>
            <a:ext cx="4121622" cy="22539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05" y="878060"/>
            <a:ext cx="3833692" cy="21926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864829" y="263087"/>
            <a:ext cx="41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799" y="5905873"/>
            <a:ext cx="97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4" y="2906974"/>
            <a:ext cx="4189866" cy="30161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9" y="3125337"/>
            <a:ext cx="4067033" cy="27704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77931" cy="6858001"/>
            <a:chOff x="-29568" y="-350318"/>
            <a:chExt cx="12207465" cy="722649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6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035997">
            <a:off x="327538" y="545910"/>
            <a:ext cx="170597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364116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সুপারিকে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4" y="1778822"/>
            <a:ext cx="3806522" cy="3243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72" y="1760562"/>
            <a:ext cx="3940271" cy="3288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46602" r="32735" b="9028"/>
          <a:stretch/>
        </p:blipFill>
        <p:spPr>
          <a:xfrm>
            <a:off x="4431323" y="1756553"/>
            <a:ext cx="3388844" cy="3265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12177931" cy="6858001"/>
            <a:chOff x="-29568" y="-350318"/>
            <a:chExt cx="12207465" cy="722649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340000" y="682388"/>
            <a:ext cx="761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21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68" y="0"/>
            <a:ext cx="12113716" cy="6805832"/>
            <a:chOff x="-29568" y="-350318"/>
            <a:chExt cx="12221568" cy="72264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76080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20235454">
            <a:off x="450164" y="506439"/>
            <a:ext cx="2067951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8102" y="6012257"/>
            <a:ext cx="843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6180" y="252621"/>
            <a:ext cx="31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1009934"/>
            <a:ext cx="6933063" cy="488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759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9568" y="0"/>
            <a:ext cx="12113716" cy="6805832"/>
            <a:chOff x="-29568" y="-350318"/>
            <a:chExt cx="12221568" cy="722649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176080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 rot="20235454">
            <a:off x="450164" y="506439"/>
            <a:ext cx="2067951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2290" y="5585809"/>
            <a:ext cx="813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6180" y="279917"/>
            <a:ext cx="31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4" y="1685499"/>
            <a:ext cx="2606715" cy="356206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r="8632" b="-798"/>
          <a:stretch/>
        </p:blipFill>
        <p:spPr>
          <a:xfrm>
            <a:off x="7267454" y="1692322"/>
            <a:ext cx="2483892" cy="354841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490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9150" y="5516003"/>
            <a:ext cx="11774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উব্লাই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নাংথউ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3566" y="269177"/>
            <a:ext cx="443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9991" y="295327"/>
            <a:ext cx="2110153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3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77931" cy="6858001"/>
            <a:chOff x="-29568" y="-350318"/>
            <a:chExt cx="12207465" cy="722649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1009934"/>
            <a:ext cx="5759355" cy="440822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1009934"/>
            <a:ext cx="5581934" cy="443552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allAtOnce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68" y="0"/>
            <a:ext cx="12113716" cy="6805832"/>
            <a:chOff x="-29568" y="-350318"/>
            <a:chExt cx="12221568" cy="72264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76080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20303871">
            <a:off x="120256" y="482735"/>
            <a:ext cx="2190349" cy="581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611" y="5421308"/>
            <a:ext cx="1156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যেমন-পূজা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ফসলহানি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79" y="777923"/>
            <a:ext cx="8584442" cy="4626592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83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04" y="24032"/>
            <a:ext cx="12113716" cy="6809936"/>
            <a:chOff x="-29568" y="-354676"/>
            <a:chExt cx="12221568" cy="723084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19309" y="-354676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20784960">
            <a:off x="586854" y="313898"/>
            <a:ext cx="1705970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696" y="1228299"/>
            <a:ext cx="496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1696" y="2094313"/>
            <a:ext cx="439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696" y="1661306"/>
            <a:ext cx="311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697" y="2527320"/>
            <a:ext cx="229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696" y="3826341"/>
            <a:ext cx="592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৪.কোন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1696" y="3393334"/>
            <a:ext cx="711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1697" y="2960327"/>
            <a:ext cx="461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1696" y="4259348"/>
            <a:ext cx="346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1696" y="4692355"/>
            <a:ext cx="68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৫.খাসি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1696" y="5125362"/>
            <a:ext cx="431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1696" y="5558369"/>
            <a:ext cx="600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1696" y="5991375"/>
            <a:ext cx="428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উব্লাই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নাংথউ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168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build="p"/>
      <p:bldP spid="10" grpId="0" build="p"/>
      <p:bldP spid="11" grpId="0"/>
      <p:bldP spid="12" grpId="0" build="p"/>
      <p:bldP spid="13" grpId="0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68" y="0"/>
            <a:ext cx="12113716" cy="6805832"/>
            <a:chOff x="-29568" y="-350318"/>
            <a:chExt cx="12221568" cy="72264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76080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 rot="20966909">
            <a:off x="1064525" y="682388"/>
            <a:ext cx="3261815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21875" y="347865"/>
            <a:ext cx="6515822" cy="2900302"/>
            <a:chOff x="4421875" y="347865"/>
            <a:chExt cx="6515822" cy="2900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997" y="347865"/>
              <a:ext cx="2994700" cy="2900302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 rot="5696803">
              <a:off x="5834419" y="-812045"/>
              <a:ext cx="723332" cy="3548420"/>
            </a:xfrm>
            <a:prstGeom prst="downArrow">
              <a:avLst/>
            </a:prstGeom>
            <a:solidFill>
              <a:srgbClr val="FF9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97877" y="3065079"/>
            <a:ext cx="699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7551" y="4751702"/>
            <a:ext cx="709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439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68" y="0"/>
            <a:ext cx="12113716" cy="6805832"/>
            <a:chOff x="-29568" y="-350318"/>
            <a:chExt cx="12221568" cy="72264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76080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0388212"/>
              </p:ext>
            </p:extLst>
          </p:nvPr>
        </p:nvGraphicFramePr>
        <p:xfrm>
          <a:off x="545910" y="368487"/>
          <a:ext cx="3521123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284249"/>
            <a:ext cx="11900847" cy="53895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0741" y="395787"/>
            <a:ext cx="596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1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68" y="0"/>
            <a:ext cx="12113716" cy="6805832"/>
            <a:chOff x="-29568" y="-350318"/>
            <a:chExt cx="12221568" cy="72264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76080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20664306">
            <a:off x="504966" y="518617"/>
            <a:ext cx="1692322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877" y="1733268"/>
            <a:ext cx="989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ক্ষুদ্র-নৃ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0876" y="2404288"/>
            <a:ext cx="421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0876" y="3073024"/>
            <a:ext cx="102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শুশান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3833" y="3657609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5446" y="3681113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7059" y="3704617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8671" y="3714474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877" y="4330892"/>
            <a:ext cx="8748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5164" y="4888177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6777" y="4911681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390" y="4935185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দকবান্দা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2" y="4945042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ওয়াংলাই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0877" y="5547818"/>
            <a:ext cx="805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………………..।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1700" y="4913199"/>
            <a:ext cx="23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66286" y="3657606"/>
            <a:ext cx="23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0972" y="5472330"/>
            <a:ext cx="216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3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4745" y="407962"/>
            <a:ext cx="12506179" cy="6436389"/>
            <a:chOff x="-154745" y="407962"/>
            <a:chExt cx="12506179" cy="64363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4745" y="407962"/>
              <a:ext cx="12506179" cy="643638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28686" y="2305615"/>
              <a:ext cx="645885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ইব্রাহিম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খলিল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ভারপ্রাপ্ত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৫৯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সারফাতলি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নাঙ্গলকোট,কুমিল্লা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12177931" cy="6858001"/>
            <a:chOff x="-29568" y="-350318"/>
            <a:chExt cx="12207465" cy="722649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29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68" y="0"/>
            <a:ext cx="12113716" cy="6805832"/>
            <a:chOff x="-29568" y="-350318"/>
            <a:chExt cx="12221568" cy="72264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1179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76080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108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766781" y="483069"/>
            <a:ext cx="7666775" cy="2920266"/>
            <a:chOff x="3766781" y="314253"/>
            <a:chExt cx="7666775" cy="29202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282" y="314253"/>
              <a:ext cx="3695274" cy="2920266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 rot="5400000">
              <a:off x="5329451" y="-1044056"/>
              <a:ext cx="859810" cy="3985150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8704" y="727956"/>
            <a:ext cx="3357349" cy="76944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594" y="4399625"/>
            <a:ext cx="1058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039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71792" y="259308"/>
            <a:ext cx="169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793" y="247933"/>
            <a:ext cx="169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1111349"/>
            <a:ext cx="11873133" cy="5598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12177931" cy="6858001"/>
            <a:chOff x="-29568" y="-350318"/>
            <a:chExt cx="12207465" cy="722649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27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12178352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85043" y="1374303"/>
            <a:ext cx="7422284" cy="4726929"/>
            <a:chOff x="2185043" y="1374303"/>
            <a:chExt cx="7422284" cy="47269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5043" y="1374303"/>
              <a:ext cx="3451482" cy="470795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55845" y="1392072"/>
              <a:ext cx="3451482" cy="4709160"/>
            </a:xfrm>
            <a:prstGeom prst="rect">
              <a:avLst/>
            </a:prstGeom>
            <a:solidFill>
              <a:srgbClr val="0397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4197" y="2947913"/>
              <a:ext cx="34528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11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4068"/>
            <a:ext cx="12177931" cy="6858001"/>
            <a:chOff x="-29568" y="-350318"/>
            <a:chExt cx="12207465" cy="722649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0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/>
          <p:cNvSpPr/>
          <p:nvPr/>
        </p:nvSpPr>
        <p:spPr>
          <a:xfrm>
            <a:off x="5390866" y="0"/>
            <a:ext cx="3507474" cy="532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62592" y="204713"/>
            <a:ext cx="7007598" cy="6523631"/>
            <a:chOff x="3521123" y="0"/>
            <a:chExt cx="5158853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3195" r="1392"/>
            <a:stretch/>
          </p:blipFill>
          <p:spPr>
            <a:xfrm>
              <a:off x="3521123" y="11474"/>
              <a:ext cx="5158853" cy="6846526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6673755" y="0"/>
              <a:ext cx="1828800" cy="3548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21126" y="4421871"/>
              <a:ext cx="805218" cy="22450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3947" y="736979"/>
              <a:ext cx="1787856" cy="7096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6525" y="204713"/>
            <a:ext cx="30707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" y="28135"/>
            <a:ext cx="12221568" cy="6890245"/>
            <a:chOff x="-29568" y="-365106"/>
            <a:chExt cx="12221568" cy="724127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-29568" y="-306405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6785214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33876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177" y="-365106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" y="409436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 rot="19769803">
            <a:off x="7135911" y="1553602"/>
            <a:ext cx="392540" cy="888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2" y="-225088"/>
            <a:ext cx="12192000" cy="68102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28137" y="-239157"/>
            <a:ext cx="12232352" cy="6904307"/>
            <a:chOff x="-70340" y="-424242"/>
            <a:chExt cx="12232352" cy="725605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988" y="-365103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-70340" y="6755645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091672" y="-394673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972" y="-424242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 rot="20882700">
            <a:off x="1487606" y="928054"/>
            <a:ext cx="2729552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779" y="2033516"/>
            <a:ext cx="6851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114567">
            <a:off x="1405720" y="709682"/>
            <a:ext cx="3179928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2130" y="2497544"/>
            <a:ext cx="728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8484" y="3755418"/>
            <a:ext cx="75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1381" y="0"/>
            <a:ext cx="11929402" cy="6858001"/>
            <a:chOff x="-29568" y="-350318"/>
            <a:chExt cx="12207465" cy="722649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777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3648" y="0"/>
            <a:ext cx="12221568" cy="6876172"/>
            <a:chOff x="-13648" y="-350318"/>
            <a:chExt cx="12221568" cy="722649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13648" y="-305964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920" y="6799998"/>
              <a:ext cx="12192000" cy="13648"/>
            </a:xfrm>
            <a:prstGeom prst="line">
              <a:avLst/>
            </a:prstGeom>
            <a:ln w="139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149796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096" y="-350318"/>
              <a:ext cx="0" cy="7226490"/>
            </a:xfrm>
            <a:prstGeom prst="line">
              <a:avLst/>
            </a:prstGeom>
            <a:ln w="139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 rot="20714593">
            <a:off x="148802" y="362951"/>
            <a:ext cx="3008071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8705" y="218369"/>
            <a:ext cx="414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8674" y="5570564"/>
            <a:ext cx="9335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1" y="1023583"/>
            <a:ext cx="9225887" cy="448407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64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51745">
            <a:off x="0" y="532258"/>
            <a:ext cx="2729554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995" y="316174"/>
            <a:ext cx="414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1420" y="2991133"/>
            <a:ext cx="2762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1147729"/>
            <a:ext cx="7274257" cy="52711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77931" cy="6858001"/>
            <a:chOff x="-29568" y="-350318"/>
            <a:chExt cx="12207465" cy="722649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-29568" y="-305846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14103" y="6814700"/>
              <a:ext cx="12192000" cy="13648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19672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108" y="-350318"/>
              <a:ext cx="0" cy="7226490"/>
            </a:xfrm>
            <a:prstGeom prst="line">
              <a:avLst/>
            </a:prstGeom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7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2518" cy="6876172"/>
            <a:chOff x="-29568" y="-350318"/>
            <a:chExt cx="12202518" cy="722649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29568" y="-290256"/>
              <a:ext cx="12192000" cy="13648"/>
            </a:xfrm>
            <a:prstGeom prst="line">
              <a:avLst/>
            </a:prstGeom>
            <a:ln w="165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-19050" y="6784291"/>
              <a:ext cx="12192000" cy="13648"/>
            </a:xfrm>
            <a:prstGeom prst="line">
              <a:avLst/>
            </a:prstGeom>
            <a:ln w="165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2118930" y="-350318"/>
              <a:ext cx="0" cy="7226490"/>
            </a:xfrm>
            <a:prstGeom prst="line">
              <a:avLst/>
            </a:prstGeom>
            <a:ln w="165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4" y="-350318"/>
              <a:ext cx="0" cy="7226490"/>
            </a:xfrm>
            <a:prstGeom prst="line">
              <a:avLst/>
            </a:prstGeom>
            <a:ln w="165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 rot="21181653">
            <a:off x="182880" y="213318"/>
            <a:ext cx="2729554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6" y="928049"/>
            <a:ext cx="5697681" cy="4937760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71" y="941699"/>
            <a:ext cx="5952912" cy="4937760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r="25485" b="-1087"/>
          <a:stretch/>
        </p:blipFill>
        <p:spPr>
          <a:xfrm>
            <a:off x="232012" y="928050"/>
            <a:ext cx="5622877" cy="4981433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45661" y="6005016"/>
            <a:ext cx="1172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6656" y="220641"/>
            <a:ext cx="623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4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501</Words>
  <Application>Microsoft Office PowerPoint</Application>
  <PresentationFormat>Widescreen</PresentationFormat>
  <Paragraphs>87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Ibrahim Khalil</dc:creator>
  <cp:lastModifiedBy>Mohammad Ibrahim Khalil</cp:lastModifiedBy>
  <cp:revision>1</cp:revision>
  <dcterms:created xsi:type="dcterms:W3CDTF">2020-07-10T13:49:01Z</dcterms:created>
  <dcterms:modified xsi:type="dcterms:W3CDTF">2020-07-10T13:51:36Z</dcterms:modified>
</cp:coreProperties>
</file>