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9" r:id="rId2"/>
    <p:sldId id="290" r:id="rId3"/>
    <p:sldId id="291" r:id="rId4"/>
    <p:sldId id="292" r:id="rId5"/>
    <p:sldId id="293" r:id="rId6"/>
    <p:sldId id="294" r:id="rId7"/>
    <p:sldId id="262" r:id="rId8"/>
    <p:sldId id="268" r:id="rId9"/>
    <p:sldId id="274" r:id="rId10"/>
    <p:sldId id="279" r:id="rId11"/>
    <p:sldId id="295" r:id="rId12"/>
    <p:sldId id="286" r:id="rId13"/>
    <p:sldId id="296" r:id="rId14"/>
    <p:sldId id="281" r:id="rId15"/>
    <p:sldId id="287" r:id="rId16"/>
    <p:sldId id="297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00"/>
    <a:srgbClr val="0000FF"/>
    <a:srgbClr val="562BF5"/>
    <a:srgbClr val="00FFFF"/>
    <a:srgbClr val="382FF1"/>
    <a:srgbClr val="FF0066"/>
    <a:srgbClr val="66CCFF"/>
    <a:srgbClr val="5A3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6" autoAdjust="0"/>
    <p:restoredTop sz="96211" autoAdjust="0"/>
  </p:normalViewPr>
  <p:slideViewPr>
    <p:cSldViewPr>
      <p:cViewPr>
        <p:scale>
          <a:sx n="60" d="100"/>
          <a:sy n="60" d="100"/>
        </p:scale>
        <p:origin x="-66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83BD4-2BA2-4E0E-B370-BBDEE025C7C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D0E67-533C-4F75-A594-B3F71B9FB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0E67-533C-4F75-A594-B3F71B9FB2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0E67-533C-4F75-A594-B3F71B9FB2A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0E67-533C-4F75-A594-B3F71B9FB2A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02" y="37531"/>
            <a:ext cx="9218765" cy="6820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02" y="0"/>
            <a:ext cx="92199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8656" y="1143000"/>
            <a:ext cx="5029199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করোনা কে ভয় নয়!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869" y="4182070"/>
            <a:ext cx="6484128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সচেতনতাই হবে জয়।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4800600" cy="70292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56" y="0"/>
            <a:ext cx="4683650" cy="70292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22098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14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52466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50486 -0.0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uy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81000"/>
            <a:ext cx="2968625" cy="3352800"/>
          </a:xfrm>
          <a:prstGeom prst="rect">
            <a:avLst/>
          </a:prstGeom>
        </p:spPr>
      </p:pic>
      <p:pic>
        <p:nvPicPr>
          <p:cNvPr id="4" name="Picture 3" descr="gyjjtty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81000"/>
            <a:ext cx="2895600" cy="3352800"/>
          </a:xfrm>
          <a:prstGeom prst="rect">
            <a:avLst/>
          </a:prstGeom>
        </p:spPr>
      </p:pic>
      <p:pic>
        <p:nvPicPr>
          <p:cNvPr id="5" name="Picture 4" descr="utyuutut6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267200"/>
            <a:ext cx="29718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248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</a:t>
            </a:r>
            <a:endParaRPr lang="en-US" sz="3600" dirty="0">
              <a:solidFill>
                <a:srgbClr val="5A38E8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267200"/>
            <a:ext cx="2819400" cy="2362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9800" y="3581400"/>
            <a:ext cx="5174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 কুটির শিল্প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hgyhgygyu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81000"/>
            <a:ext cx="2514600" cy="3352800"/>
          </a:xfrm>
          <a:prstGeom prst="rect">
            <a:avLst/>
          </a:prstGeom>
        </p:spPr>
      </p:pic>
      <p:pic>
        <p:nvPicPr>
          <p:cNvPr id="13" name="Picture 12" descr="dfffefr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4267200"/>
            <a:ext cx="2667000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5658"/>
            <a:ext cx="7848600" cy="65622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2624959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কুটির শিল্প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527" y="384721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u="sng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4793" y="5383143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4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সময় ৫ মিনিট </a:t>
            </a:r>
            <a:endParaRPr lang="en-US" sz="40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8193" y="38472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01"/>
            <a:ext cx="9068439" cy="6818099"/>
          </a:xfrm>
          <a:prstGeom prst="rect">
            <a:avLst/>
          </a:prstGeom>
        </p:spPr>
      </p:pic>
      <p:pic>
        <p:nvPicPr>
          <p:cNvPr id="2" name="Picture 1" descr="556756i76u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86200"/>
            <a:ext cx="2514600" cy="26670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" name="Picture 2" descr="kkuku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3886200"/>
            <a:ext cx="2771775" cy="2667000"/>
          </a:xfrm>
          <a:prstGeom prst="rect">
            <a:avLst/>
          </a:prstGeom>
        </p:spPr>
      </p:pic>
      <p:pic>
        <p:nvPicPr>
          <p:cNvPr id="4" name="Picture 3" descr="tytf6g6yt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902506"/>
            <a:ext cx="3379839" cy="2438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5" name="Picture 4" descr="ferdfredgfredf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3886200"/>
            <a:ext cx="3124200" cy="266700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57200" y="3276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276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72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6172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80749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কুটির শিল্পের মধ্যে কি কি শিল্প আছে? </a:t>
            </a:r>
          </a:p>
        </p:txBody>
      </p:sp>
      <p:pic>
        <p:nvPicPr>
          <p:cNvPr id="16" name="Picture 15" descr="fdsfdsfdsfdsf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1899" y="876348"/>
            <a:ext cx="2362201" cy="2438400"/>
          </a:xfrm>
          <a:prstGeom prst="rect">
            <a:avLst/>
          </a:prstGeom>
        </p:spPr>
      </p:pic>
      <p:pic>
        <p:nvPicPr>
          <p:cNvPr id="17" name="Picture 16" descr="inde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499" y="876348"/>
            <a:ext cx="2438400" cy="2438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0" y="533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08" y="222913"/>
            <a:ext cx="6705600" cy="558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5041471"/>
            <a:ext cx="6629399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কুটির শিল্পের প্রধান বৈশিষ্ট্যগুলো লিখ।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228600"/>
            <a:ext cx="3124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54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6" y="1905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৫ মিনিট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3699" y="52098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276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402974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304800"/>
            <a:ext cx="2667001" cy="274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579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6248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407" y="6009395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দেশের অর্থনৈতিক উন্নয়নে কুটির শিল্প অনেক গুরুত্ব রয়েছে।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lk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719" y="3286330"/>
            <a:ext cx="3048000" cy="2514600"/>
          </a:xfrm>
          <a:prstGeom prst="rect">
            <a:avLst/>
          </a:prstGeom>
        </p:spPr>
      </p:pic>
      <p:pic>
        <p:nvPicPr>
          <p:cNvPr id="20" name="Picture 19" descr="dd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9197" y="3168555"/>
            <a:ext cx="4267200" cy="2743200"/>
          </a:xfrm>
          <a:prstGeom prst="rect">
            <a:avLst/>
          </a:prstGeom>
        </p:spPr>
      </p:pic>
      <p:pic>
        <p:nvPicPr>
          <p:cNvPr id="21" name="Picture 20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5379" y="304800"/>
            <a:ext cx="2743200" cy="2743200"/>
          </a:xfrm>
          <a:prstGeom prst="rect">
            <a:avLst/>
          </a:prstGeom>
        </p:spPr>
      </p:pic>
      <p:pic>
        <p:nvPicPr>
          <p:cNvPr id="24" name="Picture 23" descr="sxsxsc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304800"/>
            <a:ext cx="2495550" cy="2743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28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9948" y="2662535"/>
            <a:ext cx="18288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" y="399871"/>
            <a:ext cx="73914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১) বাংলাদেশের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অর্থনৈতিক উন্নয়নে কুটির শিল্প </a:t>
            </a:r>
            <a:endPara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গুরুত্ব  কতটুকু।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" y="1715869"/>
            <a:ext cx="73914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২) কুটির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শিল্পের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কাচা পণ্য সমূহ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2269" y="300109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0"/>
            <a:ext cx="919113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970626">
            <a:off x="143887" y="373773"/>
            <a:ext cx="4208930" cy="1120003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</p:spPr>
        <p:txBody>
          <a:bodyPr wrap="square" rtlCol="0">
            <a:prstTxWarp prst="textDoubleWave1">
              <a:avLst>
                <a:gd name="adj1" fmla="val 5462"/>
                <a:gd name="adj2" fmla="val 4192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b="1" u="sng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bn-BD" sz="6000" b="1" u="sng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96083"/>
              </p:ext>
            </p:extLst>
          </p:nvPr>
        </p:nvGraphicFramePr>
        <p:xfrm>
          <a:off x="524305" y="3825240"/>
          <a:ext cx="8343901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722"/>
                <a:gridCol w="6856869"/>
                <a:gridCol w="754310"/>
              </a:tblGrid>
              <a:tr h="44196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 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কুটিরশিল্প</a:t>
                      </a:r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প্রধানত কি ভিত্তিক?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)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সেবা শিল্প বলতে</a:t>
                      </a:r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কী বোঝ?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 )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জোবেদা রহমানের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কাজটি কোন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শিল্পের</a:t>
                      </a:r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অন্তর্গত? ব্যাখ্যা কর।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ঘ</a:t>
                      </a:r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বাংলাদেশের</a:t>
                      </a:r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মতো উন্নয়নশীল দেশের অর্থনৈতিক উন্নয়নে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জোবেদা রহমানের </a:t>
                      </a:r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শিল্পের</a:t>
                      </a:r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অবদান মূল্যায়ন কর।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2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676400"/>
            <a:ext cx="7924800" cy="20621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জোবেদা রহমান এক জন গৃহিনী। তিনি নিজেকে সাবলম্ভি করার লক্ষে পরিবারের সদস্যদের সহযোগিতায় জুট কাপড় দিয়ে সোপেচ/ খেলনা তৈরির পরিকল্পনা করেছেন। বর্তমানে তার পণ্য ঢাকাসহ আরও অনেক বাণিজ্যিক শহরগুলোতে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বিক্রয়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হচ্ছে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flower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lower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159" flipH="1">
            <a:off x="7378700" y="1787525"/>
            <a:ext cx="1846263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6855">
            <a:off x="65088" y="1851025"/>
            <a:ext cx="15398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5000" y="2895600"/>
            <a:ext cx="5562600" cy="12954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bn-BD" sz="9600" dirty="0" smtClean="0">
                <a:solidFill>
                  <a:srgbClr val="E94BB4"/>
                </a:solidFill>
                <a:latin typeface="NikoshBAN" pitchFamily="2" charset="0"/>
                <a:ea typeface="+mj-ea"/>
                <a:cs typeface="NikoshBAN" pitchFamily="2" charset="0"/>
              </a:rPr>
              <a:t>আল্লাহ্‌</a:t>
            </a:r>
            <a:r>
              <a:rPr lang="en-US" sz="9600" dirty="0" smtClean="0">
                <a:solidFill>
                  <a:srgbClr val="E94BB4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E94BB4"/>
                </a:solidFill>
                <a:latin typeface="NikoshBAN" pitchFamily="2" charset="0"/>
                <a:ea typeface="+mj-ea"/>
                <a:cs typeface="NikoshBAN" pitchFamily="2" charset="0"/>
              </a:rPr>
              <a:t>হাফেজ</a:t>
            </a:r>
            <a:endParaRPr lang="en-US" sz="11500" dirty="0">
              <a:solidFill>
                <a:srgbClr val="E94BB4"/>
              </a:solidFill>
              <a:latin typeface="SutonnyMJ" pitchFamily="2" charset="0"/>
              <a:ea typeface="+mj-ea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977" y="-152400"/>
            <a:ext cx="4667636" cy="701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600" y="0"/>
            <a:ext cx="468630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7834" y="3898612"/>
            <a:ext cx="3501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7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111 L 0.51875 0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-55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51719 0.011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12"/>
            <a:ext cx="9144000" cy="678338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74612"/>
            <a:ext cx="5181600" cy="7635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bn-BD" sz="4000" dirty="0">
                <a:solidFill>
                  <a:srgbClr val="FFC000"/>
                </a:solidFill>
                <a:latin typeface="NikoshBAN" pitchFamily="2" charset="0"/>
                <a:ea typeface="+mj-ea"/>
                <a:cs typeface="NikoshBAN" pitchFamily="2" charset="0"/>
              </a:rPr>
              <a:t>বিসমিল্লাহির রাহমানির রাহিম </a:t>
            </a:r>
            <a:endParaRPr lang="en-US" sz="4000" dirty="0">
              <a:solidFill>
                <a:srgbClr val="FFC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7" name="Picture 6" descr="flower 2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855260"/>
            <a:ext cx="9144000" cy="5619750"/>
          </a:xfrm>
          <a:prstGeom prst="rect">
            <a:avLst/>
          </a:prstGeom>
        </p:spPr>
      </p:pic>
      <p:pic>
        <p:nvPicPr>
          <p:cNvPr id="8" name="Picture 7" descr="233012cc4c5a106de39346da792a096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067800" cy="6873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2057400"/>
            <a:ext cx="57912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2000" b="1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2000" b="1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2000" b="1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6287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0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4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utiful-rose-flower-hd-wallpapers-300x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8100" y="-1313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7575"/>
            <a:ext cx="4648200" cy="987425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n-BD" sz="8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উপস্থাপনায়ঃ    </a:t>
            </a:r>
            <a:endParaRPr lang="en-US" sz="8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022699"/>
            <a:ext cx="6172200" cy="2616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 pitchFamily="18" charset="2"/>
              <a:buNone/>
              <a:defRPr/>
            </a:pP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কামরুজ্জামান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 pitchFamily="18" charset="2"/>
              <a:buNone/>
              <a:defRPr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কম্পিটার শিক্ষক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 pitchFamily="18" charset="2"/>
              <a:buNone/>
              <a:defRPr/>
            </a:pPr>
            <a:r>
              <a:rPr lang="bn-BD" sz="4000" b="1" dirty="0">
                <a:solidFill>
                  <a:srgbClr val="D92791"/>
                </a:solidFill>
                <a:latin typeface="NikoshBAN" pitchFamily="2" charset="0"/>
                <a:cs typeface="NikoshBAN" pitchFamily="2" charset="0"/>
              </a:rPr>
              <a:t>সুয়াপাড়া জি,কে মাধ্যমিক বিদ্যালয়।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 pitchFamily="18" charset="2"/>
              <a:buNone/>
              <a:defRPr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শাহ্‌রাস্তি, চাঁদপুর। 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830669"/>
            <a:ext cx="7239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Email- 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kamrub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d2011@g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mail.com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2439389" cy="28744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71800" y="17296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-152400"/>
            <a:ext cx="9144000" cy="7010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1362670"/>
            <a:ext cx="67056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 ১০ম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131403"/>
            <a:ext cx="67056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ঃ ব্যবসায় উদ্যোগ 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954959"/>
            <a:ext cx="67056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– ৪৫ </a:t>
            </a:r>
            <a:r>
              <a:rPr lang="en-US" sz="4400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endParaRPr lang="en-US" sz="440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4887" y="2293203"/>
            <a:ext cx="67056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7</a:t>
            </a:r>
            <a:r>
              <a:rPr lang="bn-BD" sz="4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d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599" y="42080"/>
            <a:ext cx="9160228" cy="6815920"/>
          </a:xfrm>
          <a:prstGeom prst="rect">
            <a:avLst/>
          </a:prstGeom>
        </p:spPr>
      </p:pic>
      <p:pic>
        <p:nvPicPr>
          <p:cNvPr id="6" name="Picture 5" descr="yuy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080"/>
            <a:ext cx="9144000" cy="6652826"/>
          </a:xfrm>
          <a:prstGeom prst="rect">
            <a:avLst/>
          </a:prstGeom>
        </p:spPr>
      </p:pic>
      <p:pic>
        <p:nvPicPr>
          <p:cNvPr id="7" name="Picture 6" descr="sxsxsxds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5258" y="-1"/>
            <a:ext cx="9179258" cy="6827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2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107" y="1219200"/>
            <a:ext cx="7863840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88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072080"/>
            <a:ext cx="78486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কুটির শিল্প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87754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54"/>
            <a:ext cx="9190357" cy="687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181296"/>
            <a:ext cx="89154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779" y="1432425"/>
            <a:ext cx="83792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4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2362200"/>
            <a:ext cx="6172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কুটির শিল্প কি তা বলতে পারবে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3500" y="3200400"/>
            <a:ext cx="72757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কুটির শিল্পের বৈশিষ্ট্য বর্ণনা করতে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830" y="4038600"/>
            <a:ext cx="780337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কুটির শিল্পের ক্ষেত্র সমূহ চিহ্নিত করতে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8379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কুটির শিল্পের গুরুত্ব লিখতে পারবে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1"/>
            <a:ext cx="3124200" cy="243839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 descr="imagesjhg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81000"/>
            <a:ext cx="2667000" cy="2438400"/>
          </a:xfrm>
          <a:prstGeom prst="rect">
            <a:avLst/>
          </a:prstGeom>
        </p:spPr>
      </p:pic>
      <p:pic>
        <p:nvPicPr>
          <p:cNvPr id="10" name="Picture 9" descr="uuu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81000"/>
            <a:ext cx="2743200" cy="2438400"/>
          </a:xfrm>
          <a:prstGeom prst="rect">
            <a:avLst/>
          </a:prstGeom>
        </p:spPr>
      </p:pic>
      <p:pic>
        <p:nvPicPr>
          <p:cNvPr id="6" name="Picture 5" descr="sxsxdwsdxwssdx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733800"/>
            <a:ext cx="3124200" cy="2667000"/>
          </a:xfrm>
          <a:prstGeom prst="rect">
            <a:avLst/>
          </a:prstGeom>
        </p:spPr>
      </p:pic>
      <p:pic>
        <p:nvPicPr>
          <p:cNvPr id="7" name="Picture 6" descr="csdc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3733800"/>
            <a:ext cx="2724150" cy="2667000"/>
          </a:xfrm>
          <a:prstGeom prst="rect">
            <a:avLst/>
          </a:prstGeom>
        </p:spPr>
      </p:pic>
      <p:pic>
        <p:nvPicPr>
          <p:cNvPr id="8" name="Picture 7" descr="sdsdsdsds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3733800"/>
            <a:ext cx="2628900" cy="266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2743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কুটির শিল্পে তৈরিকৃত পণ্যসামগ্রী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76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4" y="658885"/>
            <a:ext cx="3276600" cy="21335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533400" y="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4000" dirty="0" smtClean="0">
                <a:solidFill>
                  <a:srgbClr val="382FF1"/>
                </a:solidFill>
                <a:latin typeface="NikoshBAN" pitchFamily="2" charset="0"/>
                <a:cs typeface="NikoshBAN" pitchFamily="2" charset="0"/>
              </a:rPr>
              <a:t>এই শিল্পের জন্য কী কী কাচা মাল প্রয়োজন ?</a:t>
            </a:r>
            <a:endParaRPr lang="en-US" sz="4000" dirty="0">
              <a:solidFill>
                <a:srgbClr val="382FF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562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zsas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685800"/>
            <a:ext cx="3228975" cy="2133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 descr="aass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685800"/>
            <a:ext cx="1885950" cy="2057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10" descr="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3581400"/>
            <a:ext cx="3028950" cy="2514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1" descr="sxsxsxsxsx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581400"/>
            <a:ext cx="2628900" cy="2514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 descr="sxsxsxdsx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1800" y="3581400"/>
            <a:ext cx="2819400" cy="2514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Chevron 3"/>
          <p:cNvSpPr/>
          <p:nvPr/>
        </p:nvSpPr>
        <p:spPr>
          <a:xfrm rot="17133530">
            <a:off x="1080533" y="2831467"/>
            <a:ext cx="692432" cy="614742"/>
          </a:xfrm>
          <a:prstGeom prst="chevron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rot="17133530">
            <a:off x="4343222" y="2871557"/>
            <a:ext cx="692432" cy="614742"/>
          </a:xfrm>
          <a:prstGeom prst="chevron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 rot="17133530">
            <a:off x="7342012" y="2928003"/>
            <a:ext cx="692432" cy="614742"/>
          </a:xfrm>
          <a:prstGeom prst="chevron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rot="6308505">
            <a:off x="1190419" y="2967007"/>
            <a:ext cx="705260" cy="668646"/>
          </a:xfrm>
          <a:prstGeom prst="chevron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6630224">
            <a:off x="4425772" y="2925016"/>
            <a:ext cx="705260" cy="668646"/>
          </a:xfrm>
          <a:prstGeom prst="chevron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6382570">
            <a:off x="6946625" y="2967008"/>
            <a:ext cx="705260" cy="668646"/>
          </a:xfrm>
          <a:prstGeom prst="chevron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28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Home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1911</TotalTime>
  <Words>296</Words>
  <Application>Microsoft Office PowerPoint</Application>
  <PresentationFormat>On-screen Show (4:3)</PresentationFormat>
  <Paragraphs>84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PowerPoint Presentation</vt:lpstr>
      <vt:lpstr>PowerPoint Presentation</vt:lpstr>
      <vt:lpstr>উপস্থাপনায়ঃ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G-TECH</cp:lastModifiedBy>
  <cp:revision>262</cp:revision>
  <dcterms:created xsi:type="dcterms:W3CDTF">2006-08-16T00:00:00Z</dcterms:created>
  <dcterms:modified xsi:type="dcterms:W3CDTF">2020-07-05T07:40:49Z</dcterms:modified>
</cp:coreProperties>
</file>