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2"/>
  </p:notesMasterIdLst>
  <p:sldIdLst>
    <p:sldId id="307" r:id="rId4"/>
    <p:sldId id="308" r:id="rId5"/>
    <p:sldId id="309" r:id="rId6"/>
    <p:sldId id="260" r:id="rId7"/>
    <p:sldId id="278" r:id="rId8"/>
    <p:sldId id="263" r:id="rId9"/>
    <p:sldId id="294" r:id="rId10"/>
    <p:sldId id="310" r:id="rId11"/>
    <p:sldId id="312" r:id="rId12"/>
    <p:sldId id="302" r:id="rId13"/>
    <p:sldId id="305" r:id="rId14"/>
    <p:sldId id="304" r:id="rId15"/>
    <p:sldId id="289" r:id="rId16"/>
    <p:sldId id="291" r:id="rId17"/>
    <p:sldId id="290" r:id="rId18"/>
    <p:sldId id="292" r:id="rId19"/>
    <p:sldId id="288" r:id="rId20"/>
    <p:sldId id="28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552EE-6E2A-43BD-8FB0-F4D648942586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35723-B081-479B-A1F4-F3EC68D87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231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D623-1C0F-4380-8264-FCD905F1357F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DB9E9-5214-4E5E-82F1-66DD09538A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D623-1C0F-4380-8264-FCD905F1357F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DB9E9-5214-4E5E-82F1-66DD09538A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D623-1C0F-4380-8264-FCD905F1357F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DB9E9-5214-4E5E-82F1-66DD09538A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ACD623-1C0F-4380-8264-FCD905F1357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FDB9E9-5214-4E5E-82F1-66DD09538A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3540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ACD623-1C0F-4380-8264-FCD905F1357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FDB9E9-5214-4E5E-82F1-66DD09538A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8239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ACD623-1C0F-4380-8264-FCD905F1357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FDB9E9-5214-4E5E-82F1-66DD09538A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3180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ACD623-1C0F-4380-8264-FCD905F1357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FDB9E9-5214-4E5E-82F1-66DD09538A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6104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ACD623-1C0F-4380-8264-FCD905F1357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FDB9E9-5214-4E5E-82F1-66DD09538A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2858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ACD623-1C0F-4380-8264-FCD905F1357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FDB9E9-5214-4E5E-82F1-66DD09538A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59787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ACD623-1C0F-4380-8264-FCD905F1357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FDB9E9-5214-4E5E-82F1-66DD09538A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38987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ACD623-1C0F-4380-8264-FCD905F1357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FDB9E9-5214-4E5E-82F1-66DD09538A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5843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D623-1C0F-4380-8264-FCD905F1357F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DB9E9-5214-4E5E-82F1-66DD09538A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ACD623-1C0F-4380-8264-FCD905F1357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FDB9E9-5214-4E5E-82F1-66DD09538A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26470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ACD623-1C0F-4380-8264-FCD905F1357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FDB9E9-5214-4E5E-82F1-66DD09538A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03777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ACD623-1C0F-4380-8264-FCD905F1357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FDB9E9-5214-4E5E-82F1-66DD09538A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32201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3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6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0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73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16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60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03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47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867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8E68E-3A8F-4301-B137-D7DDDF08DA68}" type="datetimeFigureOut">
              <a:rPr kumimoji="0" lang="en-US" sz="116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867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7/10/2020</a:t>
            </a:fld>
            <a:endParaRPr kumimoji="0" lang="en-US" sz="116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867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6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867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2382D6-0ECB-48E9-B1DA-C8A54A0C419D}" type="slidenum">
              <a:rPr kumimoji="0" lang="en-US" sz="116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867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6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242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867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8E68E-3A8F-4301-B137-D7DDDF08DA68}" type="datetimeFigureOut">
              <a:rPr kumimoji="0" lang="en-US" sz="116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867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7/10/2020</a:t>
            </a:fld>
            <a:endParaRPr kumimoji="0" lang="en-US" sz="116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867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6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867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2382D6-0ECB-48E9-B1DA-C8A54A0C419D}" type="slidenum">
              <a:rPr kumimoji="0" lang="en-US" sz="116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867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6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49969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87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940">
                <a:solidFill>
                  <a:schemeClr val="tx1">
                    <a:tint val="75000"/>
                  </a:schemeClr>
                </a:solidFill>
              </a:defRPr>
            </a:lvl1pPr>
            <a:lvl2pPr marL="443393" indent="0">
              <a:buNone/>
              <a:defRPr sz="1746">
                <a:solidFill>
                  <a:schemeClr val="tx1">
                    <a:tint val="75000"/>
                  </a:schemeClr>
                </a:solidFill>
              </a:defRPr>
            </a:lvl2pPr>
            <a:lvl3pPr marL="886785" indent="0">
              <a:buNone/>
              <a:defRPr sz="1552">
                <a:solidFill>
                  <a:schemeClr val="tx1">
                    <a:tint val="75000"/>
                  </a:schemeClr>
                </a:solidFill>
              </a:defRPr>
            </a:lvl3pPr>
            <a:lvl4pPr marL="1330178" indent="0">
              <a:buNone/>
              <a:defRPr sz="1358">
                <a:solidFill>
                  <a:schemeClr val="tx1">
                    <a:tint val="75000"/>
                  </a:schemeClr>
                </a:solidFill>
              </a:defRPr>
            </a:lvl4pPr>
            <a:lvl5pPr marL="1773570" indent="0">
              <a:buNone/>
              <a:defRPr sz="1358">
                <a:solidFill>
                  <a:schemeClr val="tx1">
                    <a:tint val="75000"/>
                  </a:schemeClr>
                </a:solidFill>
              </a:defRPr>
            </a:lvl5pPr>
            <a:lvl6pPr marL="2216963" indent="0">
              <a:buNone/>
              <a:defRPr sz="1358">
                <a:solidFill>
                  <a:schemeClr val="tx1">
                    <a:tint val="75000"/>
                  </a:schemeClr>
                </a:solidFill>
              </a:defRPr>
            </a:lvl6pPr>
            <a:lvl7pPr marL="2660355" indent="0">
              <a:buNone/>
              <a:defRPr sz="1358">
                <a:solidFill>
                  <a:schemeClr val="tx1">
                    <a:tint val="75000"/>
                  </a:schemeClr>
                </a:solidFill>
              </a:defRPr>
            </a:lvl7pPr>
            <a:lvl8pPr marL="3103748" indent="0">
              <a:buNone/>
              <a:defRPr sz="1358">
                <a:solidFill>
                  <a:schemeClr val="tx1">
                    <a:tint val="75000"/>
                  </a:schemeClr>
                </a:solidFill>
              </a:defRPr>
            </a:lvl8pPr>
            <a:lvl9pPr marL="3547140" indent="0">
              <a:buNone/>
              <a:defRPr sz="13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867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8E68E-3A8F-4301-B137-D7DDDF08DA68}" type="datetimeFigureOut">
              <a:rPr kumimoji="0" lang="en-US" sz="116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867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7/10/2020</a:t>
            </a:fld>
            <a:endParaRPr kumimoji="0" lang="en-US" sz="116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867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6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867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2382D6-0ECB-48E9-B1DA-C8A54A0C419D}" type="slidenum">
              <a:rPr kumimoji="0" lang="en-US" sz="116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867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6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02560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715"/>
            </a:lvl1pPr>
            <a:lvl2pPr>
              <a:defRPr sz="2328"/>
            </a:lvl2pPr>
            <a:lvl3pPr>
              <a:defRPr sz="1940"/>
            </a:lvl3pPr>
            <a:lvl4pPr>
              <a:defRPr sz="1746"/>
            </a:lvl4pPr>
            <a:lvl5pPr>
              <a:defRPr sz="1746"/>
            </a:lvl5pPr>
            <a:lvl6pPr>
              <a:defRPr sz="1746"/>
            </a:lvl6pPr>
            <a:lvl7pPr>
              <a:defRPr sz="1746"/>
            </a:lvl7pPr>
            <a:lvl8pPr>
              <a:defRPr sz="1746"/>
            </a:lvl8pPr>
            <a:lvl9pPr>
              <a:defRPr sz="174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715"/>
            </a:lvl1pPr>
            <a:lvl2pPr>
              <a:defRPr sz="2328"/>
            </a:lvl2pPr>
            <a:lvl3pPr>
              <a:defRPr sz="1940"/>
            </a:lvl3pPr>
            <a:lvl4pPr>
              <a:defRPr sz="1746"/>
            </a:lvl4pPr>
            <a:lvl5pPr>
              <a:defRPr sz="1746"/>
            </a:lvl5pPr>
            <a:lvl6pPr>
              <a:defRPr sz="1746"/>
            </a:lvl6pPr>
            <a:lvl7pPr>
              <a:defRPr sz="1746"/>
            </a:lvl7pPr>
            <a:lvl8pPr>
              <a:defRPr sz="1746"/>
            </a:lvl8pPr>
            <a:lvl9pPr>
              <a:defRPr sz="174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867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8E68E-3A8F-4301-B137-D7DDDF08DA68}" type="datetimeFigureOut">
              <a:rPr kumimoji="0" lang="en-US" sz="116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867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7/10/2020</a:t>
            </a:fld>
            <a:endParaRPr kumimoji="0" lang="en-US" sz="116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867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6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867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2382D6-0ECB-48E9-B1DA-C8A54A0C419D}" type="slidenum">
              <a:rPr kumimoji="0" lang="en-US" sz="116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867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6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28388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2"/>
          </a:xfrm>
        </p:spPr>
        <p:txBody>
          <a:bodyPr anchor="b"/>
          <a:lstStyle>
            <a:lvl1pPr marL="0" indent="0">
              <a:buNone/>
              <a:defRPr sz="2328" b="1"/>
            </a:lvl1pPr>
            <a:lvl2pPr marL="443393" indent="0">
              <a:buNone/>
              <a:defRPr sz="1940" b="1"/>
            </a:lvl2pPr>
            <a:lvl3pPr marL="886785" indent="0">
              <a:buNone/>
              <a:defRPr sz="1746" b="1"/>
            </a:lvl3pPr>
            <a:lvl4pPr marL="1330178" indent="0">
              <a:buNone/>
              <a:defRPr sz="1552" b="1"/>
            </a:lvl4pPr>
            <a:lvl5pPr marL="1773570" indent="0">
              <a:buNone/>
              <a:defRPr sz="1552" b="1"/>
            </a:lvl5pPr>
            <a:lvl6pPr marL="2216963" indent="0">
              <a:buNone/>
              <a:defRPr sz="1552" b="1"/>
            </a:lvl6pPr>
            <a:lvl7pPr marL="2660355" indent="0">
              <a:buNone/>
              <a:defRPr sz="1552" b="1"/>
            </a:lvl7pPr>
            <a:lvl8pPr marL="3103748" indent="0">
              <a:buNone/>
              <a:defRPr sz="1552" b="1"/>
            </a:lvl8pPr>
            <a:lvl9pPr marL="3547140" indent="0">
              <a:buNone/>
              <a:defRPr sz="155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328"/>
            </a:lvl1pPr>
            <a:lvl2pPr>
              <a:defRPr sz="1940"/>
            </a:lvl2pPr>
            <a:lvl3pPr>
              <a:defRPr sz="1746"/>
            </a:lvl3pPr>
            <a:lvl4pPr>
              <a:defRPr sz="1552"/>
            </a:lvl4pPr>
            <a:lvl5pPr>
              <a:defRPr sz="1552"/>
            </a:lvl5pPr>
            <a:lvl6pPr>
              <a:defRPr sz="1552"/>
            </a:lvl6pPr>
            <a:lvl7pPr>
              <a:defRPr sz="1552"/>
            </a:lvl7pPr>
            <a:lvl8pPr>
              <a:defRPr sz="1552"/>
            </a:lvl8pPr>
            <a:lvl9pPr>
              <a:defRPr sz="155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5"/>
            <a:ext cx="4041775" cy="639762"/>
          </a:xfrm>
        </p:spPr>
        <p:txBody>
          <a:bodyPr anchor="b"/>
          <a:lstStyle>
            <a:lvl1pPr marL="0" indent="0">
              <a:buNone/>
              <a:defRPr sz="2328" b="1"/>
            </a:lvl1pPr>
            <a:lvl2pPr marL="443393" indent="0">
              <a:buNone/>
              <a:defRPr sz="1940" b="1"/>
            </a:lvl2pPr>
            <a:lvl3pPr marL="886785" indent="0">
              <a:buNone/>
              <a:defRPr sz="1746" b="1"/>
            </a:lvl3pPr>
            <a:lvl4pPr marL="1330178" indent="0">
              <a:buNone/>
              <a:defRPr sz="1552" b="1"/>
            </a:lvl4pPr>
            <a:lvl5pPr marL="1773570" indent="0">
              <a:buNone/>
              <a:defRPr sz="1552" b="1"/>
            </a:lvl5pPr>
            <a:lvl6pPr marL="2216963" indent="0">
              <a:buNone/>
              <a:defRPr sz="1552" b="1"/>
            </a:lvl6pPr>
            <a:lvl7pPr marL="2660355" indent="0">
              <a:buNone/>
              <a:defRPr sz="1552" b="1"/>
            </a:lvl7pPr>
            <a:lvl8pPr marL="3103748" indent="0">
              <a:buNone/>
              <a:defRPr sz="1552" b="1"/>
            </a:lvl8pPr>
            <a:lvl9pPr marL="3547140" indent="0">
              <a:buNone/>
              <a:defRPr sz="155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328"/>
            </a:lvl1pPr>
            <a:lvl2pPr>
              <a:defRPr sz="1940"/>
            </a:lvl2pPr>
            <a:lvl3pPr>
              <a:defRPr sz="1746"/>
            </a:lvl3pPr>
            <a:lvl4pPr>
              <a:defRPr sz="1552"/>
            </a:lvl4pPr>
            <a:lvl5pPr>
              <a:defRPr sz="1552"/>
            </a:lvl5pPr>
            <a:lvl6pPr>
              <a:defRPr sz="1552"/>
            </a:lvl6pPr>
            <a:lvl7pPr>
              <a:defRPr sz="1552"/>
            </a:lvl7pPr>
            <a:lvl8pPr>
              <a:defRPr sz="1552"/>
            </a:lvl8pPr>
            <a:lvl9pPr>
              <a:defRPr sz="155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867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8E68E-3A8F-4301-B137-D7DDDF08DA68}" type="datetimeFigureOut">
              <a:rPr kumimoji="0" lang="en-US" sz="116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867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7/10/2020</a:t>
            </a:fld>
            <a:endParaRPr kumimoji="0" lang="en-US" sz="116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867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6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867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2382D6-0ECB-48E9-B1DA-C8A54A0C419D}" type="slidenum">
              <a:rPr kumimoji="0" lang="en-US" sz="116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867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6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3425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867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8E68E-3A8F-4301-B137-D7DDDF08DA68}" type="datetimeFigureOut">
              <a:rPr kumimoji="0" lang="en-US" sz="116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867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7/10/2020</a:t>
            </a:fld>
            <a:endParaRPr kumimoji="0" lang="en-US" sz="116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867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6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867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2382D6-0ECB-48E9-B1DA-C8A54A0C419D}" type="slidenum">
              <a:rPr kumimoji="0" lang="en-US" sz="116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867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6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07192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867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8E68E-3A8F-4301-B137-D7DDDF08DA68}" type="datetimeFigureOut">
              <a:rPr kumimoji="0" lang="en-US" sz="116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867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7/10/2020</a:t>
            </a:fld>
            <a:endParaRPr kumimoji="0" lang="en-US" sz="116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867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6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867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2382D6-0ECB-48E9-B1DA-C8A54A0C419D}" type="slidenum">
              <a:rPr kumimoji="0" lang="en-US" sz="116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867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6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6265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D623-1C0F-4380-8264-FCD905F1357F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DB9E9-5214-4E5E-82F1-66DD09538A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194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103"/>
            </a:lvl1pPr>
            <a:lvl2pPr>
              <a:defRPr sz="2715"/>
            </a:lvl2pPr>
            <a:lvl3pPr>
              <a:defRPr sz="2328"/>
            </a:lvl3pPr>
            <a:lvl4pPr>
              <a:defRPr sz="1940"/>
            </a:lvl4pPr>
            <a:lvl5pPr>
              <a:defRPr sz="1940"/>
            </a:lvl5pPr>
            <a:lvl6pPr>
              <a:defRPr sz="1940"/>
            </a:lvl6pPr>
            <a:lvl7pPr>
              <a:defRPr sz="1940"/>
            </a:lvl7pPr>
            <a:lvl8pPr>
              <a:defRPr sz="1940"/>
            </a:lvl8pPr>
            <a:lvl9pPr>
              <a:defRPr sz="1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358"/>
            </a:lvl1pPr>
            <a:lvl2pPr marL="443393" indent="0">
              <a:buNone/>
              <a:defRPr sz="1164"/>
            </a:lvl2pPr>
            <a:lvl3pPr marL="886785" indent="0">
              <a:buNone/>
              <a:defRPr sz="970"/>
            </a:lvl3pPr>
            <a:lvl4pPr marL="1330178" indent="0">
              <a:buNone/>
              <a:defRPr sz="873"/>
            </a:lvl4pPr>
            <a:lvl5pPr marL="1773570" indent="0">
              <a:buNone/>
              <a:defRPr sz="873"/>
            </a:lvl5pPr>
            <a:lvl6pPr marL="2216963" indent="0">
              <a:buNone/>
              <a:defRPr sz="873"/>
            </a:lvl6pPr>
            <a:lvl7pPr marL="2660355" indent="0">
              <a:buNone/>
              <a:defRPr sz="873"/>
            </a:lvl7pPr>
            <a:lvl8pPr marL="3103748" indent="0">
              <a:buNone/>
              <a:defRPr sz="873"/>
            </a:lvl8pPr>
            <a:lvl9pPr marL="3547140" indent="0">
              <a:buNone/>
              <a:defRPr sz="87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867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8E68E-3A8F-4301-B137-D7DDDF08DA68}" type="datetimeFigureOut">
              <a:rPr kumimoji="0" lang="en-US" sz="116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867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7/10/2020</a:t>
            </a:fld>
            <a:endParaRPr kumimoji="0" lang="en-US" sz="116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867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6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867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2382D6-0ECB-48E9-B1DA-C8A54A0C419D}" type="slidenum">
              <a:rPr kumimoji="0" lang="en-US" sz="116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867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6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11658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599"/>
            <a:ext cx="5486400" cy="566738"/>
          </a:xfrm>
        </p:spPr>
        <p:txBody>
          <a:bodyPr anchor="b"/>
          <a:lstStyle>
            <a:lvl1pPr algn="l">
              <a:defRPr sz="194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103"/>
            </a:lvl1pPr>
            <a:lvl2pPr marL="443393" indent="0">
              <a:buNone/>
              <a:defRPr sz="2715"/>
            </a:lvl2pPr>
            <a:lvl3pPr marL="886785" indent="0">
              <a:buNone/>
              <a:defRPr sz="2328"/>
            </a:lvl3pPr>
            <a:lvl4pPr marL="1330178" indent="0">
              <a:buNone/>
              <a:defRPr sz="1940"/>
            </a:lvl4pPr>
            <a:lvl5pPr marL="1773570" indent="0">
              <a:buNone/>
              <a:defRPr sz="1940"/>
            </a:lvl5pPr>
            <a:lvl6pPr marL="2216963" indent="0">
              <a:buNone/>
              <a:defRPr sz="1940"/>
            </a:lvl6pPr>
            <a:lvl7pPr marL="2660355" indent="0">
              <a:buNone/>
              <a:defRPr sz="1940"/>
            </a:lvl7pPr>
            <a:lvl8pPr marL="3103748" indent="0">
              <a:buNone/>
              <a:defRPr sz="1940"/>
            </a:lvl8pPr>
            <a:lvl9pPr marL="3547140" indent="0">
              <a:buNone/>
              <a:defRPr sz="194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358"/>
            </a:lvl1pPr>
            <a:lvl2pPr marL="443393" indent="0">
              <a:buNone/>
              <a:defRPr sz="1164"/>
            </a:lvl2pPr>
            <a:lvl3pPr marL="886785" indent="0">
              <a:buNone/>
              <a:defRPr sz="970"/>
            </a:lvl3pPr>
            <a:lvl4pPr marL="1330178" indent="0">
              <a:buNone/>
              <a:defRPr sz="873"/>
            </a:lvl4pPr>
            <a:lvl5pPr marL="1773570" indent="0">
              <a:buNone/>
              <a:defRPr sz="873"/>
            </a:lvl5pPr>
            <a:lvl6pPr marL="2216963" indent="0">
              <a:buNone/>
              <a:defRPr sz="873"/>
            </a:lvl6pPr>
            <a:lvl7pPr marL="2660355" indent="0">
              <a:buNone/>
              <a:defRPr sz="873"/>
            </a:lvl7pPr>
            <a:lvl8pPr marL="3103748" indent="0">
              <a:buNone/>
              <a:defRPr sz="873"/>
            </a:lvl8pPr>
            <a:lvl9pPr marL="3547140" indent="0">
              <a:buNone/>
              <a:defRPr sz="87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867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8E68E-3A8F-4301-B137-D7DDDF08DA68}" type="datetimeFigureOut">
              <a:rPr kumimoji="0" lang="en-US" sz="116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867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7/10/2020</a:t>
            </a:fld>
            <a:endParaRPr kumimoji="0" lang="en-US" sz="116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867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6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867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2382D6-0ECB-48E9-B1DA-C8A54A0C419D}" type="slidenum">
              <a:rPr kumimoji="0" lang="en-US" sz="116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867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6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49701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867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8E68E-3A8F-4301-B137-D7DDDF08DA68}" type="datetimeFigureOut">
              <a:rPr kumimoji="0" lang="en-US" sz="116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867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7/10/2020</a:t>
            </a:fld>
            <a:endParaRPr kumimoji="0" lang="en-US" sz="116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867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6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867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2382D6-0ECB-48E9-B1DA-C8A54A0C419D}" type="slidenum">
              <a:rPr kumimoji="0" lang="en-US" sz="116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867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6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74432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867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8E68E-3A8F-4301-B137-D7DDDF08DA68}" type="datetimeFigureOut">
              <a:rPr kumimoji="0" lang="en-US" sz="116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867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7/10/2020</a:t>
            </a:fld>
            <a:endParaRPr kumimoji="0" lang="en-US" sz="116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867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6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867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2382D6-0ECB-48E9-B1DA-C8A54A0C419D}" type="slidenum">
              <a:rPr kumimoji="0" lang="en-US" sz="116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867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6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9252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D623-1C0F-4380-8264-FCD905F1357F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DB9E9-5214-4E5E-82F1-66DD09538A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D623-1C0F-4380-8264-FCD905F1357F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DB9E9-5214-4E5E-82F1-66DD09538A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D623-1C0F-4380-8264-FCD905F1357F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DB9E9-5214-4E5E-82F1-66DD09538A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D623-1C0F-4380-8264-FCD905F1357F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DB9E9-5214-4E5E-82F1-66DD09538A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D623-1C0F-4380-8264-FCD905F1357F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DB9E9-5214-4E5E-82F1-66DD09538A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D623-1C0F-4380-8264-FCD905F1357F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DB9E9-5214-4E5E-82F1-66DD09538A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CD623-1C0F-4380-8264-FCD905F1357F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DB9E9-5214-4E5E-82F1-66DD09538AD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ACD623-1C0F-4380-8264-FCD905F1357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FDB9E9-5214-4E5E-82F1-66DD09538A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6595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8867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8E68E-3A8F-4301-B137-D7DDDF08DA68}" type="datetimeFigureOut">
              <a:rPr kumimoji="0" lang="en-US" sz="116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867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7/10/2020</a:t>
            </a:fld>
            <a:endParaRPr kumimoji="0" lang="en-US" sz="116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8867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6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8867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2382D6-0ECB-48E9-B1DA-C8A54A0C419D}" type="slidenum">
              <a:rPr kumimoji="0" lang="en-US" sz="116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867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6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131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886785" rtl="0" eaLnBrk="1" latinLnBrk="0" hangingPunct="1">
        <a:spcBef>
          <a:spcPct val="0"/>
        </a:spcBef>
        <a:buNone/>
        <a:defRPr sz="42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2544" indent="-332544" algn="l" defTabSz="886785" rtl="0" eaLnBrk="1" latinLnBrk="0" hangingPunct="1">
        <a:spcBef>
          <a:spcPct val="20000"/>
        </a:spcBef>
        <a:buFont typeface="Arial" pitchFamily="34" charset="0"/>
        <a:buChar char="•"/>
        <a:defRPr sz="3103" kern="1200">
          <a:solidFill>
            <a:schemeClr val="tx1"/>
          </a:solidFill>
          <a:latin typeface="+mn-lt"/>
          <a:ea typeface="+mn-ea"/>
          <a:cs typeface="+mn-cs"/>
        </a:defRPr>
      </a:lvl1pPr>
      <a:lvl2pPr marL="720513" indent="-277120" algn="l" defTabSz="886785" rtl="0" eaLnBrk="1" latinLnBrk="0" hangingPunct="1">
        <a:spcBef>
          <a:spcPct val="20000"/>
        </a:spcBef>
        <a:buFont typeface="Arial" pitchFamily="34" charset="0"/>
        <a:buChar char="–"/>
        <a:defRPr sz="2715" kern="1200">
          <a:solidFill>
            <a:schemeClr val="tx1"/>
          </a:solidFill>
          <a:latin typeface="+mn-lt"/>
          <a:ea typeface="+mn-ea"/>
          <a:cs typeface="+mn-cs"/>
        </a:defRPr>
      </a:lvl2pPr>
      <a:lvl3pPr marL="1108481" indent="-221696" algn="l" defTabSz="886785" rtl="0" eaLnBrk="1" latinLnBrk="0" hangingPunct="1">
        <a:spcBef>
          <a:spcPct val="20000"/>
        </a:spcBef>
        <a:buFont typeface="Arial" pitchFamily="34" charset="0"/>
        <a:buChar char="•"/>
        <a:defRPr sz="2328" kern="1200">
          <a:solidFill>
            <a:schemeClr val="tx1"/>
          </a:solidFill>
          <a:latin typeface="+mn-lt"/>
          <a:ea typeface="+mn-ea"/>
          <a:cs typeface="+mn-cs"/>
        </a:defRPr>
      </a:lvl3pPr>
      <a:lvl4pPr marL="1551874" indent="-221696" algn="l" defTabSz="886785" rtl="0" eaLnBrk="1" latinLnBrk="0" hangingPunct="1">
        <a:spcBef>
          <a:spcPct val="20000"/>
        </a:spcBef>
        <a:buFont typeface="Arial" pitchFamily="34" charset="0"/>
        <a:buChar char="–"/>
        <a:defRPr sz="1940" kern="1200">
          <a:solidFill>
            <a:schemeClr val="tx1"/>
          </a:solidFill>
          <a:latin typeface="+mn-lt"/>
          <a:ea typeface="+mn-ea"/>
          <a:cs typeface="+mn-cs"/>
        </a:defRPr>
      </a:lvl4pPr>
      <a:lvl5pPr marL="1995267" indent="-221696" algn="l" defTabSz="886785" rtl="0" eaLnBrk="1" latinLnBrk="0" hangingPunct="1">
        <a:spcBef>
          <a:spcPct val="20000"/>
        </a:spcBef>
        <a:buFont typeface="Arial" pitchFamily="34" charset="0"/>
        <a:buChar char="»"/>
        <a:defRPr sz="1940" kern="1200">
          <a:solidFill>
            <a:schemeClr val="tx1"/>
          </a:solidFill>
          <a:latin typeface="+mn-lt"/>
          <a:ea typeface="+mn-ea"/>
          <a:cs typeface="+mn-cs"/>
        </a:defRPr>
      </a:lvl5pPr>
      <a:lvl6pPr marL="2438659" indent="-221696" algn="l" defTabSz="886785" rtl="0" eaLnBrk="1" latinLnBrk="0" hangingPunct="1">
        <a:spcBef>
          <a:spcPct val="20000"/>
        </a:spcBef>
        <a:buFont typeface="Arial" pitchFamily="34" charset="0"/>
        <a:buChar char="•"/>
        <a:defRPr sz="1940" kern="1200">
          <a:solidFill>
            <a:schemeClr val="tx1"/>
          </a:solidFill>
          <a:latin typeface="+mn-lt"/>
          <a:ea typeface="+mn-ea"/>
          <a:cs typeface="+mn-cs"/>
        </a:defRPr>
      </a:lvl6pPr>
      <a:lvl7pPr marL="2882052" indent="-221696" algn="l" defTabSz="886785" rtl="0" eaLnBrk="1" latinLnBrk="0" hangingPunct="1">
        <a:spcBef>
          <a:spcPct val="20000"/>
        </a:spcBef>
        <a:buFont typeface="Arial" pitchFamily="34" charset="0"/>
        <a:buChar char="•"/>
        <a:defRPr sz="1940" kern="1200">
          <a:solidFill>
            <a:schemeClr val="tx1"/>
          </a:solidFill>
          <a:latin typeface="+mn-lt"/>
          <a:ea typeface="+mn-ea"/>
          <a:cs typeface="+mn-cs"/>
        </a:defRPr>
      </a:lvl7pPr>
      <a:lvl8pPr marL="3325444" indent="-221696" algn="l" defTabSz="886785" rtl="0" eaLnBrk="1" latinLnBrk="0" hangingPunct="1">
        <a:spcBef>
          <a:spcPct val="20000"/>
        </a:spcBef>
        <a:buFont typeface="Arial" pitchFamily="34" charset="0"/>
        <a:buChar char="•"/>
        <a:defRPr sz="1940" kern="1200">
          <a:solidFill>
            <a:schemeClr val="tx1"/>
          </a:solidFill>
          <a:latin typeface="+mn-lt"/>
          <a:ea typeface="+mn-ea"/>
          <a:cs typeface="+mn-cs"/>
        </a:defRPr>
      </a:lvl8pPr>
      <a:lvl9pPr marL="3768837" indent="-221696" algn="l" defTabSz="886785" rtl="0" eaLnBrk="1" latinLnBrk="0" hangingPunct="1">
        <a:spcBef>
          <a:spcPct val="20000"/>
        </a:spcBef>
        <a:buFont typeface="Arial" pitchFamily="34" charset="0"/>
        <a:buChar char="•"/>
        <a:defRPr sz="19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6785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1pPr>
      <a:lvl2pPr marL="443393" algn="l" defTabSz="886785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2pPr>
      <a:lvl3pPr marL="886785" algn="l" defTabSz="886785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3pPr>
      <a:lvl4pPr marL="1330178" algn="l" defTabSz="886785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4pPr>
      <a:lvl5pPr marL="1773570" algn="l" defTabSz="886785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5pPr>
      <a:lvl6pPr marL="2216963" algn="l" defTabSz="886785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6pPr>
      <a:lvl7pPr marL="2660355" algn="l" defTabSz="886785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7pPr>
      <a:lvl8pPr marL="3103748" algn="l" defTabSz="886785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8pPr>
      <a:lvl9pPr marL="3547140" algn="l" defTabSz="886785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6" y="0"/>
            <a:ext cx="90678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08544" y="1399533"/>
            <a:ext cx="5334000" cy="270843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স্বাগতম</a:t>
            </a:r>
            <a:endParaRPr kumimoji="0" lang="en-US" sz="17000" b="1" i="0" u="none" strike="noStrike" kern="120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94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1CD57E7-D83D-432C-BC8B-34BD9F3B68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" y="0"/>
            <a:ext cx="5193131" cy="3276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C8D86D-C9D8-46C8-B951-5E9D89EC78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0" y="3343932"/>
            <a:ext cx="5125330" cy="33987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9078A7-121C-4463-A481-BCB0AC4375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871" y="0"/>
            <a:ext cx="3810000" cy="67426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26358D5-DCEC-4C79-B7B5-DDDE7391FDD3}"/>
              </a:ext>
            </a:extLst>
          </p:cNvPr>
          <p:cNvSpPr txBox="1"/>
          <p:nvPr/>
        </p:nvSpPr>
        <p:spPr>
          <a:xfrm>
            <a:off x="5251726" y="5791200"/>
            <a:ext cx="35052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লালশির</a:t>
            </a:r>
            <a:endParaRPr kumimoji="0" lang="en-US" sz="4400" b="1" i="0" u="none" strike="noStrike" kern="1200" cap="none" spc="0" normalizeH="0" baseline="0" noProof="0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E44273-34F1-4FF2-AD6B-E821FC64A5F7}"/>
              </a:ext>
            </a:extLst>
          </p:cNvPr>
          <p:cNvSpPr txBox="1"/>
          <p:nvPr/>
        </p:nvSpPr>
        <p:spPr>
          <a:xfrm>
            <a:off x="1982053" y="5859959"/>
            <a:ext cx="35052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জাভা</a:t>
            </a:r>
            <a:r>
              <a:rPr kumimoji="0" lang="en-US" sz="4400" b="1" i="0" u="none" strike="noStrike" kern="1200" cap="none" spc="0" normalizeH="0" baseline="0" noProof="0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গন্ডার</a:t>
            </a:r>
            <a:endParaRPr kumimoji="0" lang="en-US" sz="4400" b="1" i="0" u="none" strike="noStrike" kern="1200" cap="none" spc="0" normalizeH="0" baseline="0" noProof="0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DBFF56-60D2-4789-A3C3-F2F7DAFDB781}"/>
              </a:ext>
            </a:extLst>
          </p:cNvPr>
          <p:cNvSpPr txBox="1"/>
          <p:nvPr/>
        </p:nvSpPr>
        <p:spPr>
          <a:xfrm>
            <a:off x="762000" y="-176"/>
            <a:ext cx="199540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রাজ</a:t>
            </a:r>
            <a:r>
              <a:rPr kumimoji="0" lang="en-US" sz="4000" b="1" i="0" u="none" strike="noStrike" kern="1200" cap="none" spc="0" normalizeH="0" baseline="0" noProof="0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শকুন</a:t>
            </a:r>
            <a:endParaRPr kumimoji="0" lang="en-US" sz="4000" b="1" i="0" u="none" strike="noStrike" kern="1200" cap="none" spc="0" normalizeH="0" baseline="0" noProof="0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49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621FFCA-11EE-4A03-BE10-C2A67687F5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788576"/>
            <a:ext cx="4327573" cy="59830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6C7BD7-5CDC-46F9-9AC9-8A07BDA51E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98731"/>
            <a:ext cx="4479971" cy="59830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1DEDCB-DFE0-4372-AC3A-64A663277850}"/>
              </a:ext>
            </a:extLst>
          </p:cNvPr>
          <p:cNvSpPr txBox="1"/>
          <p:nvPr/>
        </p:nvSpPr>
        <p:spPr>
          <a:xfrm>
            <a:off x="342900" y="1524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বর্তমানে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তালি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পাম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ও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রয়েল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বেঙ্গল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টাইগার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বিপন্ন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532F51-4681-44EB-8C95-E7D5C777C4E3}"/>
              </a:ext>
            </a:extLst>
          </p:cNvPr>
          <p:cNvSpPr txBox="1"/>
          <p:nvPr/>
        </p:nvSpPr>
        <p:spPr>
          <a:xfrm>
            <a:off x="4479972" y="1482436"/>
            <a:ext cx="2286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তালি</a:t>
            </a:r>
            <a:r>
              <a:rPr kumimoji="0" lang="en-US" sz="4400" b="1" i="0" u="none" strike="noStrike" kern="1200" cap="none" spc="0" normalizeH="0" baseline="0" noProof="0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পাম</a:t>
            </a:r>
            <a:endParaRPr kumimoji="0" lang="en-US" sz="4400" b="1" i="0" u="none" strike="noStrike" kern="1200" cap="none" spc="0" normalizeH="0" baseline="0" noProof="0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56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4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14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7E44273-34F1-4FF2-AD6B-E821FC64A5F7}"/>
              </a:ext>
            </a:extLst>
          </p:cNvPr>
          <p:cNvSpPr txBox="1"/>
          <p:nvPr/>
        </p:nvSpPr>
        <p:spPr>
          <a:xfrm>
            <a:off x="0" y="134090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রয়েল</a:t>
            </a:r>
            <a:r>
              <a:rPr kumimoji="0" lang="en-US" sz="4400" b="1" i="0" u="none" strike="noStrike" kern="1200" cap="none" spc="0" normalizeH="0" baseline="0" noProof="0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বেঙ্গল</a:t>
            </a:r>
            <a:r>
              <a:rPr kumimoji="0" lang="en-US" sz="4400" b="1" i="0" u="none" strike="noStrike" kern="1200" cap="none" spc="0" normalizeH="0" baseline="0" noProof="0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টাইগার</a:t>
            </a:r>
            <a:r>
              <a:rPr kumimoji="0" lang="en-US" sz="4400" b="1" i="0" u="none" strike="noStrike" kern="1200" cap="none" spc="0" normalizeH="0" noProof="0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:</a:t>
            </a:r>
            <a:endParaRPr kumimoji="0" lang="en-US" sz="4400" b="1" i="0" u="none" strike="noStrike" kern="1200" cap="none" spc="0" normalizeH="0" baseline="0" noProof="0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0A09E2-8413-4D9E-9CFE-72C77880A5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66800"/>
            <a:ext cx="8991600" cy="525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5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/>
          <p:cNvSpPr txBox="1"/>
          <p:nvPr/>
        </p:nvSpPr>
        <p:spPr>
          <a:xfrm>
            <a:off x="173279" y="838200"/>
            <a:ext cx="8910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132372" y="3352800"/>
            <a:ext cx="9174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গাছটি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বিপন্ন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5"/>
          <p:cNvSpPr txBox="1"/>
          <p:nvPr/>
        </p:nvSpPr>
        <p:spPr>
          <a:xfrm>
            <a:off x="100222" y="228600"/>
            <a:ext cx="8132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প্রাণি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কোথা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465" y="1447800"/>
            <a:ext cx="92015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আবাস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স্থল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ধ্বংস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5"/>
          <p:cNvSpPr txBox="1"/>
          <p:nvPr/>
        </p:nvSpPr>
        <p:spPr>
          <a:xfrm>
            <a:off x="142923" y="2667000"/>
            <a:ext cx="8994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বিলুপ্ত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3280" y="2057400"/>
            <a:ext cx="88183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বিলুপ্ত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C53D4B63-9E99-4ACA-9096-4BAF4BF8B73B}"/>
              </a:ext>
            </a:extLst>
          </p:cNvPr>
          <p:cNvSpPr txBox="1"/>
          <p:nvPr/>
        </p:nvSpPr>
        <p:spPr>
          <a:xfrm>
            <a:off x="152400" y="4038600"/>
            <a:ext cx="8931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৭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প্রাণীটি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বিপন্ন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E3A12576-C032-453E-8372-B6CD994BD864}"/>
              </a:ext>
            </a:extLst>
          </p:cNvPr>
          <p:cNvSpPr txBox="1"/>
          <p:nvPr/>
        </p:nvSpPr>
        <p:spPr>
          <a:xfrm>
            <a:off x="132372" y="5305961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৯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আশ্রয়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কোথা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5C225C4D-50E4-4FBD-A9FD-0E5B2EF7E9B7}"/>
              </a:ext>
            </a:extLst>
          </p:cNvPr>
          <p:cNvSpPr txBox="1"/>
          <p:nvPr/>
        </p:nvSpPr>
        <p:spPr>
          <a:xfrm>
            <a:off x="132372" y="46482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কার্যকলাপের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5">
            <a:extLst>
              <a:ext uri="{FF2B5EF4-FFF2-40B4-BE49-F238E27FC236}">
                <a16:creationId xmlns:a16="http://schemas.microsoft.com/office/drawing/2014/main" id="{5FDA546B-7808-430A-8E31-BA51389BC94A}"/>
              </a:ext>
            </a:extLst>
          </p:cNvPr>
          <p:cNvSpPr txBox="1"/>
          <p:nvPr/>
        </p:nvSpPr>
        <p:spPr>
          <a:xfrm>
            <a:off x="142922" y="5943600"/>
            <a:ext cx="8994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১০।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এলাকার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দুর্যাগের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087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2" grpId="0"/>
      <p:bldP spid="13" grpId="0"/>
      <p:bldP spid="12" grpId="0"/>
      <p:bldP spid="1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Background\3d-flowers-ppt-template.jpg">
            <a:extLst>
              <a:ext uri="{FF2B5EF4-FFF2-40B4-BE49-F238E27FC236}">
                <a16:creationId xmlns:a16="http://schemas.microsoft.com/office/drawing/2014/main" id="{33C1E3DB-A331-4AAB-A927-7570E04A9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" y="1172"/>
            <a:ext cx="9194853" cy="685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487079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এবার</a:t>
            </a:r>
            <a:r>
              <a:rPr lang="bn-IN" sz="48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তোমাদের বিজ্ঞান</a:t>
            </a:r>
            <a:r>
              <a:rPr lang="en-US" sz="48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বইটির</a:t>
            </a:r>
            <a:r>
              <a:rPr lang="en-US" sz="48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১৭পৃষ্ঠা </a:t>
            </a:r>
            <a:r>
              <a:rPr lang="en-US" sz="4800" b="1" dirty="0" err="1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খুলে</a:t>
            </a:r>
            <a:r>
              <a:rPr lang="en-US" sz="48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48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8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8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পড়</a:t>
            </a:r>
            <a:endParaRPr lang="en-US" sz="4800" b="1" dirty="0">
              <a:ln/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E:\08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056739"/>
            <a:ext cx="4876800" cy="415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40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5240" y="1130368"/>
            <a:ext cx="1175826" cy="8707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দল-১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9858" y="4798111"/>
            <a:ext cx="1175826" cy="87573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দল-৫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5240" y="2057399"/>
            <a:ext cx="1175826" cy="86152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দল-২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4618" y="2962566"/>
            <a:ext cx="1175826" cy="87999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দল-৩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4618" y="3886199"/>
            <a:ext cx="1175826" cy="86958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দল-৪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223890" y="1130368"/>
            <a:ext cx="7923628" cy="87076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223890" y="2057400"/>
            <a:ext cx="7923628" cy="87076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বিলুপ্ত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221544" y="2971800"/>
            <a:ext cx="7913077" cy="87076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বিলুপ্ত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221545" y="3886200"/>
            <a:ext cx="7913076" cy="87076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বিপন্ন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221545" y="4800600"/>
            <a:ext cx="7913076" cy="873249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বিলুপ্ত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পাখিটি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309562" y="152400"/>
            <a:ext cx="4001002" cy="76200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2E455B-E2C1-4133-AD74-9D10EDC96F0A}"/>
              </a:ext>
            </a:extLst>
          </p:cNvPr>
          <p:cNvSpPr/>
          <p:nvPr/>
        </p:nvSpPr>
        <p:spPr>
          <a:xfrm>
            <a:off x="39858" y="5715000"/>
            <a:ext cx="1175826" cy="8732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0452C7-2FCE-4B1B-A780-7AD12EB577F3}"/>
              </a:ext>
            </a:extLst>
          </p:cNvPr>
          <p:cNvSpPr/>
          <p:nvPr/>
        </p:nvSpPr>
        <p:spPr>
          <a:xfrm>
            <a:off x="1206306" y="5716172"/>
            <a:ext cx="7913076" cy="873249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আবাস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স্থল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ধ্বংস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2115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45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45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7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70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1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100"/>
                            </p:stCondLst>
                            <p:childTnLst>
                              <p:par>
                                <p:cTn id="5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0"/>
                            </p:stCondLst>
                            <p:childTnLst>
                              <p:par>
                                <p:cTn id="6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15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6150"/>
                            </p:stCondLst>
                            <p:childTnLst>
                              <p:par>
                                <p:cTn id="7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3127" y="2126673"/>
            <a:ext cx="8991600" cy="3792579"/>
            <a:chOff x="83127" y="2126673"/>
            <a:chExt cx="8991600" cy="3792579"/>
          </a:xfrm>
        </p:grpSpPr>
        <p:sp>
          <p:nvSpPr>
            <p:cNvPr id="16" name="TextBox 5"/>
            <p:cNvSpPr txBox="1"/>
            <p:nvPr/>
          </p:nvSpPr>
          <p:spPr>
            <a:xfrm>
              <a:off x="83127" y="2133600"/>
              <a:ext cx="4572000" cy="378565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000" b="1" dirty="0" err="1" smtClean="0">
                  <a:ln/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উদ্ভিদ</a:t>
              </a:r>
              <a:r>
                <a:rPr lang="en-US" sz="4000" b="1" dirty="0" smtClean="0">
                  <a:ln/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4000" b="1" dirty="0" err="1" smtClean="0">
                  <a:ln/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প্রাণী</a:t>
              </a:r>
              <a:r>
                <a:rPr lang="en-US" sz="4000" b="1" dirty="0" smtClean="0">
                  <a:ln/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/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খাবার</a:t>
              </a:r>
              <a:r>
                <a:rPr lang="en-US" sz="4000" b="1" dirty="0" smtClean="0">
                  <a:ln/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/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পায়</a:t>
              </a:r>
              <a:endParaRPr lang="en-US" sz="4000" b="1" dirty="0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4000" b="1" dirty="0" err="1" smtClean="0">
                  <a:ln/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আবাসস্থল</a:t>
              </a:r>
              <a:r>
                <a:rPr lang="en-US" sz="4000" b="1" dirty="0" smtClean="0">
                  <a:ln/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/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ধ্বংস</a:t>
              </a:r>
              <a:r>
                <a:rPr lang="en-US" sz="4000" b="1" dirty="0" smtClean="0">
                  <a:ln/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/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হচ্ছে</a:t>
              </a:r>
              <a:endParaRPr lang="en-US" sz="4000" b="1" dirty="0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4000" b="1" dirty="0" err="1" smtClean="0">
                  <a:ln/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বাংলাদেশ</a:t>
              </a:r>
              <a:r>
                <a:rPr lang="en-US" sz="4000" b="1" dirty="0" smtClean="0">
                  <a:ln/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/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থেকে</a:t>
              </a:r>
              <a:r>
                <a:rPr lang="en-US" sz="4000" b="1" dirty="0" smtClean="0">
                  <a:ln/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/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বিলুপ্ত</a:t>
              </a:r>
              <a:endParaRPr lang="en-US" sz="4000" b="1" dirty="0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4000" b="1" dirty="0" err="1" smtClean="0">
                  <a:ln/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পৃথিবী</a:t>
              </a:r>
              <a:r>
                <a:rPr lang="en-US" sz="4000" b="1" dirty="0" smtClean="0">
                  <a:ln/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/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থেকে</a:t>
              </a:r>
              <a:r>
                <a:rPr lang="en-US" sz="4000" b="1" dirty="0" smtClean="0">
                  <a:ln/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/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বিলুপ্ত</a:t>
              </a:r>
              <a:endParaRPr lang="en-US" sz="4000" b="1" dirty="0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4000" b="1" dirty="0" err="1" smtClean="0">
                  <a:ln/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ঝড়</a:t>
              </a:r>
              <a:r>
                <a:rPr lang="en-US" sz="4000" b="1" dirty="0" smtClean="0">
                  <a:ln/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4000" b="1" dirty="0" err="1" smtClean="0">
                  <a:ln/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বন্যা</a:t>
              </a:r>
              <a:r>
                <a:rPr lang="en-US" sz="4000" b="1" dirty="0" smtClean="0">
                  <a:ln/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4000" b="1" dirty="0" err="1" smtClean="0">
                  <a:ln/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খরা</a:t>
              </a:r>
              <a:endParaRPr lang="en-US" sz="4000" b="1" dirty="0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4000" b="1" dirty="0" err="1" smtClean="0">
                  <a:ln/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বাংলাদেশে</a:t>
              </a:r>
              <a:r>
                <a:rPr lang="en-US" sz="4000" b="1" dirty="0" smtClean="0">
                  <a:ln/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/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বিপন্ন</a:t>
              </a:r>
              <a:r>
                <a:rPr lang="en-US" sz="4000" b="1" dirty="0" smtClean="0">
                  <a:ln/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/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প্রাণী</a:t>
              </a:r>
              <a:endParaRPr lang="en-US" sz="40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TextBox 5"/>
            <p:cNvSpPr txBox="1"/>
            <p:nvPr/>
          </p:nvSpPr>
          <p:spPr>
            <a:xfrm>
              <a:off x="4655127" y="2126673"/>
              <a:ext cx="4419600" cy="378565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000" b="1" dirty="0" err="1" smtClean="0">
                  <a:ln/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ডোডো</a:t>
              </a:r>
              <a:r>
                <a:rPr lang="en-US" sz="4000" b="1" dirty="0" smtClean="0">
                  <a:ln/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/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পাখি</a:t>
              </a:r>
              <a:endParaRPr lang="en-US" sz="4000" b="1" dirty="0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4000" b="1" dirty="0" err="1" smtClean="0">
                  <a:ln/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পরিবেশের</a:t>
              </a:r>
              <a:r>
                <a:rPr lang="en-US" sz="4000" b="1" dirty="0" smtClean="0">
                  <a:ln/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/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পরিবর্তন</a:t>
              </a:r>
              <a:endParaRPr lang="en-US" sz="4000" b="1" dirty="0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4000" b="1" dirty="0" err="1" smtClean="0">
                  <a:ln/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প্রাকৃতিক</a:t>
              </a:r>
              <a:r>
                <a:rPr lang="en-US" sz="4000" b="1" dirty="0" smtClean="0">
                  <a:ln/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/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কারন</a:t>
              </a:r>
              <a:endParaRPr lang="en-US" sz="4000" b="1" dirty="0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4000" b="1" dirty="0" err="1" smtClean="0">
                  <a:ln/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রয়েল</a:t>
              </a:r>
              <a:r>
                <a:rPr lang="en-US" sz="4000" b="1" dirty="0" smtClean="0">
                  <a:ln/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/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বেঙ্গল</a:t>
              </a:r>
              <a:r>
                <a:rPr lang="en-US" sz="4000" b="1" dirty="0" smtClean="0">
                  <a:ln/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/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টাইগার</a:t>
              </a:r>
              <a:endParaRPr lang="en-US" sz="4000" b="1" dirty="0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4000" b="1" dirty="0" err="1" smtClean="0">
                  <a:ln/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পরিবেশ</a:t>
              </a:r>
              <a:r>
                <a:rPr lang="en-US" sz="4000" b="1" dirty="0" smtClean="0">
                  <a:ln/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/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থেকে</a:t>
              </a:r>
              <a:endParaRPr lang="en-US" sz="4000" b="1" dirty="0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4000" b="1" dirty="0" err="1" smtClean="0">
                  <a:ln/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লাল</a:t>
              </a:r>
              <a:r>
                <a:rPr lang="en-US" sz="4000" b="1" dirty="0" smtClean="0">
                  <a:ln/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/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শির</a:t>
              </a:r>
              <a:r>
                <a:rPr lang="en-US" sz="4000" b="1" dirty="0" smtClean="0">
                  <a:ln/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4000" b="1" dirty="0" err="1" smtClean="0">
                  <a:ln/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জাভাগন্ডার</a:t>
              </a:r>
              <a:endParaRPr lang="en-US" sz="40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57E44273-34F1-4FF2-AD6B-E821FC64A5F7}"/>
              </a:ext>
            </a:extLst>
          </p:cNvPr>
          <p:cNvSpPr txBox="1"/>
          <p:nvPr/>
        </p:nvSpPr>
        <p:spPr>
          <a:xfrm>
            <a:off x="-69273" y="6096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ডান</a:t>
            </a:r>
            <a:r>
              <a:rPr kumimoji="0" lang="en-US" sz="4400" b="1" i="0" u="none" strike="noStrike" kern="1200" cap="none" spc="0" normalizeH="0" baseline="0" noProof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পাশের</a:t>
            </a:r>
            <a:r>
              <a:rPr kumimoji="0" lang="en-US" sz="4400" b="1" i="0" u="none" strike="noStrike" kern="1200" cap="none" spc="0" normalizeH="0" baseline="0" noProof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শব্দের</a:t>
            </a:r>
            <a:r>
              <a:rPr kumimoji="0" lang="en-US" sz="4400" b="1" i="0" u="none" strike="noStrike" kern="1200" cap="none" spc="0" normalizeH="0" noProof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সাথে</a:t>
            </a:r>
            <a:r>
              <a:rPr kumimoji="0" lang="en-US" sz="4400" b="1" i="0" u="none" strike="noStrike" kern="1200" cap="none" spc="0" normalizeH="0" noProof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বাম</a:t>
            </a:r>
            <a:r>
              <a:rPr kumimoji="0" lang="en-US" sz="4400" b="1" i="0" u="none" strike="noStrike" kern="1200" cap="none" spc="0" normalizeH="0" noProof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পাশের</a:t>
            </a:r>
            <a:r>
              <a:rPr kumimoji="0" lang="en-US" sz="4400" b="1" i="0" u="none" strike="noStrike" kern="1200" cap="none" spc="0" normalizeH="0" noProof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শব্দের</a:t>
            </a:r>
            <a:r>
              <a:rPr kumimoji="0" lang="en-US" sz="4400" b="1" i="0" u="none" strike="noStrike" kern="1200" cap="none" spc="0" normalizeH="0" noProof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মিল</a:t>
            </a:r>
            <a:r>
              <a:rPr kumimoji="0" lang="en-US" sz="4400" b="1" i="0" u="none" strike="noStrike" kern="1200" cap="none" spc="0" normalizeH="0" noProof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</a:t>
            </a:r>
            <a:endParaRPr kumimoji="0" lang="en-US" sz="4400" b="1" i="0" u="none" strike="noStrike" kern="1200" cap="none" spc="0" normalizeH="0" baseline="0" noProof="0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78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Contants\Images\Background\a9817471f3bc637c70dac7c1a1dc0786.jpg">
            <a:extLst>
              <a:ext uri="{FF2B5EF4-FFF2-40B4-BE49-F238E27FC236}">
                <a16:creationId xmlns:a16="http://schemas.microsoft.com/office/drawing/2014/main" id="{0BE91EE7-141B-4E1F-A9CA-A634E5477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5"/>
          <p:cNvSpPr txBox="1"/>
          <p:nvPr/>
        </p:nvSpPr>
        <p:spPr>
          <a:xfrm>
            <a:off x="2984695" y="1828800"/>
            <a:ext cx="5609662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 err="1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বনে</a:t>
            </a:r>
            <a:r>
              <a:rPr lang="en-US" sz="60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60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0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60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60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60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60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এঁকে</a:t>
            </a:r>
            <a:r>
              <a:rPr lang="en-US" sz="60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60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051" name="Picture 3" descr="E:\art4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07529"/>
            <a:ext cx="2832295" cy="384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79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6786" cy="68580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0" y="1524000"/>
            <a:ext cx="7315200" cy="3170099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0" b="1" spc="36" dirty="0" err="1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20000" b="1" spc="36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`</a:t>
            </a:r>
          </a:p>
        </p:txBody>
      </p:sp>
    </p:spTree>
    <p:extLst>
      <p:ext uri="{BB962C8B-B14F-4D97-AF65-F5344CB8AC3E}">
        <p14:creationId xmlns:p14="http://schemas.microsoft.com/office/powerpoint/2010/main" val="291663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ntr" presetSubtype="1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716385"/>
            <a:ext cx="4285993" cy="8058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8867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55" b="0" i="0" u="none" strike="noStrike" kern="1200" cap="none" spc="0" normalizeH="0" baseline="0" noProof="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শিক্ষক</a:t>
            </a:r>
            <a:r>
              <a:rPr kumimoji="0" lang="en-US" sz="4655" b="0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655" b="0" i="0" u="none" strike="noStrike" kern="1200" cap="none" spc="0" normalizeH="0" baseline="0" noProof="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পরিচিতিঃ</a:t>
            </a:r>
            <a:endParaRPr kumimoji="0" lang="en-US" sz="4655" b="0" i="0" u="none" strike="noStrike" kern="120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057400"/>
            <a:ext cx="7793497" cy="38527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8867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91" b="0" i="0" u="none" strike="noStrike" kern="1200" cap="none" spc="0" normalizeH="0" baseline="0" noProof="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নাম</a:t>
            </a:r>
            <a:r>
              <a:rPr kumimoji="0" lang="en-US" sz="3491" b="0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 </a:t>
            </a:r>
            <a:r>
              <a:rPr kumimoji="0" lang="en-US" sz="3491" b="0" i="0" u="none" strike="noStrike" kern="1200" cap="none" spc="0" normalizeH="0" baseline="0" noProof="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আব্দুল</a:t>
            </a:r>
            <a:r>
              <a:rPr kumimoji="0" lang="en-US" sz="3491" b="0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491" b="0" i="0" u="none" strike="noStrike" kern="1200" cap="none" spc="0" normalizeH="0" baseline="0" noProof="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আহাদ</a:t>
            </a:r>
            <a:r>
              <a:rPr kumimoji="0" lang="en-US" sz="3491" b="0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491" b="0" i="0" u="none" strike="noStrike" kern="1200" cap="none" spc="0" normalizeH="0" baseline="0" noProof="0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মিয়া</a:t>
            </a:r>
            <a:endParaRPr kumimoji="0" lang="en-US" sz="3491" b="0" i="0" u="none" strike="noStrike" kern="1200" cap="none" spc="0" normalizeH="0" baseline="0" noProof="0" dirty="0" smtClean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8867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91" b="0" i="0" u="none" strike="noStrike" kern="1200" cap="none" spc="0" normalizeH="0" baseline="0" noProof="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পদবী</a:t>
            </a:r>
            <a:r>
              <a:rPr kumimoji="0" lang="en-US" sz="3491" b="0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 </a:t>
            </a:r>
            <a:r>
              <a:rPr kumimoji="0" lang="en-US" sz="3491" b="0" i="0" u="none" strike="noStrike" kern="1200" cap="none" spc="0" normalizeH="0" baseline="0" noProof="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সহকারি</a:t>
            </a:r>
            <a:r>
              <a:rPr kumimoji="0" lang="en-US" sz="3491" b="0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491" b="0" i="0" u="none" strike="noStrike" kern="1200" cap="none" spc="0" normalizeH="0" baseline="0" noProof="0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শিক্ষক</a:t>
            </a:r>
            <a:endParaRPr kumimoji="0" lang="en-US" sz="3491" b="0" i="0" u="none" strike="noStrike" kern="1200" cap="none" spc="0" normalizeH="0" baseline="0" noProof="0" dirty="0" smtClean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8867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91" b="0" i="0" u="none" strike="noStrike" kern="1200" cap="none" spc="0" normalizeH="0" baseline="0" noProof="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কর্মস্থল</a:t>
            </a:r>
            <a:r>
              <a:rPr kumimoji="0" lang="en-US" sz="3491" b="0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 </a:t>
            </a:r>
            <a:r>
              <a:rPr kumimoji="0" lang="en-US" sz="3491" b="0" i="0" u="none" strike="noStrike" kern="1200" cap="none" spc="0" normalizeH="0" baseline="0" noProof="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দড়িকান্দি</a:t>
            </a:r>
            <a:r>
              <a:rPr kumimoji="0" lang="en-US" sz="3491" b="0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(</a:t>
            </a:r>
            <a:r>
              <a:rPr kumimoji="0" lang="en-US" sz="3491" b="0" i="0" u="none" strike="noStrike" kern="1200" cap="none" spc="0" normalizeH="0" baseline="0" noProof="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পশ্চিম</a:t>
            </a:r>
            <a:r>
              <a:rPr kumimoji="0" lang="en-US" sz="3491" b="0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) </a:t>
            </a:r>
            <a:r>
              <a:rPr kumimoji="0" lang="en-US" sz="3491" b="0" i="0" u="none" strike="noStrike" kern="1200" cap="none" spc="0" normalizeH="0" baseline="0" noProof="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সঃ</a:t>
            </a:r>
            <a:r>
              <a:rPr kumimoji="0" lang="en-US" sz="3491" b="0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491" b="0" i="0" u="none" strike="noStrike" kern="1200" cap="none" spc="0" normalizeH="0" baseline="0" noProof="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প্রাঃ</a:t>
            </a:r>
            <a:r>
              <a:rPr kumimoji="0" lang="en-US" sz="3491" b="0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491" b="0" i="0" u="none" strike="noStrike" kern="1200" cap="none" spc="0" normalizeH="0" baseline="0" noProof="0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বিদ্যালয়</a:t>
            </a:r>
            <a:endParaRPr kumimoji="0" lang="en-US" sz="3491" b="0" i="0" u="none" strike="noStrike" kern="1200" cap="none" spc="0" normalizeH="0" baseline="0" noProof="0" dirty="0" smtClean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8867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91" b="0" i="0" u="none" strike="noStrike" kern="1200" cap="none" spc="0" normalizeH="0" baseline="0" noProof="0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রূপগঞ্জ</a:t>
            </a:r>
            <a:r>
              <a:rPr kumimoji="0" lang="en-US" sz="3491" b="0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, </a:t>
            </a:r>
            <a:r>
              <a:rPr kumimoji="0" lang="en-US" sz="3491" b="0" i="0" u="none" strike="noStrike" kern="1200" cap="none" spc="0" normalizeH="0" baseline="0" noProof="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নারায়ণগঞ্জ</a:t>
            </a:r>
            <a:r>
              <a:rPr kumimoji="0" lang="en-US" sz="3491" b="0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</a:p>
          <a:p>
            <a:pPr marL="0" marR="0" lvl="0" indent="0" algn="l" defTabSz="8867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91" b="0" i="0" u="none" strike="noStrike" kern="120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8867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91" b="0" i="0" u="none" strike="noStrike" kern="120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8867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91" b="0" i="0" u="none" strike="noStrike" kern="120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9" name="Picture 2" descr="C:\Users\Ahad\Desktop\Ahad P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81246"/>
            <a:ext cx="2267960" cy="271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94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2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586352"/>
            <a:ext cx="840509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শ্রেণি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চতুর্থ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বিষয়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প্রাথমিক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বিজ্ঞান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অধ্যায়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প্রথম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বিষয়বস্তু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জীব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ও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পরিবেশ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পাঠ্যাংশ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জীবের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উপর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..........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টাইগার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বিপন্ন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643033"/>
            <a:ext cx="3842327" cy="131792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2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সময়ঃ</a:t>
            </a:r>
            <a:r>
              <a:rPr kumimoji="0" lang="en-US" sz="362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৪০ </a:t>
            </a:r>
            <a:r>
              <a:rPr kumimoji="0" lang="en-US" sz="362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মিনিট</a:t>
            </a:r>
            <a:endParaRPr kumimoji="0" lang="en-US" sz="362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2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তারিখঃ</a:t>
            </a:r>
            <a:r>
              <a:rPr kumimoji="0" lang="en-US" sz="362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620" b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12</a:t>
            </a:r>
            <a:r>
              <a:rPr kumimoji="0" lang="en-US" sz="362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/০1/২০20</a:t>
            </a:r>
            <a:endParaRPr kumimoji="0" lang="en-US" sz="362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109" y="345149"/>
            <a:ext cx="5221624" cy="104733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6" b="1" i="0" u="none" strike="noStrike" kern="1200" cap="none" spc="0" normalizeH="0" baseline="0" noProof="0" dirty="0" err="1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পাঠ</a:t>
            </a:r>
            <a:r>
              <a:rPr kumimoji="0" lang="en-US" sz="6206" b="1" i="0" u="none" strike="noStrike" kern="1200" cap="none" spc="0" normalizeH="0" baseline="0" noProof="0" dirty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6206" b="1" i="0" u="none" strike="noStrike" kern="1200" cap="none" spc="0" normalizeH="0" baseline="0" noProof="0" dirty="0" err="1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পরিচিতিঃ</a:t>
            </a:r>
            <a:endParaRPr kumimoji="0" lang="en-US" sz="6206" b="1" i="0" u="none" strike="noStrike" kern="1200" cap="none" spc="0" normalizeH="0" baseline="0" noProof="0" dirty="0">
              <a:ln/>
              <a:solidFill>
                <a:srgbClr val="0099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00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Contants\Images\Background\Blue-sky-with-nature-vector-background-vector-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5" r="6493" b="7023"/>
          <a:stretch/>
        </p:blipFill>
        <p:spPr bwMode="auto">
          <a:xfrm>
            <a:off x="-1" y="0"/>
            <a:ext cx="91190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422927"/>
            <a:ext cx="44196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8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ED3C20-A134-49C3-B320-7B17C1C131F1}"/>
              </a:ext>
            </a:extLst>
          </p:cNvPr>
          <p:cNvSpPr txBox="1"/>
          <p:nvPr/>
        </p:nvSpPr>
        <p:spPr>
          <a:xfrm>
            <a:off x="55460" y="2169293"/>
            <a:ext cx="9063560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dirty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২.1 : </a:t>
            </a:r>
            <a:r>
              <a:rPr lang="en-US" sz="3600" b="1" dirty="0" err="1" smtClean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3600" b="1" dirty="0" smtClean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3600" b="1" dirty="0" smtClean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b="1" dirty="0" smtClean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 smtClean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 smtClean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600" b="1" dirty="0" smtClean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3600" b="1" dirty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600" b="1" dirty="0" smtClean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3600" b="1" dirty="0" smtClean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বিলুপ্তি</a:t>
            </a:r>
            <a:r>
              <a:rPr lang="en-US" sz="3600" b="1" dirty="0" smtClean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600" b="1" dirty="0" smtClean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 smtClean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b="1" dirty="0" smtClean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/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2.2 : </a:t>
            </a:r>
            <a:r>
              <a:rPr lang="en-US" sz="3600" b="1" dirty="0" err="1" smtClean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 smtClean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600" b="1" dirty="0" smtClean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স্থানের</a:t>
            </a:r>
            <a:r>
              <a:rPr lang="en-US" sz="3600" b="1" dirty="0" smtClean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600" b="1" dirty="0" smtClean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b="1" dirty="0" err="1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3600" b="1" dirty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3600" b="1" dirty="0" smtClean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3600" b="1" dirty="0" smtClean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স্থানের</a:t>
            </a:r>
            <a:r>
              <a:rPr lang="en-US" sz="3600" b="1" dirty="0" smtClean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3600" b="1" dirty="0" smtClean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 smtClean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600" b="1" dirty="0" smtClean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b="1" dirty="0" smtClean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/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Background\3d-villain-powerpoint-background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8" r="14107"/>
          <a:stretch/>
        </p:blipFill>
        <p:spPr bwMode="auto">
          <a:xfrm>
            <a:off x="76200" y="256"/>
            <a:ext cx="9067800" cy="685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522CA1B-8B83-47F2-917C-9A65D0C83973}"/>
              </a:ext>
            </a:extLst>
          </p:cNvPr>
          <p:cNvSpPr txBox="1"/>
          <p:nvPr/>
        </p:nvSpPr>
        <p:spPr>
          <a:xfrm>
            <a:off x="2019300" y="2362200"/>
            <a:ext cx="5105400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5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5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5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প্রভাব</a:t>
            </a:r>
            <a:endParaRPr lang="en-US" sz="54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84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6200" y="134090"/>
            <a:ext cx="89154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400" b="1" dirty="0" err="1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‍ও </a:t>
            </a:r>
            <a:r>
              <a:rPr lang="en-US" sz="4400" b="1" dirty="0" err="1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4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4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ইতিবাচক</a:t>
            </a:r>
            <a:r>
              <a:rPr lang="en-US" sz="4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4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44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1DEDCB-DFE0-4372-AC3A-64A663277850}"/>
              </a:ext>
            </a:extLst>
          </p:cNvPr>
          <p:cNvSpPr txBox="1"/>
          <p:nvPr/>
        </p:nvSpPr>
        <p:spPr>
          <a:xfrm>
            <a:off x="228600" y="1905000"/>
            <a:ext cx="876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আশ্রয়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1DEDCB-DFE0-4372-AC3A-64A663277850}"/>
              </a:ext>
            </a:extLst>
          </p:cNvPr>
          <p:cNvSpPr txBox="1"/>
          <p:nvPr/>
        </p:nvSpPr>
        <p:spPr>
          <a:xfrm>
            <a:off x="190500" y="903531"/>
            <a:ext cx="47863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ঝড়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বন্যা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খরার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কার্যকলাপের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জন্যও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ব্যাপক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217B5E-B974-4AD6-A4A2-7006B6627F45}"/>
              </a:ext>
            </a:extLst>
          </p:cNvPr>
          <p:cNvSpPr txBox="1"/>
          <p:nvPr/>
        </p:nvSpPr>
        <p:spPr>
          <a:xfrm>
            <a:off x="76200" y="134090"/>
            <a:ext cx="88773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400" b="1" dirty="0" err="1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‍ও </a:t>
            </a:r>
            <a:r>
              <a:rPr lang="en-US" sz="4400" b="1" dirty="0" err="1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4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4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নেতিবাচক</a:t>
            </a:r>
            <a:r>
              <a:rPr lang="en-US" sz="4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4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44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36"/>
          <a:stretch/>
        </p:blipFill>
        <p:spPr>
          <a:xfrm>
            <a:off x="190501" y="4407825"/>
            <a:ext cx="4610100" cy="2373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030" y="2124457"/>
            <a:ext cx="4080254" cy="2295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00" y="4495800"/>
            <a:ext cx="4064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75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33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83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33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1DEDCB-DFE0-4372-AC3A-64A663277850}"/>
              </a:ext>
            </a:extLst>
          </p:cNvPr>
          <p:cNvSpPr txBox="1"/>
          <p:nvPr/>
        </p:nvSpPr>
        <p:spPr>
          <a:xfrm>
            <a:off x="0" y="76200"/>
            <a:ext cx="90799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	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পরিবেশের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পরিবর্তনের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ফলে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উদ্ভিদ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এবং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প্রাণীর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আবাসস্থল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ধ্বংস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হচ্ছে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এর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ফলে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উদ্ভিদ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ও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প্রাণী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বিপন্ন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বিলুপ্ত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হচ্ছে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যেমন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-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ডোডো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পাখি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এবং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তাসমেনিয়ান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বাঘ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পৃথিবী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থেকে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বিলুপ্ত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হয়েছে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BB594B-3C73-4844-B704-B0F6EF674F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1905000"/>
            <a:ext cx="4266738" cy="48862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8" y="3581400"/>
            <a:ext cx="4537907" cy="3200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532F51-4681-44EB-8C95-E7D5C777C4E3}"/>
              </a:ext>
            </a:extLst>
          </p:cNvPr>
          <p:cNvSpPr txBox="1"/>
          <p:nvPr/>
        </p:nvSpPr>
        <p:spPr>
          <a:xfrm>
            <a:off x="5163726" y="5882613"/>
            <a:ext cx="3388087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ডোডো</a:t>
            </a:r>
            <a:r>
              <a:rPr kumimoji="0" lang="en-US" sz="4400" b="1" i="0" u="none" strike="noStrike" kern="1200" cap="none" spc="0" normalizeH="0" noProof="0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পাখি</a:t>
            </a:r>
            <a:endParaRPr kumimoji="0" lang="en-US" sz="4400" b="1" i="0" u="none" strike="noStrike" kern="1200" cap="none" spc="0" normalizeH="0" baseline="0" noProof="0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532F51-4681-44EB-8C95-E7D5C777C4E3}"/>
              </a:ext>
            </a:extLst>
          </p:cNvPr>
          <p:cNvSpPr txBox="1"/>
          <p:nvPr/>
        </p:nvSpPr>
        <p:spPr>
          <a:xfrm>
            <a:off x="44756" y="2405306"/>
            <a:ext cx="413238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en-US" sz="4400" b="1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তাসমেনিয়ান</a:t>
            </a:r>
            <a:r>
              <a:rPr lang="en-US" sz="4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বাঘ</a:t>
            </a:r>
            <a:r>
              <a:rPr lang="en-US" sz="4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450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88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38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88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1DEDCB-DFE0-4372-AC3A-64A663277850}"/>
              </a:ext>
            </a:extLst>
          </p:cNvPr>
          <p:cNvSpPr txBox="1"/>
          <p:nvPr/>
        </p:nvSpPr>
        <p:spPr>
          <a:xfrm>
            <a:off x="228600" y="1981200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	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বাংলাদেশ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থেকেও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লাল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শির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ও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জাভা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গন্ডার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এবং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রাজ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শকুন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বিলুপ্ত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হয়েছে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21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</TotalTime>
  <Words>352</Words>
  <Application>Microsoft Office PowerPoint</Application>
  <PresentationFormat>On-screen Show (4:3)</PresentationFormat>
  <Paragraphs>72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NikoshBAN</vt:lpstr>
      <vt:lpstr>SutonnyMJ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পাঠ পরিকল্পনা প্রনয়ন ও উপস্থাপন</dc:title>
  <dc:creator>DELL</dc:creator>
  <cp:lastModifiedBy>Windows User</cp:lastModifiedBy>
  <cp:revision>176</cp:revision>
  <dcterms:created xsi:type="dcterms:W3CDTF">2014-03-07T14:19:37Z</dcterms:created>
  <dcterms:modified xsi:type="dcterms:W3CDTF">2020-07-10T14:49:04Z</dcterms:modified>
</cp:coreProperties>
</file>