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5" r:id="rId10"/>
    <p:sldId id="265" r:id="rId11"/>
    <p:sldId id="266" r:id="rId12"/>
    <p:sldId id="267" r:id="rId13"/>
    <p:sldId id="268" r:id="rId14"/>
    <p:sldId id="269" r:id="rId15"/>
    <p:sldId id="274" r:id="rId16"/>
    <p:sldId id="2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74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9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07/10/2020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963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07/10/2020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549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07/10/2020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205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07/10/2020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4892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07/10/2020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357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07/10/2020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6233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07/10/2020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633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07/10/2020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362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07/10/2020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663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07/10/2020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471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07/10/2020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510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07/10/2020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325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07/10/2020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777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07/10/2020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166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07/10/2020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087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07/10/2020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1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07/10/2020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956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07/10/2020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6151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1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960358"/>
            <a:chOff x="0" y="0"/>
            <a:chExt cx="12192000" cy="6960358"/>
          </a:xfrm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960358"/>
            </a:xfrm>
            <a:prstGeom prst="frame">
              <a:avLst>
                <a:gd name="adj1" fmla="val 4069"/>
              </a:avLst>
            </a:prstGeom>
            <a:solidFill>
              <a:srgbClr val="92D050"/>
            </a:solidFill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86601" y="313900"/>
              <a:ext cx="11573302" cy="627797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357628" y="2966466"/>
              <a:ext cx="6934200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3800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স্বাগতম</a:t>
              </a:r>
              <a:endParaRPr lang="en-US" sz="13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15521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960358"/>
          </a:xfrm>
          <a:prstGeom prst="frame">
            <a:avLst>
              <a:gd name="adj1" fmla="val 4069"/>
            </a:avLst>
          </a:prstGeom>
          <a:solidFill>
            <a:srgbClr val="92D050"/>
          </a:solidFill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419600" y="6444543"/>
            <a:ext cx="5486400" cy="56673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89" y="724923"/>
            <a:ext cx="3862318" cy="22081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474" y="724924"/>
            <a:ext cx="3716497" cy="220811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21122" y="5890045"/>
            <a:ext cx="61454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ছবিতে তোমরা কি দেখতে পাচ্ছ</a:t>
            </a:r>
            <a:r>
              <a:rPr lang="bn-BD" dirty="0">
                <a:solidFill>
                  <a:prstClr val="white"/>
                </a:solidFill>
              </a:rPr>
              <a:t>?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724924"/>
            <a:ext cx="3455158" cy="22081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672994"/>
            <a:ext cx="3455158" cy="22170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25" y="3672994"/>
            <a:ext cx="3766782" cy="22170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475" y="3672993"/>
            <a:ext cx="3716497" cy="221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09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960358"/>
          </a:xfrm>
          <a:prstGeom prst="frame">
            <a:avLst>
              <a:gd name="adj1" fmla="val 4069"/>
            </a:avLst>
          </a:prstGeom>
          <a:solidFill>
            <a:srgbClr val="92D050"/>
          </a:solidFill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15403" y="1613077"/>
            <a:ext cx="346653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48519" y="2597962"/>
            <a:ext cx="624385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ইউনিয়ন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পরিষদের  ৫টি কাজ বর্ণনা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১।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২।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৩।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৪।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৫।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09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960358"/>
          </a:xfrm>
          <a:prstGeom prst="frame">
            <a:avLst>
              <a:gd name="adj1" fmla="val 4069"/>
            </a:avLst>
          </a:prstGeom>
          <a:solidFill>
            <a:srgbClr val="92D050"/>
          </a:solidFill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108517"/>
              </p:ext>
            </p:extLst>
          </p:nvPr>
        </p:nvGraphicFramePr>
        <p:xfrm>
          <a:off x="2815020" y="2312181"/>
          <a:ext cx="6561960" cy="2335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Packager Shell Object" showAsIcon="1" r:id="rId3" imgW="1378080" imgH="491040" progId="Package">
                  <p:embed/>
                </p:oleObj>
              </mc:Choice>
              <mc:Fallback>
                <p:oleObj name="Packager Shell Object" showAsIcon="1" r:id="rId3" imgW="137808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15020" y="2312181"/>
                        <a:ext cx="6561960" cy="23359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06722" y="887104"/>
            <a:ext cx="7874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আমরা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এখন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একটি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ভিডিও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দেখি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53149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960358"/>
          </a:xfrm>
          <a:prstGeom prst="frame">
            <a:avLst>
              <a:gd name="adj1" fmla="val 4069"/>
            </a:avLst>
          </a:prstGeom>
          <a:solidFill>
            <a:srgbClr val="92D050"/>
          </a:solidFill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183446"/>
              </p:ext>
            </p:extLst>
          </p:nvPr>
        </p:nvGraphicFramePr>
        <p:xfrm>
          <a:off x="627796" y="2333767"/>
          <a:ext cx="11136574" cy="42581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8287"/>
                <a:gridCol w="5568287"/>
              </a:tblGrid>
              <a:tr h="1454333">
                <a:tc>
                  <a:txBody>
                    <a:bodyPr/>
                    <a:lstStyle/>
                    <a:p>
                      <a:r>
                        <a:rPr lang="bn-BD" sz="4400" b="1" dirty="0" smtClean="0">
                          <a:latin typeface="NikoshBAN" pitchFamily="2" charset="0"/>
                          <a:cs typeface="NikoshBAN" pitchFamily="2" charset="0"/>
                        </a:rPr>
                        <a:t>অবকাঠামো</a:t>
                      </a:r>
                      <a:r>
                        <a:rPr lang="bn-BD" sz="4400" b="1" baseline="0" dirty="0" smtClean="0">
                          <a:latin typeface="NikoshBAN" pitchFamily="2" charset="0"/>
                          <a:cs typeface="NikoshBAN" pitchFamily="2" charset="0"/>
                        </a:rPr>
                        <a:t>  উন্নয়নে</a:t>
                      </a:r>
                      <a:endParaRPr lang="en-US" sz="4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800" dirty="0" smtClean="0">
                          <a:latin typeface="NikoshBAN" pitchFamily="2" charset="0"/>
                          <a:cs typeface="NikoshBAN" pitchFamily="2" charset="0"/>
                        </a:rPr>
                        <a:t>সামাজিক উন্নয়নে</a:t>
                      </a:r>
                      <a:endParaRPr lang="en-US" sz="4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60573">
                <a:tc>
                  <a:txBody>
                    <a:bodyPr/>
                    <a:lstStyle/>
                    <a:p>
                      <a:r>
                        <a:rPr lang="bn-BD" dirty="0" smtClean="0"/>
                        <a:t>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১</a:t>
                      </a:r>
                      <a:endParaRPr lang="en-US" dirty="0"/>
                    </a:p>
                  </a:txBody>
                  <a:tcPr/>
                </a:tc>
              </a:tr>
              <a:tr h="870011">
                <a:tc>
                  <a:txBody>
                    <a:bodyPr/>
                    <a:lstStyle/>
                    <a:p>
                      <a:r>
                        <a:rPr lang="bn-BD" dirty="0" smtClean="0"/>
                        <a:t>২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২</a:t>
                      </a:r>
                      <a:endParaRPr lang="en-US" dirty="0"/>
                    </a:p>
                  </a:txBody>
                  <a:tcPr/>
                </a:tc>
              </a:tr>
              <a:tr h="1273186">
                <a:tc>
                  <a:txBody>
                    <a:bodyPr/>
                    <a:lstStyle/>
                    <a:p>
                      <a:r>
                        <a:rPr lang="bn-BD" dirty="0" smtClean="0"/>
                        <a:t>৩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৩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380673" y="1379757"/>
            <a:ext cx="58416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কর্মপএ-ইউনিয়ন পরিষদের কার্যাবলি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47551" y="610316"/>
            <a:ext cx="20473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dirty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37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960358"/>
          </a:xfrm>
          <a:prstGeom prst="frame">
            <a:avLst>
              <a:gd name="adj1" fmla="val 4069"/>
            </a:avLst>
          </a:prstGeom>
          <a:solidFill>
            <a:srgbClr val="92D050"/>
          </a:solidFill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93491" y="446248"/>
            <a:ext cx="52822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কর্মপএ-ইউনিয়ন পরিষদের কার্যাবলি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855823"/>
              </p:ext>
            </p:extLst>
          </p:nvPr>
        </p:nvGraphicFramePr>
        <p:xfrm>
          <a:off x="423078" y="1801504"/>
          <a:ext cx="11423178" cy="4831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2755"/>
                <a:gridCol w="5950423"/>
              </a:tblGrid>
              <a:tr h="1103797">
                <a:tc>
                  <a:txBody>
                    <a:bodyPr/>
                    <a:lstStyle/>
                    <a:p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অবকাঠামো</a:t>
                      </a:r>
                      <a:r>
                        <a:rPr lang="bn-BD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 উন্নয়নে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000" b="1" dirty="0" smtClean="0">
                          <a:latin typeface="NikoshBAN" pitchFamily="2" charset="0"/>
                          <a:cs typeface="NikoshBAN" pitchFamily="2" charset="0"/>
                        </a:rPr>
                        <a:t>সামাজিক উন্নয়নে</a:t>
                      </a:r>
                      <a:endParaRPr lang="en-US" sz="4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202825">
                <a:tc>
                  <a:txBody>
                    <a:bodyPr/>
                    <a:lstStyle/>
                    <a:p>
                      <a:r>
                        <a:rPr lang="bn-BD" sz="4000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১। সেতু</a:t>
                      </a:r>
                      <a:r>
                        <a:rPr lang="bn-BD" sz="4000" b="1" baseline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মেরামত করে ।</a:t>
                      </a:r>
                      <a:endParaRPr lang="en-US" sz="4000" b="1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000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১।</a:t>
                      </a:r>
                      <a:r>
                        <a:rPr lang="bn-BD" sz="4000" b="1" baseline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গ্রাম্য বিরোধ নিষ্পত্তি করে ।</a:t>
                      </a:r>
                      <a:endParaRPr lang="en-US" sz="4000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202825">
                <a:tc>
                  <a:txBody>
                    <a:bodyPr/>
                    <a:lstStyle/>
                    <a:p>
                      <a:r>
                        <a:rPr lang="bn-BD" sz="4000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২।রাস্তাঘাট</a:t>
                      </a:r>
                      <a:r>
                        <a:rPr lang="bn-BD" sz="4000" b="1" baseline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মেরামত করে।</a:t>
                      </a:r>
                      <a:endParaRPr lang="en-US" sz="4000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000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২।বাল্যবিবাহ</a:t>
                      </a:r>
                      <a:r>
                        <a:rPr lang="bn-BD" sz="4000" b="1" baseline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রোধ করে ।</a:t>
                      </a:r>
                      <a:endParaRPr lang="en-US" sz="4000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321863">
                <a:tc>
                  <a:txBody>
                    <a:bodyPr/>
                    <a:lstStyle/>
                    <a:p>
                      <a:r>
                        <a:rPr lang="bn-BD" sz="4000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৩।শিক্ষা প্রতিষ্ঠানে</a:t>
                      </a:r>
                      <a:r>
                        <a:rPr lang="bn-BD" sz="4000" b="1" baseline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মেরামত  করে।</a:t>
                      </a:r>
                      <a:endParaRPr lang="en-US" sz="4000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000" b="1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৩।নারী শিক্ষায়</a:t>
                      </a:r>
                      <a:r>
                        <a:rPr lang="bn-BD" sz="4000" b="1" baseline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সহায়তা করে ।</a:t>
                      </a:r>
                      <a:endParaRPr lang="en-US" sz="4000" b="1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446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960358"/>
          </a:xfrm>
          <a:prstGeom prst="frame">
            <a:avLst>
              <a:gd name="adj1" fmla="val 4069"/>
            </a:avLst>
          </a:prstGeom>
          <a:solidFill>
            <a:srgbClr val="92D050"/>
          </a:solidFill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46432" y="796709"/>
            <a:ext cx="290015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0375" y="2967335"/>
            <a:ext cx="1094550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ক)ইউনিয়ন পরিষদের গঠন বর্ণনা কর ।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খ)বাল্যবিবাহ রোধে ইউনিয়ন পরিষদের ভূমিকা বর্ণনা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6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960358"/>
          </a:xfrm>
          <a:prstGeom prst="frame">
            <a:avLst>
              <a:gd name="adj1" fmla="val 4069"/>
            </a:avLst>
          </a:prstGeom>
          <a:solidFill>
            <a:srgbClr val="92D050"/>
          </a:solidFill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98" y="341192"/>
            <a:ext cx="11600597" cy="62370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57600" y="4304611"/>
            <a:ext cx="648268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88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</a:t>
            </a:r>
            <a:endParaRPr lang="en-US" sz="8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8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960358"/>
          </a:xfrm>
          <a:prstGeom prst="frame">
            <a:avLst>
              <a:gd name="adj1" fmla="val 4069"/>
            </a:avLst>
          </a:prstGeom>
          <a:solidFill>
            <a:srgbClr val="92D050"/>
          </a:solidFill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95785" y="451977"/>
            <a:ext cx="11382233" cy="5803045"/>
            <a:chOff x="395785" y="451977"/>
            <a:chExt cx="11382233" cy="5803045"/>
          </a:xfrm>
        </p:grpSpPr>
        <p:sp>
          <p:nvSpPr>
            <p:cNvPr id="6" name="Title 1"/>
            <p:cNvSpPr txBox="1">
              <a:spLocks/>
            </p:cNvSpPr>
            <p:nvPr/>
          </p:nvSpPr>
          <p:spPr>
            <a:xfrm>
              <a:off x="3389485" y="487912"/>
              <a:ext cx="4989963" cy="852985"/>
            </a:xfrm>
            <a:prstGeom prst="rect">
              <a:avLst/>
            </a:prstGeom>
          </p:spPr>
          <p:txBody>
            <a:bodyPr numCol="1" anchor="ctr">
              <a:prstTxWarp prst="textPlain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bn-BD" sz="4400" dirty="0">
                  <a:ea typeface="+mj-ea"/>
                </a:rPr>
                <a:t> </a:t>
              </a:r>
              <a:r>
                <a:rPr lang="bn-BD" sz="44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00206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ea typeface="+mj-ea"/>
                </a:rPr>
                <a:t>পরিচিতি </a:t>
              </a:r>
              <a:endParaRPr lang="en-US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+mj-ea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6020939" y="1577910"/>
              <a:ext cx="0" cy="441960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6126708" y="2408834"/>
              <a:ext cx="0" cy="289560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884467" y="2422482"/>
              <a:ext cx="0" cy="289560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589967" y="451977"/>
              <a:ext cx="2341455" cy="2169994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TextBox 18"/>
            <p:cNvSpPr txBox="1"/>
            <p:nvPr/>
          </p:nvSpPr>
          <p:spPr>
            <a:xfrm>
              <a:off x="395785" y="3126704"/>
              <a:ext cx="4872251" cy="2554545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সাইফুর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রহমান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সিনিয়র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দক্ষিণা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চরণ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পাইলট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উচ্চ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বিদ্যালয়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,</a:t>
              </a:r>
            </a:p>
            <a:p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চুনারুঘাট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-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হবিগঞ্জ</a:t>
              </a:r>
              <a:endParaRPr lang="en-US" sz="32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মোবাইল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০১৭২০২৭২৬১১</a:t>
              </a:r>
            </a:p>
          </p:txBody>
        </p:sp>
        <p:sp>
          <p:nvSpPr>
            <p:cNvPr id="13" name="TextBox 3"/>
            <p:cNvSpPr txBox="1"/>
            <p:nvPr/>
          </p:nvSpPr>
          <p:spPr>
            <a:xfrm>
              <a:off x="6400800" y="1669151"/>
              <a:ext cx="5377218" cy="4585871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BD" sz="4000" b="1" dirty="0">
                  <a:ln w="11430"/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000" b="1" dirty="0" smtClean="0">
                  <a:ln w="11430"/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শ্রেণিঃ</a:t>
              </a:r>
              <a:r>
                <a:rPr lang="en-US" sz="4000" b="1" dirty="0" smtClean="0">
                  <a:ln w="11430"/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 w="11430"/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নবম</a:t>
              </a:r>
              <a:r>
                <a:rPr lang="en-US" sz="4000" b="1" dirty="0" smtClean="0">
                  <a:ln w="11430"/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,</a:t>
              </a:r>
              <a:r>
                <a:rPr lang="bn-BD" sz="4000" b="1" dirty="0">
                  <a:ln w="11430"/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/>
              </a:r>
              <a:br>
                <a:rPr lang="bn-BD" sz="4000" b="1" dirty="0">
                  <a:ln w="11430"/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</a:br>
              <a:r>
                <a:rPr lang="bn-BD" sz="4000" b="1" dirty="0" smtClean="0">
                  <a:ln w="11430"/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বিষয়ঃ</a:t>
              </a:r>
              <a:r>
                <a:rPr lang="en-US" sz="4000" b="1" dirty="0" err="1" smtClean="0">
                  <a:ln w="11430"/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পৌরনীতি</a:t>
              </a:r>
              <a:r>
                <a:rPr lang="en-US" sz="4000" b="1" dirty="0" smtClean="0">
                  <a:ln w="11430"/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4000" b="1" dirty="0" err="1" smtClean="0">
                  <a:ln w="11430"/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নাগরিকতা</a:t>
              </a:r>
              <a:r>
                <a:rPr lang="bn-BD" sz="4000" b="1" dirty="0">
                  <a:ln w="11430"/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/>
              </a:r>
              <a:br>
                <a:rPr lang="bn-BD" sz="4000" b="1" dirty="0">
                  <a:ln w="11430"/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</a:br>
              <a:r>
                <a:rPr lang="bn-BD" sz="4000" b="1" dirty="0">
                  <a:ln w="11430"/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শিক্ষার্থী </a:t>
              </a:r>
              <a:r>
                <a:rPr lang="bn-BD" sz="4000" b="1" dirty="0" smtClean="0">
                  <a:ln w="11430"/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সংখ্যাঃ</a:t>
              </a:r>
              <a:r>
                <a:rPr lang="en-US" sz="4000" b="1" dirty="0" smtClean="0">
                  <a:ln w="11430"/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000" b="1" dirty="0" smtClean="0">
                  <a:ln w="11430"/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৪০ </a:t>
              </a:r>
              <a:r>
                <a:rPr lang="bn-BD" sz="4000" b="1" dirty="0" smtClean="0">
                  <a:ln w="11430"/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জন</a:t>
              </a:r>
              <a:endParaRPr lang="en-US" sz="4000" b="1" dirty="0" smtClean="0">
                <a:ln w="11430"/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bn-BD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 </a:t>
              </a:r>
              <a:r>
                <a:rPr lang="en-US" sz="4400" b="1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অষ্টম</a:t>
              </a:r>
              <a:r>
                <a:rPr lang="en-US" sz="44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BD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সাধারণ পাঠঃ </a:t>
              </a:r>
              <a:r>
                <a:rPr lang="bn-BD" sz="44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r>
                <a:rPr lang="en-US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ং</a:t>
              </a:r>
              <a:r>
                <a:rPr lang="bn-BD" sz="44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লাদেশের </a:t>
              </a:r>
              <a:r>
                <a:rPr lang="bn-BD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স্থানীয় </a:t>
              </a:r>
              <a:r>
                <a:rPr lang="bn-BD" sz="44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সরকার</a:t>
              </a:r>
              <a:r>
                <a:rPr lang="en-US" sz="44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4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ব্যবস্থা</a:t>
              </a:r>
              <a:r>
                <a:rPr lang="bn-BD" sz="4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r>
                <a:rPr lang="bn-BD" sz="4000" b="1" dirty="0" smtClean="0">
                  <a:ln w="11430"/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সময়ঃ৫০ </a:t>
              </a:r>
              <a:r>
                <a:rPr lang="bn-BD" sz="4000" b="1" dirty="0" smtClean="0">
                  <a:ln w="11430"/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মি</a:t>
              </a:r>
              <a:r>
                <a:rPr lang="en-US" sz="4000" b="1" smtClean="0">
                  <a:ln w="11430"/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নিট</a:t>
              </a:r>
              <a:endParaRPr lang="en-US" sz="4000" b="1" dirty="0" smtClean="0">
                <a:ln w="11430"/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005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960358"/>
          </a:xfrm>
          <a:prstGeom prst="frame">
            <a:avLst>
              <a:gd name="adj1" fmla="val 4069"/>
            </a:avLst>
          </a:prstGeom>
          <a:solidFill>
            <a:srgbClr val="92D050"/>
          </a:solidFill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84143" y="5535812"/>
            <a:ext cx="54318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তোমরা কি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পাচ্ছ 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432" y="2567202"/>
            <a:ext cx="2879677" cy="25122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365" y="538882"/>
            <a:ext cx="7392040" cy="1676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95" y="2567202"/>
            <a:ext cx="3585404" cy="26350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202" y="2567202"/>
            <a:ext cx="4484407" cy="251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29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-104624" y="109182"/>
            <a:ext cx="12192000" cy="6960358"/>
          </a:xfrm>
          <a:prstGeom prst="frame">
            <a:avLst>
              <a:gd name="adj1" fmla="val 4069"/>
            </a:avLst>
          </a:prstGeom>
          <a:solidFill>
            <a:srgbClr val="92D050"/>
          </a:solidFill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62576" y="696036"/>
            <a:ext cx="3657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ঃ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ইউনিয়ন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পরিষদ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209" y="2555544"/>
            <a:ext cx="5445457" cy="40226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46" y="2514600"/>
            <a:ext cx="5768454" cy="413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3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960358"/>
          </a:xfrm>
          <a:prstGeom prst="frame">
            <a:avLst>
              <a:gd name="adj1" fmla="val 4069"/>
            </a:avLst>
          </a:prstGeom>
          <a:solidFill>
            <a:srgbClr val="92D050"/>
          </a:solidFill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2084" y="3084394"/>
            <a:ext cx="1046783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১। ইউনিয়ন পরিষদের গঠন সমপর্কে জানতে  পারবে ।</a:t>
            </a:r>
          </a:p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২। ইউনিয়ন পরিষদের কার্যাবলী  ব্যাখ্যা করতে পারবে ।</a:t>
            </a:r>
          </a:p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৩। ইউনিয়ন পরিষদের আয়ের উৎস বর্ণনা করতে  পারবে ।</a:t>
            </a:r>
          </a:p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৪। ইউনিয়ন পরিষদ নাগরিকের কী কী সেবা প্রদান করে তা বিশ্লেষণ করতে পারবে ।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196687" y="859809"/>
            <a:ext cx="273637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974909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960358"/>
          </a:xfrm>
          <a:prstGeom prst="frame">
            <a:avLst>
              <a:gd name="adj1" fmla="val 4069"/>
            </a:avLst>
          </a:prstGeom>
          <a:solidFill>
            <a:srgbClr val="92D050"/>
          </a:solidFill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23248" y="762000"/>
            <a:ext cx="10945503" cy="5715059"/>
            <a:chOff x="573207" y="761998"/>
            <a:chExt cx="10945503" cy="5715059"/>
          </a:xfrm>
        </p:grpSpPr>
        <p:pic>
          <p:nvPicPr>
            <p:cNvPr id="3" name="Picture Placeholder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96" r="8596"/>
            <a:stretch>
              <a:fillRect/>
            </a:stretch>
          </p:blipFill>
          <p:spPr>
            <a:xfrm>
              <a:off x="8115341" y="761998"/>
              <a:ext cx="3403369" cy="2400869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4180204" y="5769171"/>
              <a:ext cx="467719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4000" b="1" dirty="0">
                  <a:latin typeface="NikoshBAN" pitchFamily="2" charset="0"/>
                  <a:cs typeface="NikoshBAN" pitchFamily="2" charset="0"/>
                </a:rPr>
                <a:t>তোমরা কি দেখতে পাচ্ছ? 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9421" y="761999"/>
              <a:ext cx="3125337" cy="240086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207" y="762000"/>
              <a:ext cx="3780430" cy="240086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9961" y="3500327"/>
              <a:ext cx="2968749" cy="221341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9422" y="3500327"/>
              <a:ext cx="2852382" cy="207243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207" y="3500327"/>
              <a:ext cx="3606997" cy="21526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442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960358"/>
          </a:xfrm>
          <a:prstGeom prst="frame">
            <a:avLst>
              <a:gd name="adj1" fmla="val 4069"/>
            </a:avLst>
          </a:prstGeom>
          <a:solidFill>
            <a:srgbClr val="92D050"/>
          </a:solidFill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33950" y="723332"/>
            <a:ext cx="10895966" cy="5213444"/>
            <a:chOff x="433950" y="723332"/>
            <a:chExt cx="10895966" cy="5213444"/>
          </a:xfrm>
        </p:grpSpPr>
        <p:sp>
          <p:nvSpPr>
            <p:cNvPr id="3" name="TextBox 2"/>
            <p:cNvSpPr txBox="1"/>
            <p:nvPr/>
          </p:nvSpPr>
          <p:spPr>
            <a:xfrm>
              <a:off x="862084" y="1923661"/>
              <a:ext cx="104678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1</a:t>
              </a:r>
              <a:r>
                <a:rPr lang="bn-BD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। ইউনিয়ন  পরিষদের কার্যকাল  কত বছর ?</a:t>
              </a:r>
            </a:p>
            <a:p>
              <a:r>
                <a:rPr lang="bn-BD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২।বাংলাদেশে ইউনিয়ন পরিষদের সংখ্যা কত </a:t>
              </a:r>
              <a:endParaRPr lang="en-US" sz="3600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989902" y="723332"/>
              <a:ext cx="312533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5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একক কাজ</a:t>
              </a:r>
              <a:endParaRPr lang="en-US" sz="5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3592" y="3783929"/>
              <a:ext cx="3566188" cy="210508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950" y="3736162"/>
              <a:ext cx="3442014" cy="210508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2622" y="1486933"/>
              <a:ext cx="3837294" cy="18288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0167" y="3736162"/>
              <a:ext cx="3509749" cy="22006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4942869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960358"/>
          </a:xfrm>
          <a:prstGeom prst="frame">
            <a:avLst>
              <a:gd name="adj1" fmla="val 4069"/>
            </a:avLst>
          </a:prstGeom>
          <a:solidFill>
            <a:srgbClr val="92D050"/>
          </a:solidFill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09684" y="515624"/>
            <a:ext cx="10753232" cy="5752517"/>
            <a:chOff x="709684" y="447386"/>
            <a:chExt cx="10753232" cy="575251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5135" y="447386"/>
              <a:ext cx="2920620" cy="210474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1361" y="3480179"/>
              <a:ext cx="3301555" cy="271972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7101" y="515624"/>
              <a:ext cx="3314260" cy="210474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684" y="447386"/>
              <a:ext cx="3944203" cy="2104745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3575714" y="2620369"/>
              <a:ext cx="403973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bn-BD" sz="3200" b="1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তোমরা কি দেখতে </a:t>
              </a:r>
              <a:r>
                <a:rPr lang="bn-BD" sz="3200" b="1" dirty="0" smtClean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পাচ্ছ</a:t>
              </a:r>
              <a:r>
                <a:rPr lang="en-US" sz="3200" b="1" dirty="0" smtClean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?</a:t>
              </a:r>
              <a:endParaRPr lang="en-US" sz="3200" b="1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7101" y="3480179"/>
              <a:ext cx="3191430" cy="271972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684" y="3480179"/>
              <a:ext cx="3944203" cy="27197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111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12192000" cy="6960358"/>
            <a:chOff x="0" y="0"/>
            <a:chExt cx="12192000" cy="6960358"/>
          </a:xfrm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960358"/>
            </a:xfrm>
            <a:prstGeom prst="frame">
              <a:avLst>
                <a:gd name="adj1" fmla="val 4069"/>
              </a:avLst>
            </a:prstGeom>
            <a:solidFill>
              <a:srgbClr val="92D050"/>
            </a:solidFill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192" y="2388356"/>
              <a:ext cx="11518711" cy="4319516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777921" y="1446663"/>
              <a:ext cx="955343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ইউনিয়ন পরিষদের আয়ের উৎসের একটি তালিকা </a:t>
              </a:r>
              <a:r>
                <a:rPr lang="bn-BD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তৈরি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r>
                <a:rPr lang="bn-BD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b="1" dirty="0"/>
            </a:p>
            <a:p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92167" y="746794"/>
              <a:ext cx="233429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জোড়ায় কাজ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26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250</TotalTime>
  <Words>223</Words>
  <Application>Microsoft Office PowerPoint</Application>
  <PresentationFormat>Custom</PresentationFormat>
  <Paragraphs>58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Slice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toshiba</dc:creator>
  <cp:lastModifiedBy>toshiba</cp:lastModifiedBy>
  <cp:revision>22</cp:revision>
  <dcterms:created xsi:type="dcterms:W3CDTF">2020-07-09T10:51:36Z</dcterms:created>
  <dcterms:modified xsi:type="dcterms:W3CDTF">2020-07-10T02:28:38Z</dcterms:modified>
</cp:coreProperties>
</file>