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3"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8" d="100"/>
          <a:sy n="88" d="100"/>
        </p:scale>
        <p:origin x="57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594832-F940-4EEB-8DAF-734DC537C404}" type="datetimeFigureOut">
              <a:rPr lang="en-US" smtClean="0"/>
              <a:t>7/11/2020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0AA3E4-1B50-4042-A0E3-159964630965}" type="slidenum">
              <a:rPr lang="en-US" smtClean="0"/>
              <a:t>‹#›</a:t>
            </a:fld>
            <a:endParaRPr lang="en-US"/>
          </a:p>
        </p:txBody>
      </p:sp>
    </p:spTree>
    <p:extLst>
      <p:ext uri="{BB962C8B-B14F-4D97-AF65-F5344CB8AC3E}">
        <p14:creationId xmlns:p14="http://schemas.microsoft.com/office/powerpoint/2010/main" val="648195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594832-F940-4EEB-8DAF-734DC537C404}" type="datetimeFigureOut">
              <a:rPr lang="en-US" smtClean="0"/>
              <a:t>7/11/2020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0AA3E4-1B50-4042-A0E3-159964630965}" type="slidenum">
              <a:rPr lang="en-US" smtClean="0"/>
              <a:t>‹#›</a:t>
            </a:fld>
            <a:endParaRPr lang="en-US"/>
          </a:p>
        </p:txBody>
      </p:sp>
    </p:spTree>
    <p:extLst>
      <p:ext uri="{BB962C8B-B14F-4D97-AF65-F5344CB8AC3E}">
        <p14:creationId xmlns:p14="http://schemas.microsoft.com/office/powerpoint/2010/main" val="2840240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594832-F940-4EEB-8DAF-734DC537C404}" type="datetimeFigureOut">
              <a:rPr lang="en-US" smtClean="0"/>
              <a:t>7/11/2020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0AA3E4-1B50-4042-A0E3-159964630965}" type="slidenum">
              <a:rPr lang="en-US" smtClean="0"/>
              <a:t>‹#›</a:t>
            </a:fld>
            <a:endParaRPr lang="en-US"/>
          </a:p>
        </p:txBody>
      </p:sp>
    </p:spTree>
    <p:extLst>
      <p:ext uri="{BB962C8B-B14F-4D97-AF65-F5344CB8AC3E}">
        <p14:creationId xmlns:p14="http://schemas.microsoft.com/office/powerpoint/2010/main" val="1376725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594832-F940-4EEB-8DAF-734DC537C404}" type="datetimeFigureOut">
              <a:rPr lang="en-US" smtClean="0"/>
              <a:t>7/11/2020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0AA3E4-1B50-4042-A0E3-159964630965}" type="slidenum">
              <a:rPr lang="en-US" smtClean="0"/>
              <a:t>‹#›</a:t>
            </a:fld>
            <a:endParaRPr lang="en-US"/>
          </a:p>
        </p:txBody>
      </p:sp>
    </p:spTree>
    <p:extLst>
      <p:ext uri="{BB962C8B-B14F-4D97-AF65-F5344CB8AC3E}">
        <p14:creationId xmlns:p14="http://schemas.microsoft.com/office/powerpoint/2010/main" val="3331977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594832-F940-4EEB-8DAF-734DC537C404}" type="datetimeFigureOut">
              <a:rPr lang="en-US" smtClean="0"/>
              <a:t>7/11/2020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0AA3E4-1B50-4042-A0E3-159964630965}" type="slidenum">
              <a:rPr lang="en-US" smtClean="0"/>
              <a:t>‹#›</a:t>
            </a:fld>
            <a:endParaRPr lang="en-US"/>
          </a:p>
        </p:txBody>
      </p:sp>
    </p:spTree>
    <p:extLst>
      <p:ext uri="{BB962C8B-B14F-4D97-AF65-F5344CB8AC3E}">
        <p14:creationId xmlns:p14="http://schemas.microsoft.com/office/powerpoint/2010/main" val="912441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594832-F940-4EEB-8DAF-734DC537C404}" type="datetimeFigureOut">
              <a:rPr lang="en-US" smtClean="0"/>
              <a:t>7/11/2020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0AA3E4-1B50-4042-A0E3-159964630965}" type="slidenum">
              <a:rPr lang="en-US" smtClean="0"/>
              <a:t>‹#›</a:t>
            </a:fld>
            <a:endParaRPr lang="en-US"/>
          </a:p>
        </p:txBody>
      </p:sp>
    </p:spTree>
    <p:extLst>
      <p:ext uri="{BB962C8B-B14F-4D97-AF65-F5344CB8AC3E}">
        <p14:creationId xmlns:p14="http://schemas.microsoft.com/office/powerpoint/2010/main" val="206905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594832-F940-4EEB-8DAF-734DC537C404}" type="datetimeFigureOut">
              <a:rPr lang="en-US" smtClean="0"/>
              <a:t>7/11/2020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0AA3E4-1B50-4042-A0E3-159964630965}" type="slidenum">
              <a:rPr lang="en-US" smtClean="0"/>
              <a:t>‹#›</a:t>
            </a:fld>
            <a:endParaRPr lang="en-US"/>
          </a:p>
        </p:txBody>
      </p:sp>
    </p:spTree>
    <p:extLst>
      <p:ext uri="{BB962C8B-B14F-4D97-AF65-F5344CB8AC3E}">
        <p14:creationId xmlns:p14="http://schemas.microsoft.com/office/powerpoint/2010/main" val="2617536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594832-F940-4EEB-8DAF-734DC537C404}" type="datetimeFigureOut">
              <a:rPr lang="en-US" smtClean="0"/>
              <a:t>7/11/2020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0AA3E4-1B50-4042-A0E3-159964630965}" type="slidenum">
              <a:rPr lang="en-US" smtClean="0"/>
              <a:t>‹#›</a:t>
            </a:fld>
            <a:endParaRPr lang="en-US"/>
          </a:p>
        </p:txBody>
      </p:sp>
    </p:spTree>
    <p:extLst>
      <p:ext uri="{BB962C8B-B14F-4D97-AF65-F5344CB8AC3E}">
        <p14:creationId xmlns:p14="http://schemas.microsoft.com/office/powerpoint/2010/main" val="293500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594832-F940-4EEB-8DAF-734DC537C404}" type="datetimeFigureOut">
              <a:rPr lang="en-US" smtClean="0"/>
              <a:t>7/11/2020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0AA3E4-1B50-4042-A0E3-159964630965}" type="slidenum">
              <a:rPr lang="en-US" smtClean="0"/>
              <a:t>‹#›</a:t>
            </a:fld>
            <a:endParaRPr lang="en-US"/>
          </a:p>
        </p:txBody>
      </p:sp>
    </p:spTree>
    <p:extLst>
      <p:ext uri="{BB962C8B-B14F-4D97-AF65-F5344CB8AC3E}">
        <p14:creationId xmlns:p14="http://schemas.microsoft.com/office/powerpoint/2010/main" val="216241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594832-F940-4EEB-8DAF-734DC537C404}" type="datetimeFigureOut">
              <a:rPr lang="en-US" smtClean="0"/>
              <a:t>7/11/2020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0AA3E4-1B50-4042-A0E3-159964630965}" type="slidenum">
              <a:rPr lang="en-US" smtClean="0"/>
              <a:t>‹#›</a:t>
            </a:fld>
            <a:endParaRPr lang="en-US"/>
          </a:p>
        </p:txBody>
      </p:sp>
    </p:spTree>
    <p:extLst>
      <p:ext uri="{BB962C8B-B14F-4D97-AF65-F5344CB8AC3E}">
        <p14:creationId xmlns:p14="http://schemas.microsoft.com/office/powerpoint/2010/main" val="2015243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594832-F940-4EEB-8DAF-734DC537C404}" type="datetimeFigureOut">
              <a:rPr lang="en-US" smtClean="0"/>
              <a:t>7/11/2020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0AA3E4-1B50-4042-A0E3-159964630965}" type="slidenum">
              <a:rPr lang="en-US" smtClean="0"/>
              <a:t>‹#›</a:t>
            </a:fld>
            <a:endParaRPr lang="en-US"/>
          </a:p>
        </p:txBody>
      </p:sp>
    </p:spTree>
    <p:extLst>
      <p:ext uri="{BB962C8B-B14F-4D97-AF65-F5344CB8AC3E}">
        <p14:creationId xmlns:p14="http://schemas.microsoft.com/office/powerpoint/2010/main" val="849961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594832-F940-4EEB-8DAF-734DC537C404}" type="datetimeFigureOut">
              <a:rPr lang="en-US" smtClean="0"/>
              <a:t>7/11/2020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0AA3E4-1B50-4042-A0E3-159964630965}" type="slidenum">
              <a:rPr lang="en-US" smtClean="0"/>
              <a:t>‹#›</a:t>
            </a:fld>
            <a:endParaRPr lang="en-US"/>
          </a:p>
        </p:txBody>
      </p:sp>
    </p:spTree>
    <p:extLst>
      <p:ext uri="{BB962C8B-B14F-4D97-AF65-F5344CB8AC3E}">
        <p14:creationId xmlns:p14="http://schemas.microsoft.com/office/powerpoint/2010/main" val="712475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jpg"/><Relationship Id="rId5" Type="http://schemas.openxmlformats.org/officeDocument/2006/relationships/image" Target="../media/image8.jpg"/><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363686" y="379639"/>
            <a:ext cx="5069114" cy="132556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bn-IN" sz="11500" b="1" i="0" u="none" strike="noStrike" kern="1200" cap="none" spc="0" normalizeH="0" baseline="0" noProof="0" smtClean="0">
                <a:ln w="22225">
                  <a:solidFill>
                    <a:srgbClr val="ED7D31"/>
                  </a:solidFill>
                  <a:prstDash val="solid"/>
                </a:ln>
                <a:blipFill dpi="0" rotWithShape="1">
                  <a:blip r:embed="rId2">
                    <a:extLst>
                      <a:ext uri="{28A0092B-C50C-407E-A947-70E740481C1C}">
                        <a14:useLocalDpi xmlns:a14="http://schemas.microsoft.com/office/drawing/2010/main" val="0"/>
                      </a:ext>
                    </a:extLst>
                  </a:blip>
                  <a:srcRect/>
                  <a:stretch>
                    <a:fillRect/>
                  </a:stretch>
                </a:blipFill>
                <a:effectLst/>
                <a:uLnTx/>
                <a:uFillTx/>
                <a:latin typeface="NikoshBAN" panose="02000000000000000000" pitchFamily="2" charset="0"/>
                <a:ea typeface="+mj-ea"/>
                <a:cs typeface="NikoshBAN" panose="02000000000000000000" pitchFamily="2" charset="0"/>
              </a:rPr>
              <a:t>স্বাগতম</a:t>
            </a:r>
            <a:endParaRPr kumimoji="0" lang="en-US" sz="11500" b="1" i="0" u="none" strike="noStrike" kern="1200" cap="none" spc="0" normalizeH="0" baseline="0" noProof="0" dirty="0">
              <a:ln w="22225">
                <a:solidFill>
                  <a:srgbClr val="ED7D31"/>
                </a:solidFill>
                <a:prstDash val="solid"/>
              </a:ln>
              <a:blipFill dpi="0" rotWithShape="1">
                <a:blip r:embed="rId2">
                  <a:extLst>
                    <a:ext uri="{28A0092B-C50C-407E-A947-70E740481C1C}">
                      <a14:useLocalDpi xmlns:a14="http://schemas.microsoft.com/office/drawing/2010/main" val="0"/>
                    </a:ext>
                  </a:extLst>
                </a:blip>
                <a:srcRect/>
                <a:stretch>
                  <a:fillRect/>
                </a:stretch>
              </a:blipFill>
              <a:effectLst/>
              <a:uLnTx/>
              <a:uFillTx/>
              <a:latin typeface="NikoshBAN" panose="02000000000000000000" pitchFamily="2" charset="0"/>
              <a:ea typeface="+mj-ea"/>
              <a:cs typeface="NikoshBAN" panose="02000000000000000000" pitchFamily="2"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0400" y="1921658"/>
            <a:ext cx="8083291" cy="4526643"/>
          </a:xfrm>
          <a:prstGeom prst="ellipse">
            <a:avLst/>
          </a:prstGeom>
          <a:ln>
            <a:noFill/>
          </a:ln>
          <a:effectLst>
            <a:softEdge rad="112500"/>
          </a:effectLst>
        </p:spPr>
      </p:pic>
    </p:spTree>
    <p:extLst>
      <p:ext uri="{BB962C8B-B14F-4D97-AF65-F5344CB8AC3E}">
        <p14:creationId xmlns:p14="http://schemas.microsoft.com/office/powerpoint/2010/main" val="249860596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2000"/>
                                        <p:tgtEl>
                                          <p:spTgt spid="4"/>
                                        </p:tgtEl>
                                      </p:cBhvr>
                                    </p:animEffect>
                                  </p:childTnLst>
                                </p:cTn>
                              </p:par>
                            </p:childTnLst>
                          </p:cTn>
                        </p:par>
                        <p:par>
                          <p:cTn id="8" fill="hold">
                            <p:stCondLst>
                              <p:cond delay="3200"/>
                            </p:stCondLst>
                            <p:childTnLst>
                              <p:par>
                                <p:cTn id="9" presetID="5" presetClass="entr" presetSubtype="5"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heckerboard(down)">
                                      <p:cBhvr>
                                        <p:cTn id="11"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eft-Right Arrow 3"/>
          <p:cNvSpPr/>
          <p:nvPr/>
        </p:nvSpPr>
        <p:spPr>
          <a:xfrm>
            <a:off x="3004457" y="1407885"/>
            <a:ext cx="6212114" cy="972458"/>
          </a:xfrm>
          <a:prstGeom prst="leftRightArrow">
            <a:avLst>
              <a:gd name="adj1" fmla="val 50000"/>
              <a:gd name="adj2" fmla="val 71875"/>
            </a:avLst>
          </a:prstGeom>
          <a:noFill/>
          <a:ln w="12700" cap="flat" cmpd="sng" algn="ctr">
            <a:solidFill>
              <a:srgbClr val="00B05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2060"/>
              </a:solidFill>
              <a:effectLst/>
              <a:uLnTx/>
              <a:uFillTx/>
              <a:latin typeface="Calibri" panose="020F0502020204030204"/>
              <a:ea typeface="+mn-ea"/>
              <a:cs typeface="+mn-cs"/>
            </a:endParaRPr>
          </a:p>
        </p:txBody>
      </p:sp>
      <p:sp>
        <p:nvSpPr>
          <p:cNvPr id="5" name="TextBox 4"/>
          <p:cNvSpPr txBox="1"/>
          <p:nvPr/>
        </p:nvSpPr>
        <p:spPr>
          <a:xfrm>
            <a:off x="3686628" y="1625598"/>
            <a:ext cx="4847771" cy="584775"/>
          </a:xfrm>
          <a:prstGeom prst="rect">
            <a:avLst/>
          </a:prstGeom>
          <a:noFill/>
          <a:ln>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3200" b="1" dirty="0" err="1">
                <a:ln/>
                <a:solidFill>
                  <a:srgbClr val="002060"/>
                </a:solidFill>
                <a:latin typeface="NikoshBAN" panose="02000000000000000000" pitchFamily="2" charset="0"/>
                <a:cs typeface="NikoshBAN" panose="02000000000000000000" pitchFamily="2" charset="0"/>
              </a:rPr>
              <a:t>ক্রন্তীয়</a:t>
            </a:r>
            <a:r>
              <a:rPr lang="en-US" sz="3200" b="1" dirty="0">
                <a:ln/>
                <a:solidFill>
                  <a:srgbClr val="002060"/>
                </a:solidFill>
                <a:latin typeface="NikoshBAN" panose="02000000000000000000" pitchFamily="2" charset="0"/>
                <a:cs typeface="NikoshBAN" panose="02000000000000000000" pitchFamily="2" charset="0"/>
              </a:rPr>
              <a:t> </a:t>
            </a:r>
            <a:r>
              <a:rPr lang="en-US" sz="3200" b="1" dirty="0" err="1">
                <a:ln/>
                <a:solidFill>
                  <a:srgbClr val="002060"/>
                </a:solidFill>
                <a:latin typeface="NikoshBAN" panose="02000000000000000000" pitchFamily="2" charset="0"/>
                <a:cs typeface="NikoshBAN" panose="02000000000000000000" pitchFamily="2" charset="0"/>
              </a:rPr>
              <a:t>পাতাঝরা</a:t>
            </a:r>
            <a:r>
              <a:rPr lang="en-US" sz="3200" b="1" dirty="0">
                <a:ln/>
                <a:solidFill>
                  <a:srgbClr val="002060"/>
                </a:solidFill>
                <a:latin typeface="NikoshBAN" panose="02000000000000000000" pitchFamily="2" charset="0"/>
                <a:cs typeface="NikoshBAN" panose="02000000000000000000" pitchFamily="2" charset="0"/>
              </a:rPr>
              <a:t> </a:t>
            </a:r>
            <a:r>
              <a:rPr lang="en-US" sz="3200" b="1" dirty="0" err="1">
                <a:ln/>
                <a:solidFill>
                  <a:srgbClr val="002060"/>
                </a:solidFill>
                <a:latin typeface="NikoshBAN" panose="02000000000000000000" pitchFamily="2" charset="0"/>
                <a:cs typeface="NikoshBAN" panose="02000000000000000000" pitchFamily="2" charset="0"/>
              </a:rPr>
              <a:t>গাছের</a:t>
            </a:r>
            <a:r>
              <a:rPr lang="en-US" sz="3200" b="1" dirty="0">
                <a:ln/>
                <a:solidFill>
                  <a:srgbClr val="002060"/>
                </a:solidFill>
                <a:latin typeface="NikoshBAN" panose="02000000000000000000" pitchFamily="2" charset="0"/>
                <a:cs typeface="NikoshBAN" panose="02000000000000000000" pitchFamily="2" charset="0"/>
              </a:rPr>
              <a:t> </a:t>
            </a:r>
            <a:r>
              <a:rPr lang="en-US" sz="3200" b="1" dirty="0" err="1">
                <a:ln/>
                <a:solidFill>
                  <a:srgbClr val="002060"/>
                </a:solidFill>
                <a:latin typeface="NikoshBAN" panose="02000000000000000000" pitchFamily="2" charset="0"/>
                <a:cs typeface="NikoshBAN" panose="02000000000000000000" pitchFamily="2" charset="0"/>
              </a:rPr>
              <a:t>বনভূমি</a:t>
            </a:r>
            <a:endParaRPr lang="en-US" sz="3200" b="1" dirty="0">
              <a:ln/>
              <a:solidFill>
                <a:srgbClr val="002060"/>
              </a:solidFill>
              <a:latin typeface="NikoshBAN" panose="02000000000000000000" pitchFamily="2" charset="0"/>
              <a:cs typeface="NikoshBAN" panose="02000000000000000000" pitchFamily="2" charset="0"/>
            </a:endParaRP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41554" t="27456" r="42407" b="62327"/>
          <a:stretch/>
        </p:blipFill>
        <p:spPr>
          <a:xfrm>
            <a:off x="1524658" y="1191268"/>
            <a:ext cx="1596573" cy="2441921"/>
          </a:xfrm>
          <a:prstGeom prst="flowChartProcess">
            <a:avLst/>
          </a:prstGeom>
          <a:ln>
            <a:noFill/>
          </a:ln>
          <a:effectLst>
            <a:softEdge rad="112500"/>
          </a:effectLst>
        </p:spPr>
      </p:pic>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8365" t="12694" r="64677" b="80956"/>
          <a:stretch/>
        </p:blipFill>
        <p:spPr>
          <a:xfrm>
            <a:off x="9060873" y="1246909"/>
            <a:ext cx="1648691" cy="2230583"/>
          </a:xfrm>
          <a:prstGeom prst="rect">
            <a:avLst/>
          </a:prstGeom>
        </p:spPr>
      </p:pic>
      <p:sp>
        <p:nvSpPr>
          <p:cNvPr id="8" name="TextBox 7"/>
          <p:cNvSpPr txBox="1"/>
          <p:nvPr/>
        </p:nvSpPr>
        <p:spPr>
          <a:xfrm>
            <a:off x="3404382" y="2612572"/>
            <a:ext cx="5106572" cy="523220"/>
          </a:xfrm>
          <a:prstGeom prst="rect">
            <a:avLst/>
          </a:prstGeom>
          <a:noFill/>
          <a:ln>
            <a:solidFill>
              <a:srgbClr val="00B050"/>
            </a:solidFill>
          </a:ln>
        </p:spPr>
        <p:txBody>
          <a:bodyPr wrap="square" rtlCol="0">
            <a:spAutoFit/>
          </a:bodyPr>
          <a:lstStyle/>
          <a:p>
            <a:pPr algn="ctr"/>
            <a:r>
              <a:rPr lang="bn-IN" sz="2800" dirty="0">
                <a:solidFill>
                  <a:prstClr val="black"/>
                </a:solidFill>
                <a:latin typeface="NikoshBAN" panose="02000000000000000000" pitchFamily="2" charset="0"/>
                <a:cs typeface="NikoshBAN" panose="02000000000000000000" pitchFamily="2" charset="0"/>
              </a:rPr>
              <a:t>এ বনভূমি দুই </a:t>
            </a:r>
            <a:r>
              <a:rPr lang="en-US" sz="2800" dirty="0" err="1">
                <a:solidFill>
                  <a:prstClr val="black"/>
                </a:solidFill>
                <a:latin typeface="NikoshBAN" panose="02000000000000000000" pitchFamily="2" charset="0"/>
                <a:cs typeface="NikoshBAN" panose="02000000000000000000" pitchFamily="2" charset="0"/>
              </a:rPr>
              <a:t>অং</a:t>
            </a:r>
            <a:r>
              <a:rPr lang="bn-IN" sz="2800" dirty="0">
                <a:solidFill>
                  <a:prstClr val="black"/>
                </a:solidFill>
                <a:latin typeface="NikoshBAN" panose="02000000000000000000" pitchFamily="2" charset="0"/>
                <a:cs typeface="NikoshBAN" panose="02000000000000000000" pitchFamily="2" charset="0"/>
              </a:rPr>
              <a:t>শে বিভক্ত</a:t>
            </a:r>
            <a:r>
              <a:rPr lang="en-US" sz="2800" dirty="0">
                <a:solidFill>
                  <a:prstClr val="black"/>
                </a:solidFill>
                <a:latin typeface="NikoshBAN" panose="02000000000000000000" pitchFamily="2" charset="0"/>
                <a:cs typeface="NikoshBAN" panose="02000000000000000000" pitchFamily="2" charset="0"/>
              </a:rPr>
              <a:t> </a:t>
            </a:r>
          </a:p>
        </p:txBody>
      </p:sp>
      <p:sp>
        <p:nvSpPr>
          <p:cNvPr id="9" name="Horizontal Scroll 8"/>
          <p:cNvSpPr/>
          <p:nvPr/>
        </p:nvSpPr>
        <p:spPr>
          <a:xfrm>
            <a:off x="1256490" y="3932923"/>
            <a:ext cx="4513943" cy="1335315"/>
          </a:xfrm>
          <a:prstGeom prst="horizontalScroll">
            <a:avLst/>
          </a:prstGeom>
          <a:noFill/>
          <a:ln w="12700" cap="flat" cmpd="sng" algn="ctr">
            <a:solidFill>
              <a:srgbClr val="00B05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bn-IN" sz="2800" b="0" i="0" u="none" strike="noStrike" kern="0" cap="none" spc="0" normalizeH="0" baseline="0" noProof="0" dirty="0">
                <a:ln>
                  <a:noFill/>
                </a:ln>
                <a:solidFill>
                  <a:sysClr val="windowText" lastClr="000000"/>
                </a:solidFill>
                <a:effectLst/>
                <a:uLnTx/>
                <a:uFillTx/>
                <a:latin typeface="NikoshBAN" panose="02000000000000000000" pitchFamily="2" charset="0"/>
                <a:ea typeface="+mn-ea"/>
                <a:cs typeface="NikoshBAN" panose="02000000000000000000" pitchFamily="2" charset="0"/>
              </a:rPr>
              <a:t>ক.ময়মনসিংহ, টাঙ্গাইল ও গাজীপুর জেলার মধুপুর</a:t>
            </a:r>
            <a:r>
              <a:rPr kumimoji="0" lang="en-US" sz="2800" b="0" i="0" u="none" strike="noStrike" kern="0" cap="none" spc="0" normalizeH="0" baseline="0" noProof="0" dirty="0">
                <a:ln>
                  <a:noFill/>
                </a:ln>
                <a:solidFill>
                  <a:sysClr val="windowText" lastClr="000000"/>
                </a:solidFill>
                <a:effectLst/>
                <a:uLnTx/>
                <a:uFillTx/>
                <a:latin typeface="NikoshBAN" panose="02000000000000000000" pitchFamily="2" charset="0"/>
                <a:ea typeface="+mn-ea"/>
                <a:cs typeface="NikoshBAN" panose="02000000000000000000" pitchFamily="2" charset="0"/>
              </a:rPr>
              <a:t> </a:t>
            </a:r>
            <a:r>
              <a:rPr kumimoji="0" lang="bn-IN" sz="2800" b="0" i="0" u="none" strike="noStrike" kern="0" cap="none" spc="0" normalizeH="0" baseline="0" noProof="0" dirty="0">
                <a:ln>
                  <a:noFill/>
                </a:ln>
                <a:solidFill>
                  <a:sysClr val="windowText" lastClr="000000"/>
                </a:solidFill>
                <a:effectLst/>
                <a:uLnTx/>
                <a:uFillTx/>
                <a:latin typeface="NikoshBAN" panose="02000000000000000000" pitchFamily="2" charset="0"/>
                <a:ea typeface="+mn-ea"/>
                <a:cs typeface="NikoshBAN" panose="02000000000000000000" pitchFamily="2" charset="0"/>
              </a:rPr>
              <a:t>ও ভাওয়ালের বনভূমি</a:t>
            </a:r>
            <a:r>
              <a:rPr kumimoji="0" lang="en-US" sz="2800" b="0" i="0" u="none" strike="noStrike" kern="0" cap="none" spc="0" normalizeH="0" baseline="0" noProof="0" dirty="0">
                <a:ln>
                  <a:noFill/>
                </a:ln>
                <a:solidFill>
                  <a:sysClr val="windowText" lastClr="000000"/>
                </a:solidFill>
                <a:effectLst/>
                <a:uLnTx/>
                <a:uFillTx/>
                <a:latin typeface="NikoshBAN" panose="02000000000000000000" pitchFamily="2" charset="0"/>
                <a:ea typeface="+mn-ea"/>
                <a:cs typeface="NikoshBAN" panose="02000000000000000000" pitchFamily="2" charset="0"/>
              </a:rPr>
              <a:t> </a:t>
            </a:r>
          </a:p>
        </p:txBody>
      </p:sp>
      <p:sp>
        <p:nvSpPr>
          <p:cNvPr id="10" name="Rectangle 9"/>
          <p:cNvSpPr/>
          <p:nvPr/>
        </p:nvSpPr>
        <p:spPr>
          <a:xfrm>
            <a:off x="7055615" y="4002874"/>
            <a:ext cx="2811421" cy="954107"/>
          </a:xfrm>
          <a:prstGeom prst="rect">
            <a:avLst/>
          </a:prstGeom>
        </p:spPr>
        <p:txBody>
          <a:bodyPr wrap="square">
            <a:spAutoFit/>
          </a:bodyPr>
          <a:lstStyle/>
          <a:p>
            <a:r>
              <a:rPr lang="bn-IN" sz="2800" dirty="0">
                <a:solidFill>
                  <a:prstClr val="black"/>
                </a:solidFill>
                <a:latin typeface="NikoshBAN" panose="02000000000000000000" pitchFamily="2" charset="0"/>
                <a:cs typeface="NikoshBAN" panose="02000000000000000000" pitchFamily="2" charset="0"/>
              </a:rPr>
              <a:t>খ. দিনাজপুর ও রংপুর জেলায় বরেন্দ্র বনভূমি</a:t>
            </a:r>
            <a:r>
              <a:rPr lang="en-US" sz="2800" dirty="0">
                <a:solidFill>
                  <a:prstClr val="black"/>
                </a:solidFill>
                <a:latin typeface="NikoshBAN" panose="02000000000000000000" pitchFamily="2" charset="0"/>
                <a:cs typeface="NikoshBAN" panose="02000000000000000000" pitchFamily="2" charset="0"/>
              </a:rPr>
              <a:t> </a:t>
            </a:r>
          </a:p>
        </p:txBody>
      </p:sp>
      <p:sp>
        <p:nvSpPr>
          <p:cNvPr id="11" name="Horizontal Scroll 10"/>
          <p:cNvSpPr/>
          <p:nvPr/>
        </p:nvSpPr>
        <p:spPr>
          <a:xfrm>
            <a:off x="6330462" y="3854548"/>
            <a:ext cx="4107766" cy="1328391"/>
          </a:xfrm>
          <a:prstGeom prst="horizontalScroll">
            <a:avLst/>
          </a:prstGeom>
          <a:noFill/>
          <a:ln w="12700" cap="flat" cmpd="sng" algn="ctr">
            <a:solidFill>
              <a:srgbClr val="00B05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dirty="0">
              <a:ln>
                <a:noFill/>
              </a:ln>
              <a:solidFill>
                <a:sysClr val="windowText" lastClr="000000"/>
              </a:solidFill>
              <a:effectLst/>
              <a:uLnTx/>
              <a:uFillTx/>
              <a:latin typeface="NikoshBAN" panose="02000000000000000000" pitchFamily="2" charset="0"/>
              <a:ea typeface="+mn-ea"/>
              <a:cs typeface="NikoshBAN" panose="02000000000000000000" pitchFamily="2" charset="0"/>
            </a:endParaRPr>
          </a:p>
        </p:txBody>
      </p:sp>
      <p:sp>
        <p:nvSpPr>
          <p:cNvPr id="12" name="Right Arrow 11"/>
          <p:cNvSpPr/>
          <p:nvPr/>
        </p:nvSpPr>
        <p:spPr>
          <a:xfrm rot="5400000" flipV="1">
            <a:off x="5516847" y="2301929"/>
            <a:ext cx="512423" cy="166919"/>
          </a:xfrm>
          <a:prstGeom prst="rightArrow">
            <a:avLst>
              <a:gd name="adj1" fmla="val 27681"/>
              <a:gd name="adj2" fmla="val 47440"/>
            </a:avLst>
          </a:prstGeom>
          <a:solidFill>
            <a:srgbClr val="00B05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3" name="Right Arrow 12"/>
          <p:cNvSpPr/>
          <p:nvPr/>
        </p:nvSpPr>
        <p:spPr>
          <a:xfrm rot="5400000" flipV="1">
            <a:off x="2959877" y="3511641"/>
            <a:ext cx="928087" cy="151622"/>
          </a:xfrm>
          <a:prstGeom prst="rightArrow">
            <a:avLst>
              <a:gd name="adj1" fmla="val 27681"/>
              <a:gd name="adj2" fmla="val 47440"/>
            </a:avLst>
          </a:prstGeom>
          <a:solidFill>
            <a:srgbClr val="00B05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bn-IN" sz="1800" b="0" i="0" u="none" strike="noStrike" kern="0" cap="none" spc="0" normalizeH="0" baseline="0" noProof="0" dirty="0" smtClean="0">
                <a:ln>
                  <a:noFill/>
                </a:ln>
                <a:solidFill>
                  <a:prstClr val="white"/>
                </a:solidFill>
                <a:effectLst/>
                <a:uLnTx/>
                <a:uFillTx/>
                <a:latin typeface="Calibri" panose="020F0502020204030204"/>
                <a:ea typeface="+mn-ea"/>
              </a:rPr>
              <a:t> </a:t>
            </a: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4" name="Right Arrow 13"/>
          <p:cNvSpPr/>
          <p:nvPr/>
        </p:nvSpPr>
        <p:spPr>
          <a:xfrm rot="5400000" flipV="1">
            <a:off x="8115799" y="3455375"/>
            <a:ext cx="780932" cy="145142"/>
          </a:xfrm>
          <a:prstGeom prst="rightArrow">
            <a:avLst>
              <a:gd name="adj1" fmla="val 27681"/>
              <a:gd name="adj2" fmla="val 47440"/>
            </a:avLst>
          </a:prstGeom>
          <a:solidFill>
            <a:srgbClr val="00B05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878389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childTnLst>
                          </p:cTn>
                        </p:par>
                        <p:par>
                          <p:cTn id="16" fill="hold">
                            <p:stCondLst>
                              <p:cond delay="500"/>
                            </p:stCondLst>
                            <p:childTnLst>
                              <p:par>
                                <p:cTn id="17" presetID="16" presetClass="entr" presetSubtype="21"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arn(inVertical)">
                                      <p:cBhvr>
                                        <p:cTn id="19" dur="500"/>
                                        <p:tgtEl>
                                          <p:spTgt spid="7"/>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randombar(horizontal)">
                                      <p:cBhvr>
                                        <p:cTn id="22" dur="500"/>
                                        <p:tgtEl>
                                          <p:spTgt spid="8"/>
                                        </p:tgtEl>
                                      </p:cBhvr>
                                    </p:animEffect>
                                  </p:childTnLst>
                                </p:cTn>
                              </p:par>
                              <p:par>
                                <p:cTn id="23" presetID="17" presetClass="entr" presetSubtype="1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500" fill="hold"/>
                                        <p:tgtEl>
                                          <p:spTgt spid="9"/>
                                        </p:tgtEl>
                                        <p:attrNameLst>
                                          <p:attrName>ppt_w</p:attrName>
                                        </p:attrNameLst>
                                      </p:cBhvr>
                                      <p:tavLst>
                                        <p:tav tm="0">
                                          <p:val>
                                            <p:fltVal val="0"/>
                                          </p:val>
                                        </p:tav>
                                        <p:tav tm="100000">
                                          <p:val>
                                            <p:strVal val="#ppt_w"/>
                                          </p:val>
                                        </p:tav>
                                      </p:tavLst>
                                    </p:anim>
                                    <p:anim calcmode="lin" valueType="num">
                                      <p:cBhvr>
                                        <p:cTn id="26" dur="500" fill="hold"/>
                                        <p:tgtEl>
                                          <p:spTgt spid="9"/>
                                        </p:tgtEl>
                                        <p:attrNameLst>
                                          <p:attrName>ppt_h</p:attrName>
                                        </p:attrNameLst>
                                      </p:cBhvr>
                                      <p:tavLst>
                                        <p:tav tm="0">
                                          <p:val>
                                            <p:strVal val="#ppt_h"/>
                                          </p:val>
                                        </p:tav>
                                        <p:tav tm="100000">
                                          <p:val>
                                            <p:strVal val="#ppt_h"/>
                                          </p:val>
                                        </p:tav>
                                      </p:tavLst>
                                    </p:anim>
                                  </p:childTnLst>
                                </p:cTn>
                              </p:par>
                              <p:par>
                                <p:cTn id="27" presetID="17" presetClass="entr" presetSubtype="1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p:cTn id="29" dur="500" fill="hold"/>
                                        <p:tgtEl>
                                          <p:spTgt spid="10"/>
                                        </p:tgtEl>
                                        <p:attrNameLst>
                                          <p:attrName>ppt_w</p:attrName>
                                        </p:attrNameLst>
                                      </p:cBhvr>
                                      <p:tavLst>
                                        <p:tav tm="0">
                                          <p:val>
                                            <p:fltVal val="0"/>
                                          </p:val>
                                        </p:tav>
                                        <p:tav tm="100000">
                                          <p:val>
                                            <p:strVal val="#ppt_w"/>
                                          </p:val>
                                        </p:tav>
                                      </p:tavLst>
                                    </p:anim>
                                    <p:anim calcmode="lin" valueType="num">
                                      <p:cBhvr>
                                        <p:cTn id="30" dur="500" fill="hold"/>
                                        <p:tgtEl>
                                          <p:spTgt spid="10"/>
                                        </p:tgtEl>
                                        <p:attrNameLst>
                                          <p:attrName>ppt_h</p:attrName>
                                        </p:attrNameLst>
                                      </p:cBhvr>
                                      <p:tavLst>
                                        <p:tav tm="0">
                                          <p:val>
                                            <p:strVal val="#ppt_h"/>
                                          </p:val>
                                        </p:tav>
                                        <p:tav tm="100000">
                                          <p:val>
                                            <p:strVal val="#ppt_h"/>
                                          </p:val>
                                        </p:tav>
                                      </p:tavLst>
                                    </p:anim>
                                  </p:childTnLst>
                                </p:cTn>
                              </p:par>
                              <p:par>
                                <p:cTn id="31" presetID="17" presetClass="entr" presetSubtype="1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p:cTn id="33" dur="500" fill="hold"/>
                                        <p:tgtEl>
                                          <p:spTgt spid="11"/>
                                        </p:tgtEl>
                                        <p:attrNameLst>
                                          <p:attrName>ppt_w</p:attrName>
                                        </p:attrNameLst>
                                      </p:cBhvr>
                                      <p:tavLst>
                                        <p:tav tm="0">
                                          <p:val>
                                            <p:fltVal val="0"/>
                                          </p:val>
                                        </p:tav>
                                        <p:tav tm="100000">
                                          <p:val>
                                            <p:strVal val="#ppt_w"/>
                                          </p:val>
                                        </p:tav>
                                      </p:tavLst>
                                    </p:anim>
                                    <p:anim calcmode="lin" valueType="num">
                                      <p:cBhvr>
                                        <p:cTn id="34" dur="500" fill="hold"/>
                                        <p:tgtEl>
                                          <p:spTgt spid="11"/>
                                        </p:tgtEl>
                                        <p:attrNameLst>
                                          <p:attrName>ppt_h</p:attrName>
                                        </p:attrNameLst>
                                      </p:cBhvr>
                                      <p:tavLst>
                                        <p:tav tm="0">
                                          <p:val>
                                            <p:strVal val="#ppt_h"/>
                                          </p:val>
                                        </p:tav>
                                        <p:tav tm="100000">
                                          <p:val>
                                            <p:strVal val="#ppt_h"/>
                                          </p:val>
                                        </p:tav>
                                      </p:tavLst>
                                    </p:anim>
                                  </p:childTnLst>
                                </p:cTn>
                              </p:par>
                            </p:childTnLst>
                          </p:cTn>
                        </p:par>
                        <p:par>
                          <p:cTn id="35" fill="hold">
                            <p:stCondLst>
                              <p:cond delay="1000"/>
                            </p:stCondLst>
                            <p:childTnLst>
                              <p:par>
                                <p:cTn id="36" presetID="14" presetClass="entr" presetSubtype="10" fill="hold" grpId="0" nodeType="after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randombar(horizontal)">
                                      <p:cBhvr>
                                        <p:cTn id="38" dur="400"/>
                                        <p:tgtEl>
                                          <p:spTgt spid="12"/>
                                        </p:tgtEl>
                                      </p:cBhvr>
                                    </p:animEffect>
                                  </p:childTnLst>
                                </p:cTn>
                              </p:par>
                            </p:childTnLst>
                          </p:cTn>
                        </p:par>
                        <p:par>
                          <p:cTn id="39" fill="hold">
                            <p:stCondLst>
                              <p:cond delay="1400"/>
                            </p:stCondLst>
                            <p:childTnLst>
                              <p:par>
                                <p:cTn id="40" presetID="17" presetClass="entr" presetSubtype="10" fill="hold" grpId="0" nodeType="after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strVal val="#ppt_h"/>
                                          </p:val>
                                        </p:tav>
                                        <p:tav tm="100000">
                                          <p:val>
                                            <p:strVal val="#ppt_h"/>
                                          </p:val>
                                        </p:tav>
                                      </p:tavLst>
                                    </p:anim>
                                  </p:childTnLst>
                                </p:cTn>
                              </p:par>
                              <p:par>
                                <p:cTn id="44" presetID="17" presetClass="entr" presetSubtype="10" fill="hold" grpId="0" nodeType="with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p:cTn id="46" dur="500" fill="hold"/>
                                        <p:tgtEl>
                                          <p:spTgt spid="14"/>
                                        </p:tgtEl>
                                        <p:attrNameLst>
                                          <p:attrName>ppt_w</p:attrName>
                                        </p:attrNameLst>
                                      </p:cBhvr>
                                      <p:tavLst>
                                        <p:tav tm="0">
                                          <p:val>
                                            <p:fltVal val="0"/>
                                          </p:val>
                                        </p:tav>
                                        <p:tav tm="100000">
                                          <p:val>
                                            <p:strVal val="#ppt_w"/>
                                          </p:val>
                                        </p:tav>
                                      </p:tavLst>
                                    </p:anim>
                                    <p:anim calcmode="lin" valueType="num">
                                      <p:cBhvr>
                                        <p:cTn id="47" dur="500" fill="hold"/>
                                        <p:tgtEl>
                                          <p:spTgt spid="1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8" grpId="0" animBg="1"/>
      <p:bldP spid="9" grpId="0" animBg="1"/>
      <p:bldP spid="10" grpId="0"/>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0574" t="15264" r="-3965"/>
          <a:stretch/>
        </p:blipFill>
        <p:spPr>
          <a:xfrm>
            <a:off x="4143376" y="831273"/>
            <a:ext cx="3892260" cy="1554741"/>
          </a:xfrm>
          <a:prstGeom prst="rect">
            <a:avLst/>
          </a:prstGeom>
        </p:spPr>
      </p:pic>
      <p:sp>
        <p:nvSpPr>
          <p:cNvPr id="5" name="TextBox 4"/>
          <p:cNvSpPr txBox="1"/>
          <p:nvPr/>
        </p:nvSpPr>
        <p:spPr>
          <a:xfrm>
            <a:off x="4129093" y="2418441"/>
            <a:ext cx="3729032" cy="523220"/>
          </a:xfrm>
          <a:prstGeom prst="rect">
            <a:avLst/>
          </a:prstGeom>
          <a:noFill/>
          <a:ln w="28575">
            <a:solidFill>
              <a:srgbClr val="5B9BD5"/>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bn-IN" sz="28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cs typeface="NikoshBAN" panose="02000000000000000000" pitchFamily="2" charset="0"/>
              </a:rPr>
              <a:t>স্রোতজ </a:t>
            </a:r>
            <a:r>
              <a:rPr kumimoji="0" lang="en-US" sz="2800" b="0" i="0" u="none" strike="noStrike" kern="0" cap="none" spc="0" normalizeH="0" baseline="0" noProof="0" dirty="0" err="1"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cs typeface="NikoshBAN" panose="02000000000000000000" pitchFamily="2" charset="0"/>
              </a:rPr>
              <a:t>বনভূমি</a:t>
            </a:r>
            <a:r>
              <a:rPr kumimoji="0" lang="bn-IN" sz="28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cs typeface="NikoshBAN" panose="02000000000000000000" pitchFamily="2" charset="0"/>
              </a:rPr>
              <a:t> বা সুন্দরবন </a:t>
            </a:r>
            <a:endParaRPr kumimoji="0" lang="en-US" sz="28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cs typeface="NikoshBAN" panose="02000000000000000000" pitchFamily="2" charset="0"/>
            </a:endParaRPr>
          </a:p>
        </p:txBody>
      </p:sp>
      <p:sp>
        <p:nvSpPr>
          <p:cNvPr id="6" name="Horizontal Scroll 5"/>
          <p:cNvSpPr/>
          <p:nvPr/>
        </p:nvSpPr>
        <p:spPr>
          <a:xfrm>
            <a:off x="1701312" y="3132699"/>
            <a:ext cx="3443288" cy="1000125"/>
          </a:xfrm>
          <a:prstGeom prst="horizontalScroll">
            <a:avLst/>
          </a:prstGeom>
          <a:noFill/>
          <a:ln w="12700" cap="flat" cmpd="sng" algn="ctr">
            <a:solidFill>
              <a:srgbClr val="00B05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 </a:t>
            </a:r>
            <a:endParaRPr kumimoji="0" lang="bn-IN" sz="24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bn-IN" sz="24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উত্তরে খুলনা,সাতক্ষীরা,বাগেরহাট</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endParaRPr>
          </a:p>
        </p:txBody>
      </p:sp>
      <p:sp>
        <p:nvSpPr>
          <p:cNvPr id="7" name="Horizontal Scroll 6"/>
          <p:cNvSpPr/>
          <p:nvPr/>
        </p:nvSpPr>
        <p:spPr>
          <a:xfrm>
            <a:off x="3658478" y="3947087"/>
            <a:ext cx="2514602" cy="1000125"/>
          </a:xfrm>
          <a:prstGeom prst="horizontalScroll">
            <a:avLst/>
          </a:prstGeom>
          <a:noFill/>
          <a:ln w="12700" cap="flat" cmpd="sng" algn="ctr">
            <a:solidFill>
              <a:srgbClr val="00B05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bn-IN" sz="1800" b="0" i="0" u="none" strike="noStrike" kern="0" cap="none" spc="0" normalizeH="0" baseline="0" noProof="0" dirty="0" smtClean="0">
                <a:ln>
                  <a:noFill/>
                </a:ln>
                <a:solidFill>
                  <a:prstClr val="white"/>
                </a:solidFill>
                <a:effectLst/>
                <a:uLnTx/>
                <a:uFillTx/>
                <a:latin typeface="NikoshBAN" panose="02000000000000000000" pitchFamily="2" charset="0"/>
                <a:ea typeface="+mn-ea"/>
                <a:cs typeface="NikoshBAN" panose="02000000000000000000" pitchFamily="2" charset="0"/>
              </a:rPr>
              <a:t> </a:t>
            </a:r>
            <a:r>
              <a:rPr kumimoji="0" lang="bn-IN" sz="24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দক্ষিণে বঙ্গোপসাগর,</a:t>
            </a:r>
            <a:endParaRPr kumimoji="0" lang="en-US" sz="1800" b="0" i="0" u="none" strike="noStrike" kern="0" cap="none" spc="0" normalizeH="0" baseline="0" noProof="0" dirty="0">
              <a:ln>
                <a:noFill/>
              </a:ln>
              <a:solidFill>
                <a:prstClr val="white"/>
              </a:solidFill>
              <a:effectLst/>
              <a:uLnTx/>
              <a:uFillTx/>
              <a:latin typeface="NikoshBAN" panose="02000000000000000000" pitchFamily="2" charset="0"/>
              <a:ea typeface="+mn-ea"/>
              <a:cs typeface="NikoshBAN" panose="02000000000000000000" pitchFamily="2" charset="0"/>
            </a:endParaRPr>
          </a:p>
        </p:txBody>
      </p:sp>
      <p:sp>
        <p:nvSpPr>
          <p:cNvPr id="8" name="Horizontal Scroll 7"/>
          <p:cNvSpPr/>
          <p:nvPr/>
        </p:nvSpPr>
        <p:spPr>
          <a:xfrm>
            <a:off x="4043142" y="4789829"/>
            <a:ext cx="3271837" cy="1000125"/>
          </a:xfrm>
          <a:prstGeom prst="horizontalScroll">
            <a:avLst/>
          </a:prstGeom>
          <a:noFill/>
          <a:ln w="12700" cap="flat" cmpd="sng" algn="ctr">
            <a:solidFill>
              <a:srgbClr val="00B05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bn-IN" sz="24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পূর্বে হরিণঘাটা নদী, পিরোজপুর ও বরিশাল জেলা </a:t>
            </a:r>
            <a:endParaRPr kumimoji="0" lang="en-US" sz="24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endParaRPr>
          </a:p>
        </p:txBody>
      </p:sp>
      <p:sp>
        <p:nvSpPr>
          <p:cNvPr id="9" name="Horizontal Scroll 8"/>
          <p:cNvSpPr/>
          <p:nvPr/>
        </p:nvSpPr>
        <p:spPr>
          <a:xfrm>
            <a:off x="5968218" y="5646860"/>
            <a:ext cx="4357467" cy="1000125"/>
          </a:xfrm>
          <a:prstGeom prst="horizontalScroll">
            <a:avLst/>
          </a:prstGeom>
          <a:noFill/>
          <a:ln w="12700" cap="flat" cmpd="sng" algn="ctr">
            <a:solidFill>
              <a:srgbClr val="00B05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 </a:t>
            </a:r>
            <a:r>
              <a:rPr kumimoji="0" lang="bn-IN" sz="24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পশ্চিমে রাইমঙ্গল, হাড়িয়াভাঙ্গা নদী এবং ভারতের পশ্চিমবঙ্গ রাজ্যের আংশিক সীমা </a:t>
            </a:r>
            <a:endParaRPr kumimoji="0" lang="en-US" sz="24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endParaRPr>
          </a:p>
        </p:txBody>
      </p:sp>
      <p:sp>
        <p:nvSpPr>
          <p:cNvPr id="10" name="Right Arrow 9"/>
          <p:cNvSpPr/>
          <p:nvPr/>
        </p:nvSpPr>
        <p:spPr>
          <a:xfrm rot="5400000" flipV="1">
            <a:off x="4028476" y="3029671"/>
            <a:ext cx="320366" cy="147710"/>
          </a:xfrm>
          <a:prstGeom prst="rightArrow">
            <a:avLst>
              <a:gd name="adj1" fmla="val 27681"/>
              <a:gd name="adj2" fmla="val 47440"/>
            </a:avLst>
          </a:prstGeom>
          <a:solidFill>
            <a:srgbClr val="00B05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1" name="Right Arrow 10"/>
          <p:cNvSpPr/>
          <p:nvPr/>
        </p:nvSpPr>
        <p:spPr>
          <a:xfrm rot="5400000" flipV="1">
            <a:off x="4977766" y="3402188"/>
            <a:ext cx="1111352" cy="187271"/>
          </a:xfrm>
          <a:prstGeom prst="rightArrow">
            <a:avLst>
              <a:gd name="adj1" fmla="val 27681"/>
              <a:gd name="adj2" fmla="val 47440"/>
            </a:avLst>
          </a:prstGeom>
          <a:solidFill>
            <a:srgbClr val="00B05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2" name="Right Arrow 11"/>
          <p:cNvSpPr/>
          <p:nvPr/>
        </p:nvSpPr>
        <p:spPr>
          <a:xfrm rot="5400000" flipV="1">
            <a:off x="5372984" y="3825538"/>
            <a:ext cx="1969476" cy="170568"/>
          </a:xfrm>
          <a:prstGeom prst="rightArrow">
            <a:avLst>
              <a:gd name="adj1" fmla="val 27681"/>
              <a:gd name="adj2" fmla="val 47440"/>
            </a:avLst>
          </a:prstGeom>
          <a:solidFill>
            <a:srgbClr val="00B05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3" name="Right Arrow 12"/>
          <p:cNvSpPr/>
          <p:nvPr/>
        </p:nvSpPr>
        <p:spPr>
          <a:xfrm rot="5400000" flipV="1">
            <a:off x="6408351" y="4248956"/>
            <a:ext cx="2819544" cy="161781"/>
          </a:xfrm>
          <a:prstGeom prst="rightArrow">
            <a:avLst>
              <a:gd name="adj1" fmla="val 27681"/>
              <a:gd name="adj2" fmla="val 47440"/>
            </a:avLst>
          </a:prstGeom>
          <a:solidFill>
            <a:srgbClr val="00B05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929860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par>
                          <p:cTn id="8" fill="hold">
                            <p:stCondLst>
                              <p:cond delay="2000"/>
                            </p:stCondLst>
                            <p:childTnLst>
                              <p:par>
                                <p:cTn id="9" presetID="5" presetClass="entr" presetSubtype="1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heckerboard(across)">
                                      <p:cBhvr>
                                        <p:cTn id="11" dur="500"/>
                                        <p:tgtEl>
                                          <p:spTgt spid="5"/>
                                        </p:tgtEl>
                                      </p:cBhvr>
                                    </p:animEffect>
                                  </p:childTnLst>
                                </p:cTn>
                              </p:par>
                            </p:childTnLst>
                          </p:cTn>
                        </p:par>
                        <p:par>
                          <p:cTn id="12" fill="hold">
                            <p:stCondLst>
                              <p:cond delay="2500"/>
                            </p:stCondLst>
                            <p:childTnLst>
                              <p:par>
                                <p:cTn id="13" presetID="14" presetClass="entr" presetSubtype="1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randombar(horizontal)">
                                      <p:cBhvr>
                                        <p:cTn id="15" dur="500"/>
                                        <p:tgtEl>
                                          <p:spTgt spid="6"/>
                                        </p:tgtEl>
                                      </p:cBhvr>
                                    </p:animEffect>
                                  </p:childTnLst>
                                </p:cTn>
                              </p:par>
                            </p:childTnLst>
                          </p:cTn>
                        </p:par>
                        <p:par>
                          <p:cTn id="16" fill="hold">
                            <p:stCondLst>
                              <p:cond delay="3000"/>
                            </p:stCondLst>
                            <p:childTnLst>
                              <p:par>
                                <p:cTn id="17" presetID="14" presetClass="entr" presetSubtype="1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randombar(horizontal)">
                                      <p:cBhvr>
                                        <p:cTn id="19" dur="500"/>
                                        <p:tgtEl>
                                          <p:spTgt spid="7"/>
                                        </p:tgtEl>
                                      </p:cBhvr>
                                    </p:animEffect>
                                  </p:childTnLst>
                                </p:cTn>
                              </p:par>
                            </p:childTnLst>
                          </p:cTn>
                        </p:par>
                        <p:par>
                          <p:cTn id="20" fill="hold">
                            <p:stCondLst>
                              <p:cond delay="3500"/>
                            </p:stCondLst>
                            <p:childTnLst>
                              <p:par>
                                <p:cTn id="21" presetID="14" presetClass="entr" presetSubtype="1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randombar(horizontal)">
                                      <p:cBhvr>
                                        <p:cTn id="23" dur="500"/>
                                        <p:tgtEl>
                                          <p:spTgt spid="8"/>
                                        </p:tgtEl>
                                      </p:cBhvr>
                                    </p:animEffect>
                                  </p:childTnLst>
                                </p:cTn>
                              </p:par>
                            </p:childTnLst>
                          </p:cTn>
                        </p:par>
                        <p:par>
                          <p:cTn id="24" fill="hold">
                            <p:stCondLst>
                              <p:cond delay="4000"/>
                            </p:stCondLst>
                            <p:childTnLst>
                              <p:par>
                                <p:cTn id="25" presetID="14" presetClass="entr" presetSubtype="10"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randombar(horizontal)">
                                      <p:cBhvr>
                                        <p:cTn id="27" dur="500"/>
                                        <p:tgtEl>
                                          <p:spTgt spid="9"/>
                                        </p:tgtEl>
                                      </p:cBhvr>
                                    </p:animEffect>
                                  </p:childTnLst>
                                </p:cTn>
                              </p:par>
                            </p:childTnLst>
                          </p:cTn>
                        </p:par>
                        <p:par>
                          <p:cTn id="28" fill="hold">
                            <p:stCondLst>
                              <p:cond delay="4500"/>
                            </p:stCondLst>
                            <p:childTnLst>
                              <p:par>
                                <p:cTn id="29" presetID="14" presetClass="entr" presetSubtype="10"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randombar(horizontal)">
                                      <p:cBhvr>
                                        <p:cTn id="31" dur="500"/>
                                        <p:tgtEl>
                                          <p:spTgt spid="10"/>
                                        </p:tgtEl>
                                      </p:cBhvr>
                                    </p:animEffect>
                                  </p:childTnLst>
                                </p:cTn>
                              </p:par>
                            </p:childTnLst>
                          </p:cTn>
                        </p:par>
                        <p:par>
                          <p:cTn id="32" fill="hold">
                            <p:stCondLst>
                              <p:cond delay="5000"/>
                            </p:stCondLst>
                            <p:childTnLst>
                              <p:par>
                                <p:cTn id="33" presetID="14" presetClass="entr" presetSubtype="10"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randombar(horizontal)">
                                      <p:cBhvr>
                                        <p:cTn id="35" dur="500"/>
                                        <p:tgtEl>
                                          <p:spTgt spid="11"/>
                                        </p:tgtEl>
                                      </p:cBhvr>
                                    </p:animEffect>
                                  </p:childTnLst>
                                </p:cTn>
                              </p:par>
                            </p:childTnLst>
                          </p:cTn>
                        </p:par>
                        <p:par>
                          <p:cTn id="36" fill="hold">
                            <p:stCondLst>
                              <p:cond delay="5500"/>
                            </p:stCondLst>
                            <p:childTnLst>
                              <p:par>
                                <p:cTn id="37" presetID="14" presetClass="entr" presetSubtype="10"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randombar(horizontal)">
                                      <p:cBhvr>
                                        <p:cTn id="39" dur="500"/>
                                        <p:tgtEl>
                                          <p:spTgt spid="12"/>
                                        </p:tgtEl>
                                      </p:cBhvr>
                                    </p:animEffect>
                                  </p:childTnLst>
                                </p:cTn>
                              </p:par>
                            </p:childTnLst>
                          </p:cTn>
                        </p:par>
                        <p:par>
                          <p:cTn id="40" fill="hold">
                            <p:stCondLst>
                              <p:cond delay="6000"/>
                            </p:stCondLst>
                            <p:childTnLst>
                              <p:par>
                                <p:cTn id="41" presetID="14" presetClass="entr" presetSubtype="10"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randombar(horizontal)">
                                      <p:cBhvr>
                                        <p:cTn id="4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2045854" y="348672"/>
            <a:ext cx="8067964" cy="1354666"/>
          </a:xfrm>
          <a:custGeom>
            <a:avLst/>
            <a:gdLst>
              <a:gd name="connsiteX0" fmla="*/ 0 w 8128000"/>
              <a:gd name="connsiteY0" fmla="*/ 135467 h 1354666"/>
              <a:gd name="connsiteX1" fmla="*/ 135467 w 8128000"/>
              <a:gd name="connsiteY1" fmla="*/ 0 h 1354666"/>
              <a:gd name="connsiteX2" fmla="*/ 7992533 w 8128000"/>
              <a:gd name="connsiteY2" fmla="*/ 0 h 1354666"/>
              <a:gd name="connsiteX3" fmla="*/ 8128000 w 8128000"/>
              <a:gd name="connsiteY3" fmla="*/ 135467 h 1354666"/>
              <a:gd name="connsiteX4" fmla="*/ 8128000 w 8128000"/>
              <a:gd name="connsiteY4" fmla="*/ 1219199 h 1354666"/>
              <a:gd name="connsiteX5" fmla="*/ 7992533 w 8128000"/>
              <a:gd name="connsiteY5" fmla="*/ 1354666 h 1354666"/>
              <a:gd name="connsiteX6" fmla="*/ 135467 w 8128000"/>
              <a:gd name="connsiteY6" fmla="*/ 1354666 h 1354666"/>
              <a:gd name="connsiteX7" fmla="*/ 0 w 8128000"/>
              <a:gd name="connsiteY7" fmla="*/ 1219199 h 1354666"/>
              <a:gd name="connsiteX8" fmla="*/ 0 w 8128000"/>
              <a:gd name="connsiteY8" fmla="*/ 135467 h 1354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128000" h="1354666">
                <a:moveTo>
                  <a:pt x="0" y="135467"/>
                </a:moveTo>
                <a:cubicBezTo>
                  <a:pt x="0" y="60651"/>
                  <a:pt x="60651" y="0"/>
                  <a:pt x="135467" y="0"/>
                </a:cubicBezTo>
                <a:lnTo>
                  <a:pt x="7992533" y="0"/>
                </a:lnTo>
                <a:cubicBezTo>
                  <a:pt x="8067349" y="0"/>
                  <a:pt x="8128000" y="60651"/>
                  <a:pt x="8128000" y="135467"/>
                </a:cubicBezTo>
                <a:lnTo>
                  <a:pt x="8128000" y="1219199"/>
                </a:lnTo>
                <a:cubicBezTo>
                  <a:pt x="8128000" y="1294015"/>
                  <a:pt x="8067349" y="1354666"/>
                  <a:pt x="7992533" y="1354666"/>
                </a:cubicBezTo>
                <a:lnTo>
                  <a:pt x="135467" y="1354666"/>
                </a:lnTo>
                <a:cubicBezTo>
                  <a:pt x="60651" y="1354666"/>
                  <a:pt x="0" y="1294015"/>
                  <a:pt x="0" y="1219199"/>
                </a:cubicBezTo>
                <a:lnTo>
                  <a:pt x="0" y="135467"/>
                </a:lnTo>
                <a:close/>
              </a:path>
            </a:pathLst>
          </a:custGeom>
          <a:noFill/>
          <a:ln w="12700" cap="flat" cmpd="sng" algn="ctr">
            <a:solidFill>
              <a:srgbClr val="5B9BD5"/>
            </a:solidFill>
            <a:prstDash val="solid"/>
            <a:miter lim="800000"/>
          </a:ln>
          <a:effectLst/>
        </p:spPr>
        <p:txBody>
          <a:bodyPr spcFirstLastPara="0" vert="horz" wrap="square" lIns="163502" tIns="122227" rIns="163502" bIns="122227" numCol="1" spcCol="127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bn-IN" sz="36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উদ্ভিদ ও বৈশিষ্ট্য </a:t>
            </a:r>
            <a:endParaRPr kumimoji="0" lang="bn-IN" sz="36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endParaRPr>
          </a:p>
        </p:txBody>
      </p:sp>
      <p:sp>
        <p:nvSpPr>
          <p:cNvPr id="5" name="Freeform 4"/>
          <p:cNvSpPr/>
          <p:nvPr/>
        </p:nvSpPr>
        <p:spPr>
          <a:xfrm>
            <a:off x="1995054" y="1794779"/>
            <a:ext cx="5389418" cy="1354666"/>
          </a:xfrm>
          <a:custGeom>
            <a:avLst/>
            <a:gdLst>
              <a:gd name="connsiteX0" fmla="*/ 0 w 6692053"/>
              <a:gd name="connsiteY0" fmla="*/ 225823 h 1354666"/>
              <a:gd name="connsiteX1" fmla="*/ 225823 w 6692053"/>
              <a:gd name="connsiteY1" fmla="*/ 0 h 1354666"/>
              <a:gd name="connsiteX2" fmla="*/ 6466230 w 6692053"/>
              <a:gd name="connsiteY2" fmla="*/ 0 h 1354666"/>
              <a:gd name="connsiteX3" fmla="*/ 6692053 w 6692053"/>
              <a:gd name="connsiteY3" fmla="*/ 225823 h 1354666"/>
              <a:gd name="connsiteX4" fmla="*/ 6692053 w 6692053"/>
              <a:gd name="connsiteY4" fmla="*/ 1128843 h 1354666"/>
              <a:gd name="connsiteX5" fmla="*/ 6466230 w 6692053"/>
              <a:gd name="connsiteY5" fmla="*/ 1354666 h 1354666"/>
              <a:gd name="connsiteX6" fmla="*/ 225823 w 6692053"/>
              <a:gd name="connsiteY6" fmla="*/ 1354666 h 1354666"/>
              <a:gd name="connsiteX7" fmla="*/ 0 w 6692053"/>
              <a:gd name="connsiteY7" fmla="*/ 1128843 h 1354666"/>
              <a:gd name="connsiteX8" fmla="*/ 0 w 6692053"/>
              <a:gd name="connsiteY8" fmla="*/ 225823 h 1354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92053" h="1354666">
                <a:moveTo>
                  <a:pt x="0" y="225823"/>
                </a:moveTo>
                <a:cubicBezTo>
                  <a:pt x="0" y="101104"/>
                  <a:pt x="101104" y="0"/>
                  <a:pt x="225823" y="0"/>
                </a:cubicBezTo>
                <a:lnTo>
                  <a:pt x="6466230" y="0"/>
                </a:lnTo>
                <a:cubicBezTo>
                  <a:pt x="6590949" y="0"/>
                  <a:pt x="6692053" y="101104"/>
                  <a:pt x="6692053" y="225823"/>
                </a:cubicBezTo>
                <a:lnTo>
                  <a:pt x="6692053" y="1128843"/>
                </a:lnTo>
                <a:cubicBezTo>
                  <a:pt x="6692053" y="1253562"/>
                  <a:pt x="6590949" y="1354666"/>
                  <a:pt x="6466230" y="1354666"/>
                </a:cubicBezTo>
                <a:lnTo>
                  <a:pt x="225823" y="1354666"/>
                </a:lnTo>
                <a:cubicBezTo>
                  <a:pt x="101104" y="1354666"/>
                  <a:pt x="0" y="1253562"/>
                  <a:pt x="0" y="1128843"/>
                </a:cubicBezTo>
                <a:lnTo>
                  <a:pt x="0" y="225823"/>
                </a:lnTo>
                <a:close/>
              </a:path>
            </a:pathLst>
          </a:custGeom>
          <a:noFill/>
          <a:ln w="12700" cap="flat" cmpd="sng" algn="ctr">
            <a:solidFill>
              <a:srgbClr val="5B9BD5"/>
            </a:solidFill>
            <a:prstDash val="solid"/>
            <a:miter lim="800000"/>
          </a:ln>
          <a:effectLst/>
        </p:spPr>
        <p:txBody>
          <a:bodyPr spcFirstLastPara="0" vert="horz" wrap="square" lIns="371957" tIns="371957" rIns="371957" bIns="371957" numCol="1" spcCol="127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bn-IN" sz="24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সুন্দরি, গরান, গেওয়া, ধুন্দল, কেওড়া ও গোলপাতা স্রোতময় মিঠা ও লোনা পানির সংযোগস্থলে জম্ম </a:t>
            </a:r>
            <a:endParaRPr kumimoji="0" lang="bn-IN" sz="24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endParaRPr>
          </a:p>
        </p:txBody>
      </p:sp>
      <p:sp>
        <p:nvSpPr>
          <p:cNvPr id="6" name="Freeform 5"/>
          <p:cNvSpPr/>
          <p:nvPr/>
        </p:nvSpPr>
        <p:spPr>
          <a:xfrm>
            <a:off x="7592291" y="1780924"/>
            <a:ext cx="2553854" cy="1354666"/>
          </a:xfrm>
          <a:custGeom>
            <a:avLst/>
            <a:gdLst>
              <a:gd name="connsiteX0" fmla="*/ 0 w 6692053"/>
              <a:gd name="connsiteY0" fmla="*/ 225823 h 1354666"/>
              <a:gd name="connsiteX1" fmla="*/ 225823 w 6692053"/>
              <a:gd name="connsiteY1" fmla="*/ 0 h 1354666"/>
              <a:gd name="connsiteX2" fmla="*/ 6466230 w 6692053"/>
              <a:gd name="connsiteY2" fmla="*/ 0 h 1354666"/>
              <a:gd name="connsiteX3" fmla="*/ 6692053 w 6692053"/>
              <a:gd name="connsiteY3" fmla="*/ 225823 h 1354666"/>
              <a:gd name="connsiteX4" fmla="*/ 6692053 w 6692053"/>
              <a:gd name="connsiteY4" fmla="*/ 1128843 h 1354666"/>
              <a:gd name="connsiteX5" fmla="*/ 6466230 w 6692053"/>
              <a:gd name="connsiteY5" fmla="*/ 1354666 h 1354666"/>
              <a:gd name="connsiteX6" fmla="*/ 225823 w 6692053"/>
              <a:gd name="connsiteY6" fmla="*/ 1354666 h 1354666"/>
              <a:gd name="connsiteX7" fmla="*/ 0 w 6692053"/>
              <a:gd name="connsiteY7" fmla="*/ 1128843 h 1354666"/>
              <a:gd name="connsiteX8" fmla="*/ 0 w 6692053"/>
              <a:gd name="connsiteY8" fmla="*/ 225823 h 1354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92053" h="1354666">
                <a:moveTo>
                  <a:pt x="0" y="225823"/>
                </a:moveTo>
                <a:cubicBezTo>
                  <a:pt x="0" y="101104"/>
                  <a:pt x="101104" y="0"/>
                  <a:pt x="225823" y="0"/>
                </a:cubicBezTo>
                <a:lnTo>
                  <a:pt x="6466230" y="0"/>
                </a:lnTo>
                <a:cubicBezTo>
                  <a:pt x="6590949" y="0"/>
                  <a:pt x="6692053" y="101104"/>
                  <a:pt x="6692053" y="225823"/>
                </a:cubicBezTo>
                <a:lnTo>
                  <a:pt x="6692053" y="1128843"/>
                </a:lnTo>
                <a:cubicBezTo>
                  <a:pt x="6692053" y="1253562"/>
                  <a:pt x="6590949" y="1354666"/>
                  <a:pt x="6466230" y="1354666"/>
                </a:cubicBezTo>
                <a:lnTo>
                  <a:pt x="225823" y="1354666"/>
                </a:lnTo>
                <a:cubicBezTo>
                  <a:pt x="101104" y="1354666"/>
                  <a:pt x="0" y="1253562"/>
                  <a:pt x="0" y="1128843"/>
                </a:cubicBezTo>
                <a:lnTo>
                  <a:pt x="0" y="225823"/>
                </a:lnTo>
                <a:close/>
              </a:path>
            </a:pathLst>
          </a:custGeom>
          <a:noFill/>
          <a:ln w="12700" cap="flat" cmpd="sng" algn="ctr">
            <a:solidFill>
              <a:srgbClr val="5B9BD5"/>
            </a:solidFill>
            <a:prstDash val="solid"/>
            <a:miter lim="800000"/>
          </a:ln>
          <a:effectLst/>
        </p:spPr>
        <p:txBody>
          <a:bodyPr spcFirstLastPara="0" vert="horz" wrap="square" lIns="371957" tIns="371957" rIns="371957" bIns="371957" numCol="1" spcCol="1270"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bn-IN" sz="24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স্রোতজ </a:t>
            </a:r>
            <a:r>
              <a:rPr kumimoji="0" lang="en-US" sz="2400" b="0" i="0" u="none" strike="noStrike" kern="0" cap="none" spc="0" normalizeH="0" baseline="0" noProof="0" dirty="0" err="1">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বনভূমি</a:t>
            </a:r>
            <a:r>
              <a:rPr kumimoji="0" lang="bn-IN" sz="24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 বা সুন্দরবন </a:t>
            </a:r>
            <a:endParaRPr kumimoji="0" lang="en-US" sz="24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endParaRPr>
          </a:p>
        </p:txBody>
      </p:sp>
      <p:sp>
        <p:nvSpPr>
          <p:cNvPr id="7" name="Freeform 6"/>
          <p:cNvSpPr/>
          <p:nvPr/>
        </p:nvSpPr>
        <p:spPr>
          <a:xfrm>
            <a:off x="1981202" y="3249506"/>
            <a:ext cx="5458690" cy="1354666"/>
          </a:xfrm>
          <a:custGeom>
            <a:avLst/>
            <a:gdLst>
              <a:gd name="connsiteX0" fmla="*/ 0 w 6692053"/>
              <a:gd name="connsiteY0" fmla="*/ 225823 h 1354666"/>
              <a:gd name="connsiteX1" fmla="*/ 225823 w 6692053"/>
              <a:gd name="connsiteY1" fmla="*/ 0 h 1354666"/>
              <a:gd name="connsiteX2" fmla="*/ 6466230 w 6692053"/>
              <a:gd name="connsiteY2" fmla="*/ 0 h 1354666"/>
              <a:gd name="connsiteX3" fmla="*/ 6692053 w 6692053"/>
              <a:gd name="connsiteY3" fmla="*/ 225823 h 1354666"/>
              <a:gd name="connsiteX4" fmla="*/ 6692053 w 6692053"/>
              <a:gd name="connsiteY4" fmla="*/ 1128843 h 1354666"/>
              <a:gd name="connsiteX5" fmla="*/ 6466230 w 6692053"/>
              <a:gd name="connsiteY5" fmla="*/ 1354666 h 1354666"/>
              <a:gd name="connsiteX6" fmla="*/ 225823 w 6692053"/>
              <a:gd name="connsiteY6" fmla="*/ 1354666 h 1354666"/>
              <a:gd name="connsiteX7" fmla="*/ 0 w 6692053"/>
              <a:gd name="connsiteY7" fmla="*/ 1128843 h 1354666"/>
              <a:gd name="connsiteX8" fmla="*/ 0 w 6692053"/>
              <a:gd name="connsiteY8" fmla="*/ 225823 h 1354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92053" h="1354666">
                <a:moveTo>
                  <a:pt x="0" y="225823"/>
                </a:moveTo>
                <a:cubicBezTo>
                  <a:pt x="0" y="101104"/>
                  <a:pt x="101104" y="0"/>
                  <a:pt x="225823" y="0"/>
                </a:cubicBezTo>
                <a:lnTo>
                  <a:pt x="6466230" y="0"/>
                </a:lnTo>
                <a:cubicBezTo>
                  <a:pt x="6590949" y="0"/>
                  <a:pt x="6692053" y="101104"/>
                  <a:pt x="6692053" y="225823"/>
                </a:cubicBezTo>
                <a:lnTo>
                  <a:pt x="6692053" y="1128843"/>
                </a:lnTo>
                <a:cubicBezTo>
                  <a:pt x="6692053" y="1253562"/>
                  <a:pt x="6590949" y="1354666"/>
                  <a:pt x="6466230" y="1354666"/>
                </a:cubicBezTo>
                <a:lnTo>
                  <a:pt x="225823" y="1354666"/>
                </a:lnTo>
                <a:cubicBezTo>
                  <a:pt x="101104" y="1354666"/>
                  <a:pt x="0" y="1253562"/>
                  <a:pt x="0" y="1128843"/>
                </a:cubicBezTo>
                <a:lnTo>
                  <a:pt x="0" y="225823"/>
                </a:lnTo>
                <a:close/>
              </a:path>
            </a:pathLst>
          </a:custGeom>
          <a:noFill/>
          <a:ln w="12700" cap="flat" cmpd="sng" algn="ctr">
            <a:solidFill>
              <a:srgbClr val="5B9BD5"/>
            </a:solidFill>
            <a:prstDash val="solid"/>
            <a:miter lim="800000"/>
          </a:ln>
          <a:effectLst/>
        </p:spPr>
        <p:txBody>
          <a:bodyPr spcFirstLastPara="0" vert="horz" wrap="square" lIns="371957" tIns="371957" rIns="371957" bIns="371957" numCol="1" spcCol="127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bn-IN" sz="24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শাল, গজারি,কড়ই, হিজল প্রভৃতি গাছের পাতা একবারে ঝরে যায়</a:t>
            </a:r>
            <a:endParaRPr kumimoji="0" lang="bn-IN" sz="24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endParaRPr>
          </a:p>
        </p:txBody>
      </p:sp>
      <p:sp>
        <p:nvSpPr>
          <p:cNvPr id="8" name="Freeform 7"/>
          <p:cNvSpPr/>
          <p:nvPr/>
        </p:nvSpPr>
        <p:spPr>
          <a:xfrm>
            <a:off x="7578436" y="3249506"/>
            <a:ext cx="2553854" cy="1354666"/>
          </a:xfrm>
          <a:custGeom>
            <a:avLst/>
            <a:gdLst>
              <a:gd name="connsiteX0" fmla="*/ 0 w 6692053"/>
              <a:gd name="connsiteY0" fmla="*/ 225823 h 1354666"/>
              <a:gd name="connsiteX1" fmla="*/ 225823 w 6692053"/>
              <a:gd name="connsiteY1" fmla="*/ 0 h 1354666"/>
              <a:gd name="connsiteX2" fmla="*/ 6466230 w 6692053"/>
              <a:gd name="connsiteY2" fmla="*/ 0 h 1354666"/>
              <a:gd name="connsiteX3" fmla="*/ 6692053 w 6692053"/>
              <a:gd name="connsiteY3" fmla="*/ 225823 h 1354666"/>
              <a:gd name="connsiteX4" fmla="*/ 6692053 w 6692053"/>
              <a:gd name="connsiteY4" fmla="*/ 1128843 h 1354666"/>
              <a:gd name="connsiteX5" fmla="*/ 6466230 w 6692053"/>
              <a:gd name="connsiteY5" fmla="*/ 1354666 h 1354666"/>
              <a:gd name="connsiteX6" fmla="*/ 225823 w 6692053"/>
              <a:gd name="connsiteY6" fmla="*/ 1354666 h 1354666"/>
              <a:gd name="connsiteX7" fmla="*/ 0 w 6692053"/>
              <a:gd name="connsiteY7" fmla="*/ 1128843 h 1354666"/>
              <a:gd name="connsiteX8" fmla="*/ 0 w 6692053"/>
              <a:gd name="connsiteY8" fmla="*/ 225823 h 1354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92053" h="1354666">
                <a:moveTo>
                  <a:pt x="0" y="225823"/>
                </a:moveTo>
                <a:cubicBezTo>
                  <a:pt x="0" y="101104"/>
                  <a:pt x="101104" y="0"/>
                  <a:pt x="225823" y="0"/>
                </a:cubicBezTo>
                <a:lnTo>
                  <a:pt x="6466230" y="0"/>
                </a:lnTo>
                <a:cubicBezTo>
                  <a:pt x="6590949" y="0"/>
                  <a:pt x="6692053" y="101104"/>
                  <a:pt x="6692053" y="225823"/>
                </a:cubicBezTo>
                <a:lnTo>
                  <a:pt x="6692053" y="1128843"/>
                </a:lnTo>
                <a:cubicBezTo>
                  <a:pt x="6692053" y="1253562"/>
                  <a:pt x="6590949" y="1354666"/>
                  <a:pt x="6466230" y="1354666"/>
                </a:cubicBezTo>
                <a:lnTo>
                  <a:pt x="225823" y="1354666"/>
                </a:lnTo>
                <a:cubicBezTo>
                  <a:pt x="101104" y="1354666"/>
                  <a:pt x="0" y="1253562"/>
                  <a:pt x="0" y="1128843"/>
                </a:cubicBezTo>
                <a:lnTo>
                  <a:pt x="0" y="225823"/>
                </a:lnTo>
                <a:close/>
              </a:path>
            </a:pathLst>
          </a:custGeom>
          <a:noFill/>
          <a:ln w="12700" cap="flat" cmpd="sng" algn="ctr">
            <a:solidFill>
              <a:srgbClr val="5B9BD5"/>
            </a:solidFill>
            <a:prstDash val="solid"/>
            <a:miter lim="800000"/>
          </a:ln>
          <a:effectLst/>
        </p:spPr>
        <p:txBody>
          <a:bodyPr spcFirstLastPara="0" vert="horz" wrap="square" lIns="371957" tIns="371957" rIns="371957" bIns="371957" numCol="1" spcCol="127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err="1">
                <a:ln/>
                <a:solidFill>
                  <a:srgbClr val="002060"/>
                </a:solidFill>
                <a:effectLst/>
                <a:uLnTx/>
                <a:uFillTx/>
                <a:latin typeface="NikoshBAN" panose="02000000000000000000" pitchFamily="2" charset="0"/>
                <a:ea typeface="+mn-ea"/>
                <a:cs typeface="NikoshBAN" panose="02000000000000000000" pitchFamily="2" charset="0"/>
              </a:rPr>
              <a:t>ক্রন্তীয়</a:t>
            </a:r>
            <a:r>
              <a:rPr kumimoji="0" lang="en-US" sz="2400" b="1" i="0" u="none" strike="noStrike" kern="0" cap="none" spc="0" normalizeH="0" baseline="0" noProof="0" dirty="0">
                <a:ln/>
                <a:solidFill>
                  <a:srgbClr val="002060"/>
                </a:solidFill>
                <a:effectLst/>
                <a:uLnTx/>
                <a:uFillTx/>
                <a:latin typeface="NikoshBAN" panose="02000000000000000000" pitchFamily="2" charset="0"/>
                <a:ea typeface="+mn-ea"/>
                <a:cs typeface="NikoshBAN" panose="02000000000000000000" pitchFamily="2" charset="0"/>
              </a:rPr>
              <a:t> </a:t>
            </a:r>
            <a:r>
              <a:rPr kumimoji="0" lang="en-US" sz="2400" b="1" i="0" u="none" strike="noStrike" kern="0" cap="none" spc="0" normalizeH="0" baseline="0" noProof="0" dirty="0" err="1">
                <a:ln/>
                <a:solidFill>
                  <a:srgbClr val="002060"/>
                </a:solidFill>
                <a:effectLst/>
                <a:uLnTx/>
                <a:uFillTx/>
                <a:latin typeface="NikoshBAN" panose="02000000000000000000" pitchFamily="2" charset="0"/>
                <a:ea typeface="+mn-ea"/>
                <a:cs typeface="NikoshBAN" panose="02000000000000000000" pitchFamily="2" charset="0"/>
              </a:rPr>
              <a:t>পাতাঝরা</a:t>
            </a:r>
            <a:r>
              <a:rPr kumimoji="0" lang="en-US" sz="2400" b="1" i="0" u="none" strike="noStrike" kern="0" cap="none" spc="0" normalizeH="0" baseline="0" noProof="0" dirty="0">
                <a:ln/>
                <a:solidFill>
                  <a:srgbClr val="002060"/>
                </a:solidFill>
                <a:effectLst/>
                <a:uLnTx/>
                <a:uFillTx/>
                <a:latin typeface="NikoshBAN" panose="02000000000000000000" pitchFamily="2" charset="0"/>
                <a:ea typeface="+mn-ea"/>
                <a:cs typeface="NikoshBAN" panose="02000000000000000000" pitchFamily="2" charset="0"/>
              </a:rPr>
              <a:t> </a:t>
            </a:r>
            <a:r>
              <a:rPr kumimoji="0" lang="en-US" sz="2400" b="1" i="0" u="none" strike="noStrike" kern="0" cap="none" spc="0" normalizeH="0" baseline="0" noProof="0" dirty="0" err="1">
                <a:ln/>
                <a:solidFill>
                  <a:srgbClr val="002060"/>
                </a:solidFill>
                <a:effectLst/>
                <a:uLnTx/>
                <a:uFillTx/>
                <a:latin typeface="NikoshBAN" panose="02000000000000000000" pitchFamily="2" charset="0"/>
                <a:ea typeface="+mn-ea"/>
                <a:cs typeface="NikoshBAN" panose="02000000000000000000" pitchFamily="2" charset="0"/>
              </a:rPr>
              <a:t>গাছের</a:t>
            </a:r>
            <a:r>
              <a:rPr kumimoji="0" lang="en-US" sz="2400" b="1" i="0" u="none" strike="noStrike" kern="0" cap="none" spc="0" normalizeH="0" baseline="0" noProof="0" dirty="0">
                <a:ln/>
                <a:solidFill>
                  <a:srgbClr val="002060"/>
                </a:solidFill>
                <a:effectLst/>
                <a:uLnTx/>
                <a:uFillTx/>
                <a:latin typeface="NikoshBAN" panose="02000000000000000000" pitchFamily="2" charset="0"/>
                <a:ea typeface="+mn-ea"/>
                <a:cs typeface="NikoshBAN" panose="02000000000000000000" pitchFamily="2" charset="0"/>
              </a:rPr>
              <a:t> </a:t>
            </a:r>
            <a:r>
              <a:rPr kumimoji="0" lang="en-US" sz="2400" b="1" i="0" u="none" strike="noStrike" kern="0" cap="none" spc="0" normalizeH="0" baseline="0" noProof="0" dirty="0" err="1">
                <a:ln/>
                <a:solidFill>
                  <a:srgbClr val="002060"/>
                </a:solidFill>
                <a:effectLst/>
                <a:uLnTx/>
                <a:uFillTx/>
                <a:latin typeface="NikoshBAN" panose="02000000000000000000" pitchFamily="2" charset="0"/>
                <a:ea typeface="+mn-ea"/>
                <a:cs typeface="NikoshBAN" panose="02000000000000000000" pitchFamily="2" charset="0"/>
              </a:rPr>
              <a:t>বনভূমি</a:t>
            </a:r>
            <a:endParaRPr kumimoji="0" lang="en-US" sz="2400" b="1" i="0" u="none" strike="noStrike" kern="0" cap="none" spc="0" normalizeH="0" baseline="0" noProof="0" dirty="0">
              <a:ln/>
              <a:solidFill>
                <a:srgbClr val="002060"/>
              </a:solidFill>
              <a:effectLst/>
              <a:uLnTx/>
              <a:uFillTx/>
              <a:latin typeface="NikoshBAN" panose="02000000000000000000" pitchFamily="2" charset="0"/>
              <a:ea typeface="+mn-ea"/>
              <a:cs typeface="NikoshBAN" panose="02000000000000000000" pitchFamily="2" charset="0"/>
            </a:endParaRPr>
          </a:p>
        </p:txBody>
      </p:sp>
      <p:sp>
        <p:nvSpPr>
          <p:cNvPr id="9" name="Freeform 8"/>
          <p:cNvSpPr/>
          <p:nvPr/>
        </p:nvSpPr>
        <p:spPr>
          <a:xfrm>
            <a:off x="1925780" y="4718087"/>
            <a:ext cx="5555673" cy="1354666"/>
          </a:xfrm>
          <a:custGeom>
            <a:avLst/>
            <a:gdLst>
              <a:gd name="connsiteX0" fmla="*/ 0 w 6692053"/>
              <a:gd name="connsiteY0" fmla="*/ 225823 h 1354666"/>
              <a:gd name="connsiteX1" fmla="*/ 225823 w 6692053"/>
              <a:gd name="connsiteY1" fmla="*/ 0 h 1354666"/>
              <a:gd name="connsiteX2" fmla="*/ 6466230 w 6692053"/>
              <a:gd name="connsiteY2" fmla="*/ 0 h 1354666"/>
              <a:gd name="connsiteX3" fmla="*/ 6692053 w 6692053"/>
              <a:gd name="connsiteY3" fmla="*/ 225823 h 1354666"/>
              <a:gd name="connsiteX4" fmla="*/ 6692053 w 6692053"/>
              <a:gd name="connsiteY4" fmla="*/ 1128843 h 1354666"/>
              <a:gd name="connsiteX5" fmla="*/ 6466230 w 6692053"/>
              <a:gd name="connsiteY5" fmla="*/ 1354666 h 1354666"/>
              <a:gd name="connsiteX6" fmla="*/ 225823 w 6692053"/>
              <a:gd name="connsiteY6" fmla="*/ 1354666 h 1354666"/>
              <a:gd name="connsiteX7" fmla="*/ 0 w 6692053"/>
              <a:gd name="connsiteY7" fmla="*/ 1128843 h 1354666"/>
              <a:gd name="connsiteX8" fmla="*/ 0 w 6692053"/>
              <a:gd name="connsiteY8" fmla="*/ 225823 h 1354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92053" h="1354666">
                <a:moveTo>
                  <a:pt x="0" y="225823"/>
                </a:moveTo>
                <a:cubicBezTo>
                  <a:pt x="0" y="101104"/>
                  <a:pt x="101104" y="0"/>
                  <a:pt x="225823" y="0"/>
                </a:cubicBezTo>
                <a:lnTo>
                  <a:pt x="6466230" y="0"/>
                </a:lnTo>
                <a:cubicBezTo>
                  <a:pt x="6590949" y="0"/>
                  <a:pt x="6692053" y="101104"/>
                  <a:pt x="6692053" y="225823"/>
                </a:cubicBezTo>
                <a:lnTo>
                  <a:pt x="6692053" y="1128843"/>
                </a:lnTo>
                <a:cubicBezTo>
                  <a:pt x="6692053" y="1253562"/>
                  <a:pt x="6590949" y="1354666"/>
                  <a:pt x="6466230" y="1354666"/>
                </a:cubicBezTo>
                <a:lnTo>
                  <a:pt x="225823" y="1354666"/>
                </a:lnTo>
                <a:cubicBezTo>
                  <a:pt x="101104" y="1354666"/>
                  <a:pt x="0" y="1253562"/>
                  <a:pt x="0" y="1128843"/>
                </a:cubicBezTo>
                <a:lnTo>
                  <a:pt x="0" y="225823"/>
                </a:lnTo>
                <a:close/>
              </a:path>
            </a:pathLst>
          </a:custGeom>
          <a:noFill/>
          <a:ln w="12700" cap="flat" cmpd="sng" algn="ctr">
            <a:solidFill>
              <a:srgbClr val="5B9BD5"/>
            </a:solidFill>
            <a:prstDash val="solid"/>
            <a:miter lim="800000"/>
          </a:ln>
          <a:effectLst/>
        </p:spPr>
        <p:txBody>
          <a:bodyPr spcFirstLastPara="0" vert="horz" wrap="square" lIns="371957" tIns="371957" rIns="371957" bIns="371957" numCol="1" spcCol="1270"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bn-IN" sz="24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চাপালিশ, ময়না,তেলসু্‌র, বাঁশ </a:t>
            </a:r>
            <a:r>
              <a:rPr kumimoji="0" lang="bn-IN" sz="24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প্রভৃতি গাছের পাতা একবারে ঝরে </a:t>
            </a:r>
            <a:r>
              <a:rPr kumimoji="0" lang="bn-IN" sz="24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যায় না</a:t>
            </a:r>
            <a:endParaRPr kumimoji="0" lang="bn-IN" sz="24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bn-IN" sz="24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  </a:t>
            </a:r>
            <a:endParaRPr kumimoji="0" lang="bn-IN" sz="24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endParaRPr>
          </a:p>
        </p:txBody>
      </p:sp>
      <p:sp>
        <p:nvSpPr>
          <p:cNvPr id="10" name="Freeform 9"/>
          <p:cNvSpPr/>
          <p:nvPr/>
        </p:nvSpPr>
        <p:spPr>
          <a:xfrm>
            <a:off x="7606145" y="4731942"/>
            <a:ext cx="2553854" cy="1354666"/>
          </a:xfrm>
          <a:custGeom>
            <a:avLst/>
            <a:gdLst>
              <a:gd name="connsiteX0" fmla="*/ 0 w 6692053"/>
              <a:gd name="connsiteY0" fmla="*/ 225823 h 1354666"/>
              <a:gd name="connsiteX1" fmla="*/ 225823 w 6692053"/>
              <a:gd name="connsiteY1" fmla="*/ 0 h 1354666"/>
              <a:gd name="connsiteX2" fmla="*/ 6466230 w 6692053"/>
              <a:gd name="connsiteY2" fmla="*/ 0 h 1354666"/>
              <a:gd name="connsiteX3" fmla="*/ 6692053 w 6692053"/>
              <a:gd name="connsiteY3" fmla="*/ 225823 h 1354666"/>
              <a:gd name="connsiteX4" fmla="*/ 6692053 w 6692053"/>
              <a:gd name="connsiteY4" fmla="*/ 1128843 h 1354666"/>
              <a:gd name="connsiteX5" fmla="*/ 6466230 w 6692053"/>
              <a:gd name="connsiteY5" fmla="*/ 1354666 h 1354666"/>
              <a:gd name="connsiteX6" fmla="*/ 225823 w 6692053"/>
              <a:gd name="connsiteY6" fmla="*/ 1354666 h 1354666"/>
              <a:gd name="connsiteX7" fmla="*/ 0 w 6692053"/>
              <a:gd name="connsiteY7" fmla="*/ 1128843 h 1354666"/>
              <a:gd name="connsiteX8" fmla="*/ 0 w 6692053"/>
              <a:gd name="connsiteY8" fmla="*/ 225823 h 1354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92053" h="1354666">
                <a:moveTo>
                  <a:pt x="0" y="225823"/>
                </a:moveTo>
                <a:cubicBezTo>
                  <a:pt x="0" y="101104"/>
                  <a:pt x="101104" y="0"/>
                  <a:pt x="225823" y="0"/>
                </a:cubicBezTo>
                <a:lnTo>
                  <a:pt x="6466230" y="0"/>
                </a:lnTo>
                <a:cubicBezTo>
                  <a:pt x="6590949" y="0"/>
                  <a:pt x="6692053" y="101104"/>
                  <a:pt x="6692053" y="225823"/>
                </a:cubicBezTo>
                <a:lnTo>
                  <a:pt x="6692053" y="1128843"/>
                </a:lnTo>
                <a:cubicBezTo>
                  <a:pt x="6692053" y="1253562"/>
                  <a:pt x="6590949" y="1354666"/>
                  <a:pt x="6466230" y="1354666"/>
                </a:cubicBezTo>
                <a:lnTo>
                  <a:pt x="225823" y="1354666"/>
                </a:lnTo>
                <a:cubicBezTo>
                  <a:pt x="101104" y="1354666"/>
                  <a:pt x="0" y="1253562"/>
                  <a:pt x="0" y="1128843"/>
                </a:cubicBezTo>
                <a:lnTo>
                  <a:pt x="0" y="225823"/>
                </a:lnTo>
                <a:close/>
              </a:path>
            </a:pathLst>
          </a:custGeom>
          <a:noFill/>
          <a:ln w="12700" cap="flat" cmpd="sng" algn="ctr">
            <a:solidFill>
              <a:srgbClr val="5B9BD5"/>
            </a:solidFill>
            <a:prstDash val="solid"/>
            <a:miter lim="800000"/>
          </a:ln>
          <a:effectLst/>
        </p:spPr>
        <p:txBody>
          <a:bodyPr spcFirstLastPara="0" vert="horz" wrap="square" lIns="371957" tIns="371957" rIns="371957" bIns="371957" numCol="1" spcCol="1270"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err="1">
                <a:ln/>
                <a:solidFill>
                  <a:srgbClr val="002060"/>
                </a:solidFill>
                <a:effectLst/>
                <a:uLnTx/>
                <a:uFillTx/>
                <a:latin typeface="NikoshBAN" panose="02000000000000000000" pitchFamily="2" charset="0"/>
                <a:ea typeface="+mn-ea"/>
                <a:cs typeface="NikoshBAN" panose="02000000000000000000" pitchFamily="2" charset="0"/>
              </a:rPr>
              <a:t>ক্রন্তীয়</a:t>
            </a:r>
            <a:r>
              <a:rPr kumimoji="0" lang="en-US" sz="2400" b="1" i="0" u="none" strike="noStrike" kern="0" cap="none" spc="0" normalizeH="0" baseline="0" noProof="0" dirty="0">
                <a:ln/>
                <a:solidFill>
                  <a:srgbClr val="002060"/>
                </a:solidFill>
                <a:effectLst/>
                <a:uLnTx/>
                <a:uFillTx/>
                <a:latin typeface="NikoshBAN" panose="02000000000000000000" pitchFamily="2" charset="0"/>
                <a:ea typeface="+mn-ea"/>
                <a:cs typeface="NikoshBAN" panose="02000000000000000000" pitchFamily="2" charset="0"/>
              </a:rPr>
              <a:t> </a:t>
            </a:r>
            <a:r>
              <a:rPr kumimoji="0" lang="en-US" sz="2400" b="1" i="0" u="none" strike="noStrike" kern="0" cap="none" spc="0" normalizeH="0" baseline="0" noProof="0" dirty="0" err="1">
                <a:ln/>
                <a:solidFill>
                  <a:srgbClr val="002060"/>
                </a:solidFill>
                <a:effectLst/>
                <a:uLnTx/>
                <a:uFillTx/>
                <a:latin typeface="NikoshBAN" panose="02000000000000000000" pitchFamily="2" charset="0"/>
                <a:ea typeface="+mn-ea"/>
                <a:cs typeface="NikoshBAN" panose="02000000000000000000" pitchFamily="2" charset="0"/>
              </a:rPr>
              <a:t>চিরহরি</a:t>
            </a:r>
            <a:r>
              <a:rPr kumimoji="0" lang="en-US" sz="2400" b="1" i="0" u="none" strike="noStrike" kern="0" cap="none" spc="0" normalizeH="0" baseline="0" noProof="0" dirty="0">
                <a:ln/>
                <a:solidFill>
                  <a:srgbClr val="002060"/>
                </a:solidFill>
                <a:effectLst/>
                <a:uLnTx/>
                <a:uFillTx/>
                <a:latin typeface="NikoshBAN" panose="02000000000000000000" pitchFamily="2" charset="0"/>
                <a:ea typeface="+mn-ea"/>
                <a:cs typeface="NikoshBAN" panose="02000000000000000000" pitchFamily="2" charset="0"/>
              </a:rPr>
              <a:t>ৎ </a:t>
            </a:r>
            <a:r>
              <a:rPr kumimoji="0" lang="en-US" sz="2400" b="1" i="0" u="none" strike="noStrike" kern="0" cap="none" spc="0" normalizeH="0" baseline="0" noProof="0" dirty="0" err="1">
                <a:ln/>
                <a:solidFill>
                  <a:srgbClr val="002060"/>
                </a:solidFill>
                <a:effectLst/>
                <a:uLnTx/>
                <a:uFillTx/>
                <a:latin typeface="NikoshBAN" panose="02000000000000000000" pitchFamily="2" charset="0"/>
                <a:ea typeface="+mn-ea"/>
                <a:cs typeface="NikoshBAN" panose="02000000000000000000" pitchFamily="2" charset="0"/>
              </a:rPr>
              <a:t>এবং</a:t>
            </a:r>
            <a:r>
              <a:rPr kumimoji="0" lang="en-US" sz="2400" b="1" i="0" u="none" strike="noStrike" kern="0" cap="none" spc="0" normalizeH="0" baseline="0" noProof="0" dirty="0">
                <a:ln/>
                <a:solidFill>
                  <a:srgbClr val="002060"/>
                </a:solidFill>
                <a:effectLst/>
                <a:uLnTx/>
                <a:uFillTx/>
                <a:latin typeface="NikoshBAN" panose="02000000000000000000" pitchFamily="2" charset="0"/>
                <a:ea typeface="+mn-ea"/>
                <a:cs typeface="NikoshBAN" panose="02000000000000000000" pitchFamily="2" charset="0"/>
              </a:rPr>
              <a:t> </a:t>
            </a:r>
            <a:r>
              <a:rPr kumimoji="0" lang="en-US" sz="2400" b="1" i="0" u="none" strike="noStrike" kern="0" cap="none" spc="0" normalizeH="0" baseline="0" noProof="0" dirty="0" err="1">
                <a:ln/>
                <a:solidFill>
                  <a:srgbClr val="002060"/>
                </a:solidFill>
                <a:effectLst/>
                <a:uLnTx/>
                <a:uFillTx/>
                <a:latin typeface="NikoshBAN" panose="02000000000000000000" pitchFamily="2" charset="0"/>
                <a:ea typeface="+mn-ea"/>
                <a:cs typeface="NikoshBAN" panose="02000000000000000000" pitchFamily="2" charset="0"/>
              </a:rPr>
              <a:t>পাতাঝরা</a:t>
            </a:r>
            <a:r>
              <a:rPr kumimoji="0" lang="en-US" sz="2400" b="1" i="0" u="none" strike="noStrike" kern="0" cap="none" spc="0" normalizeH="0" baseline="0" noProof="0" dirty="0">
                <a:ln/>
                <a:solidFill>
                  <a:srgbClr val="002060"/>
                </a:solidFill>
                <a:effectLst/>
                <a:uLnTx/>
                <a:uFillTx/>
                <a:latin typeface="NikoshBAN" panose="02000000000000000000" pitchFamily="2" charset="0"/>
                <a:ea typeface="+mn-ea"/>
                <a:cs typeface="NikoshBAN" panose="02000000000000000000" pitchFamily="2" charset="0"/>
              </a:rPr>
              <a:t> </a:t>
            </a:r>
            <a:r>
              <a:rPr kumimoji="0" lang="en-US" sz="2400" b="1" i="0" u="none" strike="noStrike" kern="0" cap="none" spc="0" normalizeH="0" baseline="0" noProof="0" dirty="0" err="1">
                <a:ln/>
                <a:solidFill>
                  <a:srgbClr val="002060"/>
                </a:solidFill>
                <a:effectLst/>
                <a:uLnTx/>
                <a:uFillTx/>
                <a:latin typeface="NikoshBAN" panose="02000000000000000000" pitchFamily="2" charset="0"/>
                <a:ea typeface="+mn-ea"/>
                <a:cs typeface="NikoshBAN" panose="02000000000000000000" pitchFamily="2" charset="0"/>
              </a:rPr>
              <a:t>গাছের</a:t>
            </a:r>
            <a:r>
              <a:rPr kumimoji="0" lang="en-US" sz="2400" b="1" i="0" u="none" strike="noStrike" kern="0" cap="none" spc="0" normalizeH="0" baseline="0" noProof="0" dirty="0">
                <a:ln/>
                <a:solidFill>
                  <a:srgbClr val="002060"/>
                </a:solidFill>
                <a:effectLst/>
                <a:uLnTx/>
                <a:uFillTx/>
                <a:latin typeface="NikoshBAN" panose="02000000000000000000" pitchFamily="2" charset="0"/>
                <a:ea typeface="+mn-ea"/>
                <a:cs typeface="NikoshBAN" panose="02000000000000000000" pitchFamily="2" charset="0"/>
              </a:rPr>
              <a:t> </a:t>
            </a:r>
            <a:r>
              <a:rPr kumimoji="0" lang="en-US" sz="2400" b="1" i="0" u="none" strike="noStrike" kern="0" cap="none" spc="0" normalizeH="0" baseline="0" noProof="0" dirty="0" err="1">
                <a:ln/>
                <a:solidFill>
                  <a:srgbClr val="002060"/>
                </a:solidFill>
                <a:effectLst/>
                <a:uLnTx/>
                <a:uFillTx/>
                <a:latin typeface="NikoshBAN" panose="02000000000000000000" pitchFamily="2" charset="0"/>
                <a:ea typeface="+mn-ea"/>
                <a:cs typeface="NikoshBAN" panose="02000000000000000000" pitchFamily="2" charset="0"/>
              </a:rPr>
              <a:t>বনভূমি</a:t>
            </a:r>
            <a:endParaRPr kumimoji="0" lang="en-US" sz="2400" b="1" i="0" u="none" strike="noStrike" kern="0" cap="none" spc="0" normalizeH="0" baseline="0" noProof="0" dirty="0">
              <a:ln/>
              <a:solidFill>
                <a:srgbClr val="002060"/>
              </a:solidFill>
              <a:effectLst/>
              <a:uLnTx/>
              <a:uFillTx/>
              <a:latin typeface="NikoshBAN" panose="02000000000000000000" pitchFamily="2" charset="0"/>
              <a:ea typeface="+mn-ea"/>
              <a:cs typeface="NikoshBAN" panose="02000000000000000000" pitchFamily="2" charset="0"/>
            </a:endParaRPr>
          </a:p>
        </p:txBody>
      </p:sp>
    </p:spTree>
    <p:extLst>
      <p:ext uri="{BB962C8B-B14F-4D97-AF65-F5344CB8AC3E}">
        <p14:creationId xmlns:p14="http://schemas.microsoft.com/office/powerpoint/2010/main" val="242744789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1" nodeType="clickEffect">
                                  <p:stCondLst>
                                    <p:cond delay="0"/>
                                  </p:stCondLst>
                                  <p:iterate type="lt">
                                    <p:tmPct val="0"/>
                                  </p:iterate>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2000"/>
                                        <p:tgtEl>
                                          <p:spTgt spid="4"/>
                                        </p:tgtEl>
                                      </p:cBhvr>
                                    </p:animEffect>
                                  </p:childTnLst>
                                </p:cTn>
                              </p:par>
                            </p:childTnLst>
                          </p:cTn>
                        </p:par>
                        <p:par>
                          <p:cTn id="8" fill="hold">
                            <p:stCondLst>
                              <p:cond delay="2000"/>
                            </p:stCondLst>
                            <p:childTnLst>
                              <p:par>
                                <p:cTn id="9" presetID="28" presetClass="emph" presetSubtype="0" fill="hold" grpId="0" nodeType="afterEffect">
                                  <p:stCondLst>
                                    <p:cond delay="0"/>
                                  </p:stCondLst>
                                  <p:iterate type="lt">
                                    <p:tmPct val="10000"/>
                                  </p:iterate>
                                  <p:childTnLst>
                                    <p:animClr clrSpc="rgb" dir="cw">
                                      <p:cBhvr override="childStyle">
                                        <p:cTn id="10" dur="500" fill="hold"/>
                                        <p:tgtEl>
                                          <p:spTgt spid="4"/>
                                        </p:tgtEl>
                                        <p:attrNameLst>
                                          <p:attrName>style.color</p:attrName>
                                        </p:attrNameLst>
                                      </p:cBhvr>
                                      <p:to>
                                        <a:schemeClr val="accent2"/>
                                      </p:to>
                                    </p:animClr>
                                    <p:animClr clrSpc="rgb" dir="cw">
                                      <p:cBhvr>
                                        <p:cTn id="11" dur="500" fill="hold"/>
                                        <p:tgtEl>
                                          <p:spTgt spid="4"/>
                                        </p:tgtEl>
                                        <p:attrNameLst>
                                          <p:attrName>fillcolor</p:attrName>
                                        </p:attrNameLst>
                                      </p:cBhvr>
                                      <p:to>
                                        <a:schemeClr val="accent2"/>
                                      </p:to>
                                    </p:animClr>
                                    <p:set>
                                      <p:cBhvr>
                                        <p:cTn id="12" dur="500" fill="hold"/>
                                        <p:tgtEl>
                                          <p:spTgt spid="4"/>
                                        </p:tgtEl>
                                        <p:attrNameLst>
                                          <p:attrName>fill.type</p:attrName>
                                        </p:attrNameLst>
                                      </p:cBhvr>
                                      <p:to>
                                        <p:strVal val="solid"/>
                                      </p:to>
                                    </p:set>
                                    <p:anim to="1.5" calcmode="lin" valueType="num">
                                      <p:cBhvr override="childStyle">
                                        <p:cTn id="13" dur="500" fill="hold"/>
                                        <p:tgtEl>
                                          <p:spTgt spid="4"/>
                                        </p:tgtEl>
                                        <p:attrNameLst>
                                          <p:attrName>style.fontSize</p:attrName>
                                        </p:attrNameLst>
                                      </p:cBhvr>
                                    </p:anim>
                                  </p:childTnLst>
                                </p:cTn>
                              </p:par>
                            </p:childTnLst>
                          </p:cTn>
                        </p:par>
                        <p:par>
                          <p:cTn id="14" fill="hold">
                            <p:stCondLst>
                              <p:cond delay="3250"/>
                            </p:stCondLst>
                            <p:childTnLst>
                              <p:par>
                                <p:cTn id="15" presetID="16" presetClass="entr" presetSubtype="21"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3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mph" presetSubtype="2" fill="hold" nodeType="clickEffect">
                                  <p:stCondLst>
                                    <p:cond delay="0"/>
                                  </p:stCondLst>
                                  <p:childTnLst>
                                    <p:animClr clrSpc="rgb" dir="cw">
                                      <p:cBhvr>
                                        <p:cTn id="21" dur="2000" fill="hold"/>
                                        <p:tgtEl>
                                          <p:spTgt spid="5"/>
                                        </p:tgtEl>
                                        <p:attrNameLst>
                                          <p:attrName>fillcolor</p:attrName>
                                        </p:attrNameLst>
                                      </p:cBhvr>
                                      <p:to>
                                        <a:srgbClr val="00B0F0"/>
                                      </p:to>
                                    </p:animClr>
                                    <p:set>
                                      <p:cBhvr>
                                        <p:cTn id="22" dur="2000" fill="hold"/>
                                        <p:tgtEl>
                                          <p:spTgt spid="5"/>
                                        </p:tgtEl>
                                        <p:attrNameLst>
                                          <p:attrName>fill.type</p:attrName>
                                        </p:attrNameLst>
                                      </p:cBhvr>
                                      <p:to>
                                        <p:strVal val="solid"/>
                                      </p:to>
                                    </p:set>
                                    <p:set>
                                      <p:cBhvr>
                                        <p:cTn id="23" dur="2000" fill="hold"/>
                                        <p:tgtEl>
                                          <p:spTgt spid="5"/>
                                        </p:tgtEl>
                                        <p:attrNameLst>
                                          <p:attrName>fill.on</p:attrName>
                                        </p:attrNameLst>
                                      </p:cBhvr>
                                      <p:to>
                                        <p:strVal val="true"/>
                                      </p:to>
                                    </p:set>
                                  </p:childTnLst>
                                </p:cTn>
                              </p:par>
                            </p:childTnLst>
                          </p:cTn>
                        </p:par>
                        <p:par>
                          <p:cTn id="24" fill="hold">
                            <p:stCondLst>
                              <p:cond delay="2000"/>
                            </p:stCondLst>
                            <p:childTnLst>
                              <p:par>
                                <p:cTn id="25" presetID="16" presetClass="entr" presetSubtype="21" fill="hold" grpId="0" nodeType="after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arn(inVertical)">
                                      <p:cBhvr>
                                        <p:cTn id="27" dur="500"/>
                                        <p:tgtEl>
                                          <p:spTgt spid="6"/>
                                        </p:tgtEl>
                                      </p:cBhvr>
                                    </p:animEffect>
                                  </p:childTnLst>
                                </p:cTn>
                              </p:par>
                            </p:childTnLst>
                          </p:cTn>
                        </p:par>
                        <p:par>
                          <p:cTn id="28" fill="hold">
                            <p:stCondLst>
                              <p:cond delay="2500"/>
                            </p:stCondLst>
                            <p:childTnLst>
                              <p:par>
                                <p:cTn id="29" presetID="1" presetClass="emph" presetSubtype="2" fill="hold" nodeType="afterEffect">
                                  <p:stCondLst>
                                    <p:cond delay="0"/>
                                  </p:stCondLst>
                                  <p:childTnLst>
                                    <p:animClr clrSpc="rgb" dir="cw">
                                      <p:cBhvr>
                                        <p:cTn id="30" dur="2000" fill="hold"/>
                                        <p:tgtEl>
                                          <p:spTgt spid="6"/>
                                        </p:tgtEl>
                                        <p:attrNameLst>
                                          <p:attrName>fillcolor</p:attrName>
                                        </p:attrNameLst>
                                      </p:cBhvr>
                                      <p:to>
                                        <a:srgbClr val="00B050"/>
                                      </p:to>
                                    </p:animClr>
                                    <p:set>
                                      <p:cBhvr>
                                        <p:cTn id="31" dur="2000" fill="hold"/>
                                        <p:tgtEl>
                                          <p:spTgt spid="6"/>
                                        </p:tgtEl>
                                        <p:attrNameLst>
                                          <p:attrName>fill.type</p:attrName>
                                        </p:attrNameLst>
                                      </p:cBhvr>
                                      <p:to>
                                        <p:strVal val="solid"/>
                                      </p:to>
                                    </p:set>
                                    <p:set>
                                      <p:cBhvr>
                                        <p:cTn id="32" dur="2000" fill="hold"/>
                                        <p:tgtEl>
                                          <p:spTgt spid="6"/>
                                        </p:tgtEl>
                                        <p:attrNameLst>
                                          <p:attrName>fill.on</p:attrName>
                                        </p:attrNameLst>
                                      </p:cBhvr>
                                      <p:to>
                                        <p:strVal val="true"/>
                                      </p:to>
                                    </p:set>
                                  </p:childTnLst>
                                </p:cTn>
                              </p:par>
                            </p:childTnLst>
                          </p:cTn>
                        </p:par>
                        <p:par>
                          <p:cTn id="33" fill="hold">
                            <p:stCondLst>
                              <p:cond delay="4500"/>
                            </p:stCondLst>
                            <p:childTnLst>
                              <p:par>
                                <p:cTn id="34" presetID="16" presetClass="entr" presetSubtype="21" fill="hold" grpId="0" nodeType="after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barn(inVertical)">
                                      <p:cBhvr>
                                        <p:cTn id="36" dur="500"/>
                                        <p:tgtEl>
                                          <p:spTgt spid="7"/>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mph" presetSubtype="2" fill="hold" nodeType="clickEffect">
                                  <p:stCondLst>
                                    <p:cond delay="0"/>
                                  </p:stCondLst>
                                  <p:childTnLst>
                                    <p:animClr clrSpc="rgb" dir="cw">
                                      <p:cBhvr>
                                        <p:cTn id="40" dur="2000" fill="hold"/>
                                        <p:tgtEl>
                                          <p:spTgt spid="7"/>
                                        </p:tgtEl>
                                        <p:attrNameLst>
                                          <p:attrName>fillcolor</p:attrName>
                                        </p:attrNameLst>
                                      </p:cBhvr>
                                      <p:to>
                                        <a:srgbClr val="F4B183"/>
                                      </p:to>
                                    </p:animClr>
                                    <p:set>
                                      <p:cBhvr>
                                        <p:cTn id="41" dur="2000" fill="hold"/>
                                        <p:tgtEl>
                                          <p:spTgt spid="7"/>
                                        </p:tgtEl>
                                        <p:attrNameLst>
                                          <p:attrName>fill.type</p:attrName>
                                        </p:attrNameLst>
                                      </p:cBhvr>
                                      <p:to>
                                        <p:strVal val="solid"/>
                                      </p:to>
                                    </p:set>
                                    <p:set>
                                      <p:cBhvr>
                                        <p:cTn id="42" dur="2000" fill="hold"/>
                                        <p:tgtEl>
                                          <p:spTgt spid="7"/>
                                        </p:tgtEl>
                                        <p:attrNameLst>
                                          <p:attrName>fill.on</p:attrName>
                                        </p:attrNameLst>
                                      </p:cBhvr>
                                      <p:to>
                                        <p:strVal val="true"/>
                                      </p:to>
                                    </p:set>
                                  </p:childTnLst>
                                </p:cTn>
                              </p:par>
                            </p:childTnLst>
                          </p:cTn>
                        </p:par>
                        <p:par>
                          <p:cTn id="43" fill="hold">
                            <p:stCondLst>
                              <p:cond delay="2000"/>
                            </p:stCondLst>
                            <p:childTnLst>
                              <p:par>
                                <p:cTn id="44" presetID="16" presetClass="entr" presetSubtype="21" fill="hold" grpId="0" nodeType="after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barn(inVertical)">
                                      <p:cBhvr>
                                        <p:cTn id="46" dur="500"/>
                                        <p:tgtEl>
                                          <p:spTgt spid="8"/>
                                        </p:tgtEl>
                                      </p:cBhvr>
                                    </p:animEffect>
                                  </p:childTnLst>
                                </p:cTn>
                              </p:par>
                            </p:childTnLst>
                          </p:cTn>
                        </p:par>
                        <p:par>
                          <p:cTn id="47" fill="hold">
                            <p:stCondLst>
                              <p:cond delay="2500"/>
                            </p:stCondLst>
                            <p:childTnLst>
                              <p:par>
                                <p:cTn id="48" presetID="1" presetClass="emph" presetSubtype="2" fill="hold" nodeType="afterEffect">
                                  <p:stCondLst>
                                    <p:cond delay="0"/>
                                  </p:stCondLst>
                                  <p:childTnLst>
                                    <p:animClr clrSpc="rgb" dir="cw">
                                      <p:cBhvr>
                                        <p:cTn id="49" dur="2000" fill="hold"/>
                                        <p:tgtEl>
                                          <p:spTgt spid="8"/>
                                        </p:tgtEl>
                                        <p:attrNameLst>
                                          <p:attrName>fillcolor</p:attrName>
                                        </p:attrNameLst>
                                      </p:cBhvr>
                                      <p:to>
                                        <a:srgbClr val="BF9000"/>
                                      </p:to>
                                    </p:animClr>
                                    <p:set>
                                      <p:cBhvr>
                                        <p:cTn id="50" dur="2000" fill="hold"/>
                                        <p:tgtEl>
                                          <p:spTgt spid="8"/>
                                        </p:tgtEl>
                                        <p:attrNameLst>
                                          <p:attrName>fill.type</p:attrName>
                                        </p:attrNameLst>
                                      </p:cBhvr>
                                      <p:to>
                                        <p:strVal val="solid"/>
                                      </p:to>
                                    </p:set>
                                    <p:set>
                                      <p:cBhvr>
                                        <p:cTn id="51" dur="2000" fill="hold"/>
                                        <p:tgtEl>
                                          <p:spTgt spid="8"/>
                                        </p:tgtEl>
                                        <p:attrNameLst>
                                          <p:attrName>fill.on</p:attrName>
                                        </p:attrNameLst>
                                      </p:cBhvr>
                                      <p:to>
                                        <p:strVal val="true"/>
                                      </p:to>
                                    </p:set>
                                  </p:childTnLst>
                                </p:cTn>
                              </p:par>
                            </p:childTnLst>
                          </p:cTn>
                        </p:par>
                        <p:par>
                          <p:cTn id="52" fill="hold">
                            <p:stCondLst>
                              <p:cond delay="4500"/>
                            </p:stCondLst>
                            <p:childTnLst>
                              <p:par>
                                <p:cTn id="53" presetID="16" presetClass="entr" presetSubtype="21" fill="hold" grpId="0" nodeType="after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barn(inVertical)">
                                      <p:cBhvr>
                                        <p:cTn id="55" dur="500"/>
                                        <p:tgtEl>
                                          <p:spTgt spid="9"/>
                                        </p:tgtEl>
                                      </p:cBhvr>
                                    </p:animEffect>
                                  </p:childTnLst>
                                </p:cTn>
                              </p:par>
                            </p:childTnLst>
                          </p:cTn>
                        </p:par>
                      </p:childTnLst>
                    </p:cTn>
                  </p:par>
                  <p:par>
                    <p:cTn id="56" fill="hold">
                      <p:stCondLst>
                        <p:cond delay="indefinite"/>
                      </p:stCondLst>
                      <p:childTnLst>
                        <p:par>
                          <p:cTn id="57" fill="hold">
                            <p:stCondLst>
                              <p:cond delay="0"/>
                            </p:stCondLst>
                            <p:childTnLst>
                              <p:par>
                                <p:cTn id="58" presetID="1" presetClass="emph" presetSubtype="2" fill="hold" nodeType="clickEffect">
                                  <p:stCondLst>
                                    <p:cond delay="0"/>
                                  </p:stCondLst>
                                  <p:childTnLst>
                                    <p:animClr clrSpc="rgb" dir="cw">
                                      <p:cBhvr>
                                        <p:cTn id="59" dur="2000" fill="hold"/>
                                        <p:tgtEl>
                                          <p:spTgt spid="9"/>
                                        </p:tgtEl>
                                        <p:attrNameLst>
                                          <p:attrName>fillcolor</p:attrName>
                                        </p:attrNameLst>
                                      </p:cBhvr>
                                      <p:to>
                                        <a:srgbClr val="BF9000"/>
                                      </p:to>
                                    </p:animClr>
                                    <p:set>
                                      <p:cBhvr>
                                        <p:cTn id="60" dur="2000" fill="hold"/>
                                        <p:tgtEl>
                                          <p:spTgt spid="9"/>
                                        </p:tgtEl>
                                        <p:attrNameLst>
                                          <p:attrName>fill.type</p:attrName>
                                        </p:attrNameLst>
                                      </p:cBhvr>
                                      <p:to>
                                        <p:strVal val="solid"/>
                                      </p:to>
                                    </p:set>
                                    <p:set>
                                      <p:cBhvr>
                                        <p:cTn id="61" dur="2000" fill="hold"/>
                                        <p:tgtEl>
                                          <p:spTgt spid="9"/>
                                        </p:tgtEl>
                                        <p:attrNameLst>
                                          <p:attrName>fill.on</p:attrName>
                                        </p:attrNameLst>
                                      </p:cBhvr>
                                      <p:to>
                                        <p:strVal val="true"/>
                                      </p:to>
                                    </p:set>
                                  </p:childTnLst>
                                </p:cTn>
                              </p:par>
                            </p:childTnLst>
                          </p:cTn>
                        </p:par>
                        <p:par>
                          <p:cTn id="62" fill="hold">
                            <p:stCondLst>
                              <p:cond delay="2000"/>
                            </p:stCondLst>
                            <p:childTnLst>
                              <p:par>
                                <p:cTn id="63" presetID="16" presetClass="entr" presetSubtype="21" fill="hold" grpId="0" nodeType="afterEffect">
                                  <p:stCondLst>
                                    <p:cond delay="0"/>
                                  </p:stCondLst>
                                  <p:childTnLst>
                                    <p:set>
                                      <p:cBhvr>
                                        <p:cTn id="64" dur="1" fill="hold">
                                          <p:stCondLst>
                                            <p:cond delay="0"/>
                                          </p:stCondLst>
                                        </p:cTn>
                                        <p:tgtEl>
                                          <p:spTgt spid="10"/>
                                        </p:tgtEl>
                                        <p:attrNameLst>
                                          <p:attrName>style.visibility</p:attrName>
                                        </p:attrNameLst>
                                      </p:cBhvr>
                                      <p:to>
                                        <p:strVal val="visible"/>
                                      </p:to>
                                    </p:set>
                                    <p:animEffect transition="in" filter="barn(inVertical)">
                                      <p:cBhvr>
                                        <p:cTn id="65" dur="500"/>
                                        <p:tgtEl>
                                          <p:spTgt spid="10"/>
                                        </p:tgtEl>
                                      </p:cBhvr>
                                    </p:animEffect>
                                  </p:childTnLst>
                                </p:cTn>
                              </p:par>
                            </p:childTnLst>
                          </p:cTn>
                        </p:par>
                        <p:par>
                          <p:cTn id="66" fill="hold">
                            <p:stCondLst>
                              <p:cond delay="2500"/>
                            </p:stCondLst>
                            <p:childTnLst>
                              <p:par>
                                <p:cTn id="67" presetID="1" presetClass="emph" presetSubtype="2" fill="hold" nodeType="afterEffect">
                                  <p:stCondLst>
                                    <p:cond delay="0"/>
                                  </p:stCondLst>
                                  <p:childTnLst>
                                    <p:animClr clrSpc="rgb" dir="cw">
                                      <p:cBhvr>
                                        <p:cTn id="68" dur="2000" fill="hold"/>
                                        <p:tgtEl>
                                          <p:spTgt spid="10"/>
                                        </p:tgtEl>
                                        <p:attrNameLst>
                                          <p:attrName>fillcolor</p:attrName>
                                        </p:attrNameLst>
                                      </p:cBhvr>
                                      <p:to>
                                        <a:srgbClr val="FFD965"/>
                                      </p:to>
                                    </p:animClr>
                                    <p:set>
                                      <p:cBhvr>
                                        <p:cTn id="69" dur="2000" fill="hold"/>
                                        <p:tgtEl>
                                          <p:spTgt spid="10"/>
                                        </p:tgtEl>
                                        <p:attrNameLst>
                                          <p:attrName>fill.type</p:attrName>
                                        </p:attrNameLst>
                                      </p:cBhvr>
                                      <p:to>
                                        <p:strVal val="solid"/>
                                      </p:to>
                                    </p:set>
                                    <p:set>
                                      <p:cBhvr>
                                        <p:cTn id="70" dur="2000" fill="hold"/>
                                        <p:tgtEl>
                                          <p:spTgt spid="10"/>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6" grpId="0" animBg="1"/>
      <p:bldP spid="7" grpId="0" animBg="1"/>
      <p:bldP spid="8" grpId="0" animBg="1"/>
      <p:bldP spid="9"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4057404" y="2117766"/>
            <a:ext cx="2925618" cy="2353110"/>
          </a:xfrm>
          <a:custGeom>
            <a:avLst/>
            <a:gdLst>
              <a:gd name="connsiteX0" fmla="*/ 0 w 2221862"/>
              <a:gd name="connsiteY0" fmla="*/ 961001 h 1922001"/>
              <a:gd name="connsiteX1" fmla="*/ 549116 w 2221862"/>
              <a:gd name="connsiteY1" fmla="*/ 0 h 1922001"/>
              <a:gd name="connsiteX2" fmla="*/ 1672746 w 2221862"/>
              <a:gd name="connsiteY2" fmla="*/ 0 h 1922001"/>
              <a:gd name="connsiteX3" fmla="*/ 2221862 w 2221862"/>
              <a:gd name="connsiteY3" fmla="*/ 961001 h 1922001"/>
              <a:gd name="connsiteX4" fmla="*/ 1672746 w 2221862"/>
              <a:gd name="connsiteY4" fmla="*/ 1922001 h 1922001"/>
              <a:gd name="connsiteX5" fmla="*/ 549116 w 2221862"/>
              <a:gd name="connsiteY5" fmla="*/ 1922001 h 1922001"/>
              <a:gd name="connsiteX6" fmla="*/ 0 w 2221862"/>
              <a:gd name="connsiteY6" fmla="*/ 961001 h 1922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1862" h="1922001">
                <a:moveTo>
                  <a:pt x="0" y="961001"/>
                </a:moveTo>
                <a:lnTo>
                  <a:pt x="549116" y="0"/>
                </a:lnTo>
                <a:lnTo>
                  <a:pt x="1672746" y="0"/>
                </a:lnTo>
                <a:lnTo>
                  <a:pt x="2221862" y="961001"/>
                </a:lnTo>
                <a:lnTo>
                  <a:pt x="1672746" y="1922001"/>
                </a:lnTo>
                <a:lnTo>
                  <a:pt x="549116" y="1922001"/>
                </a:lnTo>
                <a:lnTo>
                  <a:pt x="0" y="961001"/>
                </a:lnTo>
                <a:close/>
              </a:path>
            </a:pathLst>
          </a:custGeom>
          <a:noFill/>
          <a:ln w="57150" cap="flat" cmpd="sng" algn="ctr">
            <a:gradFill>
              <a:gsLst>
                <a:gs pos="0">
                  <a:srgbClr val="29EF58"/>
                </a:gs>
                <a:gs pos="60000">
                  <a:srgbClr val="E915CB"/>
                </a:gs>
                <a:gs pos="83000">
                  <a:srgbClr val="5B9BD5">
                    <a:lumMod val="45000"/>
                    <a:lumOff val="55000"/>
                  </a:srgbClr>
                </a:gs>
                <a:gs pos="100000">
                  <a:srgbClr val="9DAB15"/>
                </a:gs>
              </a:gsLst>
              <a:lin ang="5400000" scaled="1"/>
            </a:gradFill>
            <a:prstDash val="solid"/>
            <a:miter lim="800000"/>
          </a:ln>
          <a:effectLst/>
        </p:spPr>
        <p:txBody>
          <a:bodyPr spcFirstLastPara="0" vert="horz" wrap="square" lIns="427884" tIns="378193" rIns="427884" bIns="378193" numCol="1" spcCol="127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bn-IN" sz="32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বনাঞ্চলের গুরুত্ব </a:t>
            </a:r>
            <a:endParaRPr kumimoji="0" lang="bn-IN" sz="32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endParaRPr>
          </a:p>
        </p:txBody>
      </p:sp>
      <p:sp>
        <p:nvSpPr>
          <p:cNvPr id="5" name="Freeform 4"/>
          <p:cNvSpPr/>
          <p:nvPr/>
        </p:nvSpPr>
        <p:spPr>
          <a:xfrm>
            <a:off x="3996746" y="692727"/>
            <a:ext cx="1572782" cy="1280361"/>
          </a:xfrm>
          <a:custGeom>
            <a:avLst/>
            <a:gdLst>
              <a:gd name="connsiteX0" fmla="*/ 0 w 1820800"/>
              <a:gd name="connsiteY0" fmla="*/ 787603 h 1575206"/>
              <a:gd name="connsiteX1" fmla="*/ 450036 w 1820800"/>
              <a:gd name="connsiteY1" fmla="*/ 0 h 1575206"/>
              <a:gd name="connsiteX2" fmla="*/ 1370764 w 1820800"/>
              <a:gd name="connsiteY2" fmla="*/ 0 h 1575206"/>
              <a:gd name="connsiteX3" fmla="*/ 1820800 w 1820800"/>
              <a:gd name="connsiteY3" fmla="*/ 787603 h 1575206"/>
              <a:gd name="connsiteX4" fmla="*/ 1370764 w 1820800"/>
              <a:gd name="connsiteY4" fmla="*/ 1575206 h 1575206"/>
              <a:gd name="connsiteX5" fmla="*/ 450036 w 1820800"/>
              <a:gd name="connsiteY5" fmla="*/ 1575206 h 1575206"/>
              <a:gd name="connsiteX6" fmla="*/ 0 w 1820800"/>
              <a:gd name="connsiteY6" fmla="*/ 787603 h 1575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0800" h="1575206">
                <a:moveTo>
                  <a:pt x="0" y="787603"/>
                </a:moveTo>
                <a:lnTo>
                  <a:pt x="450036" y="0"/>
                </a:lnTo>
                <a:lnTo>
                  <a:pt x="1370764" y="0"/>
                </a:lnTo>
                <a:lnTo>
                  <a:pt x="1820800" y="787603"/>
                </a:lnTo>
                <a:lnTo>
                  <a:pt x="1370764" y="1575206"/>
                </a:lnTo>
                <a:lnTo>
                  <a:pt x="450036" y="1575206"/>
                </a:lnTo>
                <a:lnTo>
                  <a:pt x="0" y="787603"/>
                </a:lnTo>
                <a:close/>
              </a:path>
            </a:pathLst>
          </a:custGeom>
          <a:noFill/>
          <a:ln w="38100" cap="flat" cmpd="sng" algn="ctr">
            <a:gradFill>
              <a:gsLst>
                <a:gs pos="0">
                  <a:srgbClr val="FF0000"/>
                </a:gs>
                <a:gs pos="50000">
                  <a:srgbClr val="5B9BD5">
                    <a:lumMod val="45000"/>
                    <a:lumOff val="55000"/>
                  </a:srgbClr>
                </a:gs>
                <a:gs pos="76000">
                  <a:srgbClr val="002060"/>
                </a:gs>
                <a:gs pos="100000">
                  <a:srgbClr val="5B9BD5">
                    <a:lumMod val="30000"/>
                    <a:lumOff val="70000"/>
                  </a:srgbClr>
                </a:gs>
              </a:gsLst>
              <a:lin ang="5400000" scaled="1"/>
            </a:gradFill>
            <a:prstDash val="solid"/>
            <a:miter lim="800000"/>
          </a:ln>
          <a:effectLst/>
        </p:spPr>
        <p:txBody>
          <a:bodyPr spcFirstLastPara="0" vert="horz" wrap="square" lIns="350005" tIns="309305" rIns="350005" bIns="309305" numCol="1" spcCol="127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bn-IN" sz="24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প্রাকৃতিক গুরুত্ব </a:t>
            </a:r>
            <a:endParaRPr kumimoji="0" lang="bn-IN" sz="24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endParaRPr>
          </a:p>
        </p:txBody>
      </p:sp>
      <p:sp>
        <p:nvSpPr>
          <p:cNvPr id="6" name="Freeform 5"/>
          <p:cNvSpPr/>
          <p:nvPr/>
        </p:nvSpPr>
        <p:spPr>
          <a:xfrm>
            <a:off x="2805255" y="1343889"/>
            <a:ext cx="1586635" cy="1290201"/>
          </a:xfrm>
          <a:custGeom>
            <a:avLst/>
            <a:gdLst>
              <a:gd name="connsiteX0" fmla="*/ 0 w 1820800"/>
              <a:gd name="connsiteY0" fmla="*/ 787603 h 1575206"/>
              <a:gd name="connsiteX1" fmla="*/ 450036 w 1820800"/>
              <a:gd name="connsiteY1" fmla="*/ 0 h 1575206"/>
              <a:gd name="connsiteX2" fmla="*/ 1370764 w 1820800"/>
              <a:gd name="connsiteY2" fmla="*/ 0 h 1575206"/>
              <a:gd name="connsiteX3" fmla="*/ 1820800 w 1820800"/>
              <a:gd name="connsiteY3" fmla="*/ 787603 h 1575206"/>
              <a:gd name="connsiteX4" fmla="*/ 1370764 w 1820800"/>
              <a:gd name="connsiteY4" fmla="*/ 1575206 h 1575206"/>
              <a:gd name="connsiteX5" fmla="*/ 450036 w 1820800"/>
              <a:gd name="connsiteY5" fmla="*/ 1575206 h 1575206"/>
              <a:gd name="connsiteX6" fmla="*/ 0 w 1820800"/>
              <a:gd name="connsiteY6" fmla="*/ 787603 h 1575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0800" h="1575206">
                <a:moveTo>
                  <a:pt x="0" y="787603"/>
                </a:moveTo>
                <a:lnTo>
                  <a:pt x="450036" y="0"/>
                </a:lnTo>
                <a:lnTo>
                  <a:pt x="1370764" y="0"/>
                </a:lnTo>
                <a:lnTo>
                  <a:pt x="1820800" y="787603"/>
                </a:lnTo>
                <a:lnTo>
                  <a:pt x="1370764" y="1575206"/>
                </a:lnTo>
                <a:lnTo>
                  <a:pt x="450036" y="1575206"/>
                </a:lnTo>
                <a:lnTo>
                  <a:pt x="0" y="787603"/>
                </a:lnTo>
                <a:close/>
              </a:path>
            </a:pathLst>
          </a:custGeom>
          <a:noFill/>
          <a:ln w="38100" cap="flat" cmpd="sng" algn="ctr">
            <a:gradFill>
              <a:gsLst>
                <a:gs pos="0">
                  <a:srgbClr val="7030A0"/>
                </a:gs>
                <a:gs pos="56000">
                  <a:srgbClr val="FF0000"/>
                </a:gs>
                <a:gs pos="100000">
                  <a:srgbClr val="5B9BD5">
                    <a:lumMod val="30000"/>
                    <a:lumOff val="70000"/>
                  </a:srgbClr>
                </a:gs>
              </a:gsLst>
              <a:lin ang="5400000" scaled="1"/>
            </a:gradFill>
            <a:prstDash val="solid"/>
            <a:miter lim="800000"/>
          </a:ln>
          <a:effectLst/>
        </p:spPr>
        <p:txBody>
          <a:bodyPr spcFirstLastPara="0" vert="horz" wrap="square" lIns="350005" tIns="309305" rIns="350005" bIns="309305" numCol="1" spcCol="127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err="1"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বৈদেশিক</a:t>
            </a:r>
            <a:r>
              <a:rPr kumimoji="0" lang="en-US" sz="24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 </a:t>
            </a:r>
            <a:r>
              <a:rPr kumimoji="0" lang="en-US" sz="2400" b="0" i="0" u="none" strike="noStrike" kern="0" cap="none" spc="0" normalizeH="0" baseline="0" noProof="0" dirty="0" err="1"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মুদ্রা</a:t>
            </a:r>
            <a:r>
              <a:rPr kumimoji="0" lang="en-US" sz="24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 </a:t>
            </a:r>
            <a:r>
              <a:rPr kumimoji="0" lang="en-US" sz="2400" b="0" i="0" u="none" strike="noStrike" kern="0" cap="none" spc="0" normalizeH="0" baseline="0" noProof="0" dirty="0" err="1"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অর্জন</a:t>
            </a:r>
            <a:r>
              <a:rPr kumimoji="0" lang="en-US" sz="24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 </a:t>
            </a:r>
            <a:r>
              <a:rPr kumimoji="0" lang="bn-IN" sz="24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 </a:t>
            </a:r>
            <a:endParaRPr kumimoji="0" lang="bn-IN" sz="24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endParaRPr>
          </a:p>
        </p:txBody>
      </p:sp>
      <p:sp>
        <p:nvSpPr>
          <p:cNvPr id="7" name="Freeform 6"/>
          <p:cNvSpPr/>
          <p:nvPr/>
        </p:nvSpPr>
        <p:spPr>
          <a:xfrm rot="517184">
            <a:off x="1903607" y="2575877"/>
            <a:ext cx="1543832" cy="1372364"/>
          </a:xfrm>
          <a:custGeom>
            <a:avLst/>
            <a:gdLst>
              <a:gd name="connsiteX0" fmla="*/ 0 w 1820800"/>
              <a:gd name="connsiteY0" fmla="*/ 787603 h 1575206"/>
              <a:gd name="connsiteX1" fmla="*/ 450036 w 1820800"/>
              <a:gd name="connsiteY1" fmla="*/ 0 h 1575206"/>
              <a:gd name="connsiteX2" fmla="*/ 1370764 w 1820800"/>
              <a:gd name="connsiteY2" fmla="*/ 0 h 1575206"/>
              <a:gd name="connsiteX3" fmla="*/ 1820800 w 1820800"/>
              <a:gd name="connsiteY3" fmla="*/ 787603 h 1575206"/>
              <a:gd name="connsiteX4" fmla="*/ 1370764 w 1820800"/>
              <a:gd name="connsiteY4" fmla="*/ 1575206 h 1575206"/>
              <a:gd name="connsiteX5" fmla="*/ 450036 w 1820800"/>
              <a:gd name="connsiteY5" fmla="*/ 1575206 h 1575206"/>
              <a:gd name="connsiteX6" fmla="*/ 0 w 1820800"/>
              <a:gd name="connsiteY6" fmla="*/ 787603 h 1575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0800" h="1575206">
                <a:moveTo>
                  <a:pt x="0" y="787603"/>
                </a:moveTo>
                <a:lnTo>
                  <a:pt x="450036" y="0"/>
                </a:lnTo>
                <a:lnTo>
                  <a:pt x="1370764" y="0"/>
                </a:lnTo>
                <a:lnTo>
                  <a:pt x="1820800" y="787603"/>
                </a:lnTo>
                <a:lnTo>
                  <a:pt x="1370764" y="1575206"/>
                </a:lnTo>
                <a:lnTo>
                  <a:pt x="450036" y="1575206"/>
                </a:lnTo>
                <a:lnTo>
                  <a:pt x="0" y="787603"/>
                </a:lnTo>
                <a:close/>
              </a:path>
            </a:pathLst>
          </a:custGeom>
          <a:noFill/>
          <a:ln w="38100" cap="flat" cmpd="sng" algn="ctr">
            <a:gradFill>
              <a:gsLst>
                <a:gs pos="0">
                  <a:srgbClr val="FFC000"/>
                </a:gs>
                <a:gs pos="44000">
                  <a:srgbClr val="5B9BD5">
                    <a:lumMod val="45000"/>
                    <a:lumOff val="55000"/>
                  </a:srgbClr>
                </a:gs>
                <a:gs pos="100000">
                  <a:srgbClr val="0070C0"/>
                </a:gs>
              </a:gsLst>
              <a:lin ang="5400000" scaled="1"/>
            </a:gradFill>
            <a:prstDash val="solid"/>
            <a:miter lim="800000"/>
          </a:ln>
          <a:effectLst/>
        </p:spPr>
        <p:txBody>
          <a:bodyPr spcFirstLastPara="0" vert="horz" wrap="square" lIns="350005" tIns="309305" rIns="350005" bIns="309305" numCol="1" spcCol="127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err="1"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কৃষি</a:t>
            </a:r>
            <a:r>
              <a:rPr kumimoji="0" lang="en-US" sz="24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 </a:t>
            </a:r>
            <a:r>
              <a:rPr kumimoji="0" lang="en-US" sz="2400" b="0" i="0" u="none" strike="noStrike" kern="0" cap="none" spc="0" normalizeH="0" baseline="0" noProof="0" dirty="0" err="1"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উন্নয়ন</a:t>
            </a:r>
            <a:r>
              <a:rPr kumimoji="0" lang="bn-IN" sz="24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 </a:t>
            </a:r>
            <a:endParaRPr kumimoji="0" lang="bn-IN" sz="24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endParaRPr>
          </a:p>
        </p:txBody>
      </p:sp>
      <p:sp>
        <p:nvSpPr>
          <p:cNvPr id="8" name="Freeform 7"/>
          <p:cNvSpPr/>
          <p:nvPr/>
        </p:nvSpPr>
        <p:spPr>
          <a:xfrm>
            <a:off x="2543260" y="4031673"/>
            <a:ext cx="1543832" cy="1372364"/>
          </a:xfrm>
          <a:custGeom>
            <a:avLst/>
            <a:gdLst>
              <a:gd name="connsiteX0" fmla="*/ 0 w 1820800"/>
              <a:gd name="connsiteY0" fmla="*/ 787603 h 1575206"/>
              <a:gd name="connsiteX1" fmla="*/ 450036 w 1820800"/>
              <a:gd name="connsiteY1" fmla="*/ 0 h 1575206"/>
              <a:gd name="connsiteX2" fmla="*/ 1370764 w 1820800"/>
              <a:gd name="connsiteY2" fmla="*/ 0 h 1575206"/>
              <a:gd name="connsiteX3" fmla="*/ 1820800 w 1820800"/>
              <a:gd name="connsiteY3" fmla="*/ 787603 h 1575206"/>
              <a:gd name="connsiteX4" fmla="*/ 1370764 w 1820800"/>
              <a:gd name="connsiteY4" fmla="*/ 1575206 h 1575206"/>
              <a:gd name="connsiteX5" fmla="*/ 450036 w 1820800"/>
              <a:gd name="connsiteY5" fmla="*/ 1575206 h 1575206"/>
              <a:gd name="connsiteX6" fmla="*/ 0 w 1820800"/>
              <a:gd name="connsiteY6" fmla="*/ 787603 h 1575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0800" h="1575206">
                <a:moveTo>
                  <a:pt x="0" y="787603"/>
                </a:moveTo>
                <a:lnTo>
                  <a:pt x="450036" y="0"/>
                </a:lnTo>
                <a:lnTo>
                  <a:pt x="1370764" y="0"/>
                </a:lnTo>
                <a:lnTo>
                  <a:pt x="1820800" y="787603"/>
                </a:lnTo>
                <a:lnTo>
                  <a:pt x="1370764" y="1575206"/>
                </a:lnTo>
                <a:lnTo>
                  <a:pt x="450036" y="1575206"/>
                </a:lnTo>
                <a:lnTo>
                  <a:pt x="0" y="787603"/>
                </a:lnTo>
                <a:close/>
              </a:path>
            </a:pathLst>
          </a:custGeom>
          <a:noFill/>
          <a:ln w="38100" cap="flat" cmpd="sng" algn="ctr">
            <a:gradFill>
              <a:gsLst>
                <a:gs pos="0">
                  <a:srgbClr val="C00000"/>
                </a:gs>
                <a:gs pos="53000">
                  <a:srgbClr val="5B9BD5">
                    <a:lumMod val="45000"/>
                    <a:lumOff val="55000"/>
                  </a:srgbClr>
                </a:gs>
                <a:gs pos="100000">
                  <a:srgbClr val="FFC000"/>
                </a:gs>
              </a:gsLst>
              <a:lin ang="5400000" scaled="1"/>
            </a:gradFill>
            <a:prstDash val="solid"/>
            <a:miter lim="800000"/>
          </a:ln>
          <a:effectLst/>
        </p:spPr>
        <p:txBody>
          <a:bodyPr spcFirstLastPara="0" vert="horz" wrap="square" lIns="350005" tIns="309305" rIns="350005" bIns="309305" numCol="1" spcCol="127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err="1"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সরকারের</a:t>
            </a:r>
            <a:r>
              <a:rPr kumimoji="0" lang="en-US" sz="20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 </a:t>
            </a:r>
            <a:r>
              <a:rPr kumimoji="0" lang="en-US" sz="2400" b="0" i="0" u="none" strike="noStrike" kern="0" cap="none" spc="0" normalizeH="0" baseline="0" noProof="0" dirty="0" err="1"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আয়ের</a:t>
            </a:r>
            <a:r>
              <a:rPr kumimoji="0" lang="en-US" sz="24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 </a:t>
            </a:r>
            <a:r>
              <a:rPr kumimoji="0" lang="en-US" sz="2400" b="0" i="0" u="none" strike="noStrike" kern="0" cap="none" spc="0" normalizeH="0" baseline="0" noProof="0" dirty="0" err="1"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উৎস</a:t>
            </a:r>
            <a:r>
              <a:rPr kumimoji="0" lang="bn-IN" sz="24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 </a:t>
            </a:r>
            <a:endParaRPr kumimoji="0" lang="bn-IN" sz="24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endParaRPr>
          </a:p>
        </p:txBody>
      </p:sp>
      <p:sp>
        <p:nvSpPr>
          <p:cNvPr id="9" name="Freeform 8"/>
          <p:cNvSpPr/>
          <p:nvPr/>
        </p:nvSpPr>
        <p:spPr>
          <a:xfrm>
            <a:off x="3705798" y="4738255"/>
            <a:ext cx="1628201" cy="1321920"/>
          </a:xfrm>
          <a:custGeom>
            <a:avLst/>
            <a:gdLst>
              <a:gd name="connsiteX0" fmla="*/ 0 w 1820800"/>
              <a:gd name="connsiteY0" fmla="*/ 787603 h 1575206"/>
              <a:gd name="connsiteX1" fmla="*/ 450036 w 1820800"/>
              <a:gd name="connsiteY1" fmla="*/ 0 h 1575206"/>
              <a:gd name="connsiteX2" fmla="*/ 1370764 w 1820800"/>
              <a:gd name="connsiteY2" fmla="*/ 0 h 1575206"/>
              <a:gd name="connsiteX3" fmla="*/ 1820800 w 1820800"/>
              <a:gd name="connsiteY3" fmla="*/ 787603 h 1575206"/>
              <a:gd name="connsiteX4" fmla="*/ 1370764 w 1820800"/>
              <a:gd name="connsiteY4" fmla="*/ 1575206 h 1575206"/>
              <a:gd name="connsiteX5" fmla="*/ 450036 w 1820800"/>
              <a:gd name="connsiteY5" fmla="*/ 1575206 h 1575206"/>
              <a:gd name="connsiteX6" fmla="*/ 0 w 1820800"/>
              <a:gd name="connsiteY6" fmla="*/ 787603 h 1575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0800" h="1575206">
                <a:moveTo>
                  <a:pt x="0" y="787603"/>
                </a:moveTo>
                <a:lnTo>
                  <a:pt x="450036" y="0"/>
                </a:lnTo>
                <a:lnTo>
                  <a:pt x="1370764" y="0"/>
                </a:lnTo>
                <a:lnTo>
                  <a:pt x="1820800" y="787603"/>
                </a:lnTo>
                <a:lnTo>
                  <a:pt x="1370764" y="1575206"/>
                </a:lnTo>
                <a:lnTo>
                  <a:pt x="450036" y="1575206"/>
                </a:lnTo>
                <a:lnTo>
                  <a:pt x="0" y="787603"/>
                </a:lnTo>
                <a:close/>
              </a:path>
            </a:pathLst>
          </a:custGeom>
          <a:noFill/>
          <a:ln w="38100" cap="flat" cmpd="sng" algn="ctr">
            <a:gradFill>
              <a:gsLst>
                <a:gs pos="0">
                  <a:sysClr val="windowText" lastClr="000000"/>
                </a:gs>
                <a:gs pos="45000">
                  <a:srgbClr val="5B9BD5">
                    <a:lumMod val="45000"/>
                    <a:lumOff val="55000"/>
                  </a:srgbClr>
                </a:gs>
                <a:gs pos="71000">
                  <a:srgbClr val="5B9BD5">
                    <a:lumMod val="45000"/>
                    <a:lumOff val="55000"/>
                  </a:srgbClr>
                </a:gs>
                <a:gs pos="100000">
                  <a:srgbClr val="C00000"/>
                </a:gs>
              </a:gsLst>
              <a:lin ang="5400000" scaled="1"/>
            </a:gradFill>
            <a:prstDash val="solid"/>
            <a:miter lim="800000"/>
          </a:ln>
          <a:effectLst/>
        </p:spPr>
        <p:txBody>
          <a:bodyPr spcFirstLastPara="0" vert="horz" wrap="square" lIns="350005" tIns="309305" rIns="350005" bIns="309305" numCol="1" spcCol="127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err="1"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পরি</a:t>
            </a:r>
            <a:r>
              <a:rPr kumimoji="0" lang="en-US" sz="24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 ও </a:t>
            </a:r>
            <a:r>
              <a:rPr kumimoji="0" lang="en-US" sz="2400" b="0" i="0" u="none" strike="noStrike" kern="0" cap="none" spc="0" normalizeH="0" baseline="0" noProof="0" dirty="0" err="1"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যোগাযোগ</a:t>
            </a:r>
            <a:endParaRPr kumimoji="0" lang="en-US" sz="24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err="1"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ব্যবস্থা</a:t>
            </a:r>
            <a:r>
              <a:rPr kumimoji="0" lang="bn-IN" sz="24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 </a:t>
            </a:r>
            <a:endParaRPr kumimoji="0" lang="bn-IN" sz="24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endParaRPr>
          </a:p>
        </p:txBody>
      </p:sp>
      <p:sp>
        <p:nvSpPr>
          <p:cNvPr id="10" name="Freeform 9"/>
          <p:cNvSpPr/>
          <p:nvPr/>
        </p:nvSpPr>
        <p:spPr>
          <a:xfrm>
            <a:off x="5354486" y="4724399"/>
            <a:ext cx="1572787" cy="1343891"/>
          </a:xfrm>
          <a:custGeom>
            <a:avLst/>
            <a:gdLst>
              <a:gd name="connsiteX0" fmla="*/ 0 w 1820800"/>
              <a:gd name="connsiteY0" fmla="*/ 787603 h 1575206"/>
              <a:gd name="connsiteX1" fmla="*/ 450036 w 1820800"/>
              <a:gd name="connsiteY1" fmla="*/ 0 h 1575206"/>
              <a:gd name="connsiteX2" fmla="*/ 1370764 w 1820800"/>
              <a:gd name="connsiteY2" fmla="*/ 0 h 1575206"/>
              <a:gd name="connsiteX3" fmla="*/ 1820800 w 1820800"/>
              <a:gd name="connsiteY3" fmla="*/ 787603 h 1575206"/>
              <a:gd name="connsiteX4" fmla="*/ 1370764 w 1820800"/>
              <a:gd name="connsiteY4" fmla="*/ 1575206 h 1575206"/>
              <a:gd name="connsiteX5" fmla="*/ 450036 w 1820800"/>
              <a:gd name="connsiteY5" fmla="*/ 1575206 h 1575206"/>
              <a:gd name="connsiteX6" fmla="*/ 0 w 1820800"/>
              <a:gd name="connsiteY6" fmla="*/ 787603 h 1575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0800" h="1575206">
                <a:moveTo>
                  <a:pt x="0" y="787603"/>
                </a:moveTo>
                <a:lnTo>
                  <a:pt x="450036" y="0"/>
                </a:lnTo>
                <a:lnTo>
                  <a:pt x="1370764" y="0"/>
                </a:lnTo>
                <a:lnTo>
                  <a:pt x="1820800" y="787603"/>
                </a:lnTo>
                <a:lnTo>
                  <a:pt x="1370764" y="1575206"/>
                </a:lnTo>
                <a:lnTo>
                  <a:pt x="450036" y="1575206"/>
                </a:lnTo>
                <a:lnTo>
                  <a:pt x="0" y="787603"/>
                </a:lnTo>
                <a:close/>
              </a:path>
            </a:pathLst>
          </a:custGeom>
          <a:noFill/>
          <a:ln w="38100" cap="flat" cmpd="sng" algn="ctr">
            <a:gradFill>
              <a:gsLst>
                <a:gs pos="0">
                  <a:srgbClr val="FFC000">
                    <a:lumMod val="75000"/>
                  </a:srgbClr>
                </a:gs>
                <a:gs pos="48000">
                  <a:srgbClr val="5B9BD5">
                    <a:lumMod val="45000"/>
                    <a:lumOff val="55000"/>
                  </a:srgbClr>
                </a:gs>
                <a:gs pos="83000">
                  <a:srgbClr val="7030A0"/>
                </a:gs>
                <a:gs pos="100000">
                  <a:srgbClr val="5B9BD5">
                    <a:lumMod val="30000"/>
                    <a:lumOff val="70000"/>
                  </a:srgbClr>
                </a:gs>
              </a:gsLst>
              <a:lin ang="5400000" scaled="1"/>
            </a:gradFill>
            <a:prstDash val="solid"/>
            <a:miter lim="800000"/>
          </a:ln>
          <a:effectLst/>
        </p:spPr>
        <p:txBody>
          <a:bodyPr spcFirstLastPara="0" vert="horz" wrap="square" lIns="350005" tIns="309305" rIns="350005" bIns="309305" numCol="1" spcCol="127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err="1"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দুর্যোগের</a:t>
            </a:r>
            <a:r>
              <a:rPr kumimoji="0" lang="en-US" sz="24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 </a:t>
            </a:r>
            <a:r>
              <a:rPr kumimoji="0" lang="en-US" sz="2400" b="0" i="0" u="none" strike="noStrike" kern="0" cap="none" spc="0" normalizeH="0" baseline="0" noProof="0" dirty="0" err="1"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ঝুকি</a:t>
            </a:r>
            <a:r>
              <a:rPr kumimoji="0" lang="en-US" sz="24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 </a:t>
            </a:r>
            <a:r>
              <a:rPr kumimoji="0" lang="en-US" sz="2400" b="0" i="0" u="none" strike="noStrike" kern="0" cap="none" spc="0" normalizeH="0" baseline="0" noProof="0" dirty="0" err="1"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হ্রাস</a:t>
            </a:r>
            <a:r>
              <a:rPr kumimoji="0" lang="bn-IN" sz="24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  </a:t>
            </a:r>
            <a:endParaRPr kumimoji="0" lang="bn-IN" sz="24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endParaRPr>
          </a:p>
        </p:txBody>
      </p:sp>
      <p:sp>
        <p:nvSpPr>
          <p:cNvPr id="11" name="Freeform 10"/>
          <p:cNvSpPr/>
          <p:nvPr/>
        </p:nvSpPr>
        <p:spPr>
          <a:xfrm>
            <a:off x="6547211" y="4045528"/>
            <a:ext cx="1571552" cy="1352762"/>
          </a:xfrm>
          <a:custGeom>
            <a:avLst/>
            <a:gdLst>
              <a:gd name="connsiteX0" fmla="*/ 0 w 1820800"/>
              <a:gd name="connsiteY0" fmla="*/ 787603 h 1575206"/>
              <a:gd name="connsiteX1" fmla="*/ 450036 w 1820800"/>
              <a:gd name="connsiteY1" fmla="*/ 0 h 1575206"/>
              <a:gd name="connsiteX2" fmla="*/ 1370764 w 1820800"/>
              <a:gd name="connsiteY2" fmla="*/ 0 h 1575206"/>
              <a:gd name="connsiteX3" fmla="*/ 1820800 w 1820800"/>
              <a:gd name="connsiteY3" fmla="*/ 787603 h 1575206"/>
              <a:gd name="connsiteX4" fmla="*/ 1370764 w 1820800"/>
              <a:gd name="connsiteY4" fmla="*/ 1575206 h 1575206"/>
              <a:gd name="connsiteX5" fmla="*/ 450036 w 1820800"/>
              <a:gd name="connsiteY5" fmla="*/ 1575206 h 1575206"/>
              <a:gd name="connsiteX6" fmla="*/ 0 w 1820800"/>
              <a:gd name="connsiteY6" fmla="*/ 787603 h 1575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0800" h="1575206">
                <a:moveTo>
                  <a:pt x="0" y="787603"/>
                </a:moveTo>
                <a:lnTo>
                  <a:pt x="450036" y="0"/>
                </a:lnTo>
                <a:lnTo>
                  <a:pt x="1370764" y="0"/>
                </a:lnTo>
                <a:lnTo>
                  <a:pt x="1820800" y="787603"/>
                </a:lnTo>
                <a:lnTo>
                  <a:pt x="1370764" y="1575206"/>
                </a:lnTo>
                <a:lnTo>
                  <a:pt x="450036" y="1575206"/>
                </a:lnTo>
                <a:lnTo>
                  <a:pt x="0" y="787603"/>
                </a:lnTo>
                <a:close/>
              </a:path>
            </a:pathLst>
          </a:custGeom>
          <a:noFill/>
          <a:ln w="38100" cap="flat" cmpd="sng" algn="ctr">
            <a:gradFill>
              <a:gsLst>
                <a:gs pos="0">
                  <a:srgbClr val="44546A"/>
                </a:gs>
                <a:gs pos="55000">
                  <a:srgbClr val="FF0000"/>
                </a:gs>
                <a:gs pos="83000">
                  <a:srgbClr val="5B9BD5">
                    <a:lumMod val="45000"/>
                    <a:lumOff val="55000"/>
                  </a:srgbClr>
                </a:gs>
                <a:gs pos="100000">
                  <a:srgbClr val="FFC000"/>
                </a:gs>
              </a:gsLst>
              <a:lin ang="5400000" scaled="1"/>
            </a:gradFill>
            <a:prstDash val="solid"/>
            <a:miter lim="800000"/>
          </a:ln>
          <a:effectLst/>
        </p:spPr>
        <p:txBody>
          <a:bodyPr spcFirstLastPara="0" vert="horz" wrap="square" lIns="350005" tIns="309305" rIns="350005" bIns="309305" numCol="1" spcCol="127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bn-IN" sz="24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শিল্পের উন্নতি  </a:t>
            </a:r>
            <a:endParaRPr kumimoji="0" lang="bn-IN" sz="24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endParaRPr>
          </a:p>
        </p:txBody>
      </p:sp>
      <p:sp>
        <p:nvSpPr>
          <p:cNvPr id="12" name="Freeform 11"/>
          <p:cNvSpPr/>
          <p:nvPr/>
        </p:nvSpPr>
        <p:spPr>
          <a:xfrm>
            <a:off x="7344271" y="2632363"/>
            <a:ext cx="1536493" cy="1399953"/>
          </a:xfrm>
          <a:custGeom>
            <a:avLst/>
            <a:gdLst>
              <a:gd name="connsiteX0" fmla="*/ 0 w 1820800"/>
              <a:gd name="connsiteY0" fmla="*/ 787603 h 1575206"/>
              <a:gd name="connsiteX1" fmla="*/ 450036 w 1820800"/>
              <a:gd name="connsiteY1" fmla="*/ 0 h 1575206"/>
              <a:gd name="connsiteX2" fmla="*/ 1370764 w 1820800"/>
              <a:gd name="connsiteY2" fmla="*/ 0 h 1575206"/>
              <a:gd name="connsiteX3" fmla="*/ 1820800 w 1820800"/>
              <a:gd name="connsiteY3" fmla="*/ 787603 h 1575206"/>
              <a:gd name="connsiteX4" fmla="*/ 1370764 w 1820800"/>
              <a:gd name="connsiteY4" fmla="*/ 1575206 h 1575206"/>
              <a:gd name="connsiteX5" fmla="*/ 450036 w 1820800"/>
              <a:gd name="connsiteY5" fmla="*/ 1575206 h 1575206"/>
              <a:gd name="connsiteX6" fmla="*/ 0 w 1820800"/>
              <a:gd name="connsiteY6" fmla="*/ 787603 h 1575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0800" h="1575206">
                <a:moveTo>
                  <a:pt x="0" y="787603"/>
                </a:moveTo>
                <a:lnTo>
                  <a:pt x="450036" y="0"/>
                </a:lnTo>
                <a:lnTo>
                  <a:pt x="1370764" y="0"/>
                </a:lnTo>
                <a:lnTo>
                  <a:pt x="1820800" y="787603"/>
                </a:lnTo>
                <a:lnTo>
                  <a:pt x="1370764" y="1575206"/>
                </a:lnTo>
                <a:lnTo>
                  <a:pt x="450036" y="1575206"/>
                </a:lnTo>
                <a:lnTo>
                  <a:pt x="0" y="787603"/>
                </a:lnTo>
                <a:close/>
              </a:path>
            </a:pathLst>
          </a:custGeom>
          <a:noFill/>
          <a:ln w="38100" cap="flat" cmpd="sng" algn="ctr">
            <a:gradFill>
              <a:gsLst>
                <a:gs pos="0">
                  <a:srgbClr val="FF0000"/>
                </a:gs>
                <a:gs pos="31000">
                  <a:srgbClr val="5B9BD5">
                    <a:lumMod val="45000"/>
                    <a:lumOff val="55000"/>
                  </a:srgbClr>
                </a:gs>
                <a:gs pos="58000">
                  <a:srgbClr val="5B9BD5">
                    <a:lumMod val="45000"/>
                    <a:lumOff val="55000"/>
                  </a:srgbClr>
                </a:gs>
                <a:gs pos="100000">
                  <a:srgbClr val="FF0000"/>
                </a:gs>
              </a:gsLst>
              <a:lin ang="5400000" scaled="1"/>
            </a:gradFill>
            <a:prstDash val="solid"/>
            <a:miter lim="800000"/>
          </a:ln>
          <a:effectLst/>
        </p:spPr>
        <p:txBody>
          <a:bodyPr spcFirstLastPara="0" vert="horz" wrap="square" lIns="350005" tIns="309305" rIns="350005" bIns="309305" numCol="1" spcCol="127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bn-IN" sz="24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নির্মাণের উপকরণ</a:t>
            </a:r>
            <a:endParaRPr kumimoji="0" lang="bn-IN" sz="24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endParaRPr>
          </a:p>
        </p:txBody>
      </p:sp>
      <p:sp>
        <p:nvSpPr>
          <p:cNvPr id="13" name="Freeform 12"/>
          <p:cNvSpPr/>
          <p:nvPr/>
        </p:nvSpPr>
        <p:spPr>
          <a:xfrm>
            <a:off x="6665393" y="1330035"/>
            <a:ext cx="1467226" cy="1324093"/>
          </a:xfrm>
          <a:custGeom>
            <a:avLst/>
            <a:gdLst>
              <a:gd name="connsiteX0" fmla="*/ 0 w 1820800"/>
              <a:gd name="connsiteY0" fmla="*/ 787603 h 1575206"/>
              <a:gd name="connsiteX1" fmla="*/ 450036 w 1820800"/>
              <a:gd name="connsiteY1" fmla="*/ 0 h 1575206"/>
              <a:gd name="connsiteX2" fmla="*/ 1370764 w 1820800"/>
              <a:gd name="connsiteY2" fmla="*/ 0 h 1575206"/>
              <a:gd name="connsiteX3" fmla="*/ 1820800 w 1820800"/>
              <a:gd name="connsiteY3" fmla="*/ 787603 h 1575206"/>
              <a:gd name="connsiteX4" fmla="*/ 1370764 w 1820800"/>
              <a:gd name="connsiteY4" fmla="*/ 1575206 h 1575206"/>
              <a:gd name="connsiteX5" fmla="*/ 450036 w 1820800"/>
              <a:gd name="connsiteY5" fmla="*/ 1575206 h 1575206"/>
              <a:gd name="connsiteX6" fmla="*/ 0 w 1820800"/>
              <a:gd name="connsiteY6" fmla="*/ 787603 h 1575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0800" h="1575206">
                <a:moveTo>
                  <a:pt x="0" y="787603"/>
                </a:moveTo>
                <a:lnTo>
                  <a:pt x="450036" y="0"/>
                </a:lnTo>
                <a:lnTo>
                  <a:pt x="1370764" y="0"/>
                </a:lnTo>
                <a:lnTo>
                  <a:pt x="1820800" y="787603"/>
                </a:lnTo>
                <a:lnTo>
                  <a:pt x="1370764" y="1575206"/>
                </a:lnTo>
                <a:lnTo>
                  <a:pt x="450036" y="1575206"/>
                </a:lnTo>
                <a:lnTo>
                  <a:pt x="0" y="787603"/>
                </a:lnTo>
                <a:close/>
              </a:path>
            </a:pathLst>
          </a:custGeom>
          <a:noFill/>
          <a:ln w="38100" cap="flat" cmpd="sng" algn="ctr">
            <a:gradFill>
              <a:gsLst>
                <a:gs pos="0">
                  <a:srgbClr val="00B0F0"/>
                </a:gs>
                <a:gs pos="53000">
                  <a:sysClr val="windowText" lastClr="000000"/>
                </a:gs>
                <a:gs pos="83000">
                  <a:srgbClr val="5B9BD5">
                    <a:lumMod val="45000"/>
                    <a:lumOff val="55000"/>
                  </a:srgbClr>
                </a:gs>
                <a:gs pos="100000">
                  <a:srgbClr val="ED7D31">
                    <a:lumMod val="75000"/>
                  </a:srgbClr>
                </a:gs>
              </a:gsLst>
              <a:lin ang="5400000" scaled="1"/>
            </a:gradFill>
            <a:prstDash val="solid"/>
            <a:miter lim="800000"/>
          </a:ln>
          <a:effectLst/>
        </p:spPr>
        <p:txBody>
          <a:bodyPr spcFirstLastPara="0" vert="horz" wrap="square" lIns="350005" tIns="309305" rIns="350005" bIns="309305" numCol="1" spcCol="127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bn-IN" sz="18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পণ্যসামগ্রী </a:t>
            </a:r>
            <a:r>
              <a:rPr kumimoji="0" lang="bn-IN" sz="24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সংগ্রহ</a:t>
            </a:r>
            <a:r>
              <a:rPr kumimoji="0" lang="bn-IN" sz="18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  </a:t>
            </a:r>
            <a:endParaRPr kumimoji="0" lang="bn-IN" sz="18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endParaRPr>
          </a:p>
        </p:txBody>
      </p:sp>
      <p:sp>
        <p:nvSpPr>
          <p:cNvPr id="14" name="Freeform 13"/>
          <p:cNvSpPr/>
          <p:nvPr/>
        </p:nvSpPr>
        <p:spPr>
          <a:xfrm>
            <a:off x="5563544" y="706582"/>
            <a:ext cx="1474565" cy="1214218"/>
          </a:xfrm>
          <a:custGeom>
            <a:avLst/>
            <a:gdLst>
              <a:gd name="connsiteX0" fmla="*/ 0 w 1820800"/>
              <a:gd name="connsiteY0" fmla="*/ 787603 h 1575206"/>
              <a:gd name="connsiteX1" fmla="*/ 450036 w 1820800"/>
              <a:gd name="connsiteY1" fmla="*/ 0 h 1575206"/>
              <a:gd name="connsiteX2" fmla="*/ 1370764 w 1820800"/>
              <a:gd name="connsiteY2" fmla="*/ 0 h 1575206"/>
              <a:gd name="connsiteX3" fmla="*/ 1820800 w 1820800"/>
              <a:gd name="connsiteY3" fmla="*/ 787603 h 1575206"/>
              <a:gd name="connsiteX4" fmla="*/ 1370764 w 1820800"/>
              <a:gd name="connsiteY4" fmla="*/ 1575206 h 1575206"/>
              <a:gd name="connsiteX5" fmla="*/ 450036 w 1820800"/>
              <a:gd name="connsiteY5" fmla="*/ 1575206 h 1575206"/>
              <a:gd name="connsiteX6" fmla="*/ 0 w 1820800"/>
              <a:gd name="connsiteY6" fmla="*/ 787603 h 1575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0800" h="1575206">
                <a:moveTo>
                  <a:pt x="0" y="787603"/>
                </a:moveTo>
                <a:lnTo>
                  <a:pt x="450036" y="0"/>
                </a:lnTo>
                <a:lnTo>
                  <a:pt x="1370764" y="0"/>
                </a:lnTo>
                <a:lnTo>
                  <a:pt x="1820800" y="787603"/>
                </a:lnTo>
                <a:lnTo>
                  <a:pt x="1370764" y="1575206"/>
                </a:lnTo>
                <a:lnTo>
                  <a:pt x="450036" y="1575206"/>
                </a:lnTo>
                <a:lnTo>
                  <a:pt x="0" y="787603"/>
                </a:lnTo>
                <a:close/>
              </a:path>
            </a:pathLst>
          </a:custGeom>
          <a:noFill/>
          <a:ln w="38100" cap="flat" cmpd="sng" algn="ctr">
            <a:gradFill>
              <a:gsLst>
                <a:gs pos="0">
                  <a:srgbClr val="002060"/>
                </a:gs>
                <a:gs pos="52000">
                  <a:srgbClr val="FFFF00"/>
                </a:gs>
                <a:gs pos="83000">
                  <a:srgbClr val="5B9BD5">
                    <a:lumMod val="45000"/>
                    <a:lumOff val="55000"/>
                  </a:srgbClr>
                </a:gs>
                <a:gs pos="100000">
                  <a:srgbClr val="92D050"/>
                </a:gs>
              </a:gsLst>
              <a:lin ang="5400000" scaled="1"/>
            </a:gradFill>
            <a:prstDash val="solid"/>
            <a:miter lim="800000"/>
          </a:ln>
          <a:effectLst/>
        </p:spPr>
        <p:txBody>
          <a:bodyPr spcFirstLastPara="0" vert="horz" wrap="square" lIns="350005" tIns="309305" rIns="350005" bIns="309305" numCol="1" spcCol="127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bn-IN" sz="24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পর্যটন শিল্পের সম্ভাবনা </a:t>
            </a:r>
            <a:endParaRPr kumimoji="0" lang="bn-IN" sz="24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endParaRPr>
          </a:p>
        </p:txBody>
      </p:sp>
    </p:spTree>
    <p:extLst>
      <p:ext uri="{BB962C8B-B14F-4D97-AF65-F5344CB8AC3E}">
        <p14:creationId xmlns:p14="http://schemas.microsoft.com/office/powerpoint/2010/main" val="129089858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vertical)">
                                      <p:cBhvr>
                                        <p:cTn id="7" dur="5000"/>
                                        <p:tgtEl>
                                          <p:spTgt spid="4"/>
                                        </p:tgtEl>
                                      </p:cBhvr>
                                    </p:animEffect>
                                  </p:childTnLst>
                                </p:cTn>
                              </p:par>
                            </p:childTnLst>
                          </p:cTn>
                        </p:par>
                        <p:par>
                          <p:cTn id="8" fill="hold">
                            <p:stCondLst>
                              <p:cond delay="5000"/>
                            </p:stCondLst>
                            <p:childTnLst>
                              <p:par>
                                <p:cTn id="9" presetID="31"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1000" fill="hold"/>
                                        <p:tgtEl>
                                          <p:spTgt spid="5"/>
                                        </p:tgtEl>
                                        <p:attrNameLst>
                                          <p:attrName>ppt_w</p:attrName>
                                        </p:attrNameLst>
                                      </p:cBhvr>
                                      <p:tavLst>
                                        <p:tav tm="0">
                                          <p:val>
                                            <p:fltVal val="0"/>
                                          </p:val>
                                        </p:tav>
                                        <p:tav tm="100000">
                                          <p:val>
                                            <p:strVal val="#ppt_w"/>
                                          </p:val>
                                        </p:tav>
                                      </p:tavLst>
                                    </p:anim>
                                    <p:anim calcmode="lin" valueType="num">
                                      <p:cBhvr>
                                        <p:cTn id="12" dur="1000" fill="hold"/>
                                        <p:tgtEl>
                                          <p:spTgt spid="5"/>
                                        </p:tgtEl>
                                        <p:attrNameLst>
                                          <p:attrName>ppt_h</p:attrName>
                                        </p:attrNameLst>
                                      </p:cBhvr>
                                      <p:tavLst>
                                        <p:tav tm="0">
                                          <p:val>
                                            <p:fltVal val="0"/>
                                          </p:val>
                                        </p:tav>
                                        <p:tav tm="100000">
                                          <p:val>
                                            <p:strVal val="#ppt_h"/>
                                          </p:val>
                                        </p:tav>
                                      </p:tavLst>
                                    </p:anim>
                                    <p:anim calcmode="lin" valueType="num">
                                      <p:cBhvr>
                                        <p:cTn id="13" dur="1000" fill="hold"/>
                                        <p:tgtEl>
                                          <p:spTgt spid="5"/>
                                        </p:tgtEl>
                                        <p:attrNameLst>
                                          <p:attrName>style.rotation</p:attrName>
                                        </p:attrNameLst>
                                      </p:cBhvr>
                                      <p:tavLst>
                                        <p:tav tm="0">
                                          <p:val>
                                            <p:fltVal val="90"/>
                                          </p:val>
                                        </p:tav>
                                        <p:tav tm="100000">
                                          <p:val>
                                            <p:fltVal val="0"/>
                                          </p:val>
                                        </p:tav>
                                      </p:tavLst>
                                    </p:anim>
                                    <p:animEffect transition="in" filter="fade">
                                      <p:cBhvr>
                                        <p:cTn id="14" dur="1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mph" presetSubtype="2" fill="hold" nodeType="clickEffect">
                                  <p:stCondLst>
                                    <p:cond delay="0"/>
                                  </p:stCondLst>
                                  <p:childTnLst>
                                    <p:animClr clrSpc="rgb" dir="cw">
                                      <p:cBhvr>
                                        <p:cTn id="18" dur="1500" fill="hold"/>
                                        <p:tgtEl>
                                          <p:spTgt spid="5"/>
                                        </p:tgtEl>
                                        <p:attrNameLst>
                                          <p:attrName>fillcolor</p:attrName>
                                        </p:attrNameLst>
                                      </p:cBhvr>
                                      <p:to>
                                        <a:schemeClr val="accent2"/>
                                      </p:to>
                                    </p:animClr>
                                    <p:set>
                                      <p:cBhvr>
                                        <p:cTn id="19" dur="1500" fill="hold"/>
                                        <p:tgtEl>
                                          <p:spTgt spid="5"/>
                                        </p:tgtEl>
                                        <p:attrNameLst>
                                          <p:attrName>fill.type</p:attrName>
                                        </p:attrNameLst>
                                      </p:cBhvr>
                                      <p:to>
                                        <p:strVal val="solid"/>
                                      </p:to>
                                    </p:set>
                                    <p:set>
                                      <p:cBhvr>
                                        <p:cTn id="20" dur="1500" fill="hold"/>
                                        <p:tgtEl>
                                          <p:spTgt spid="5"/>
                                        </p:tgtEl>
                                        <p:attrNameLst>
                                          <p:attrName>fill.on</p:attrName>
                                        </p:attrNameLst>
                                      </p:cBhvr>
                                      <p:to>
                                        <p:strVal val="true"/>
                                      </p:to>
                                    </p:set>
                                  </p:childTnLst>
                                </p:cTn>
                              </p:par>
                            </p:childTnLst>
                          </p:cTn>
                        </p:par>
                        <p:par>
                          <p:cTn id="21" fill="hold">
                            <p:stCondLst>
                              <p:cond delay="1500"/>
                            </p:stCondLst>
                            <p:childTnLst>
                              <p:par>
                                <p:cTn id="22" presetID="31" presetClass="entr" presetSubtype="0"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p:cTn id="24" dur="1000" fill="hold"/>
                                        <p:tgtEl>
                                          <p:spTgt spid="6"/>
                                        </p:tgtEl>
                                        <p:attrNameLst>
                                          <p:attrName>ppt_w</p:attrName>
                                        </p:attrNameLst>
                                      </p:cBhvr>
                                      <p:tavLst>
                                        <p:tav tm="0">
                                          <p:val>
                                            <p:fltVal val="0"/>
                                          </p:val>
                                        </p:tav>
                                        <p:tav tm="100000">
                                          <p:val>
                                            <p:strVal val="#ppt_w"/>
                                          </p:val>
                                        </p:tav>
                                      </p:tavLst>
                                    </p:anim>
                                    <p:anim calcmode="lin" valueType="num">
                                      <p:cBhvr>
                                        <p:cTn id="25" dur="1000" fill="hold"/>
                                        <p:tgtEl>
                                          <p:spTgt spid="6"/>
                                        </p:tgtEl>
                                        <p:attrNameLst>
                                          <p:attrName>ppt_h</p:attrName>
                                        </p:attrNameLst>
                                      </p:cBhvr>
                                      <p:tavLst>
                                        <p:tav tm="0">
                                          <p:val>
                                            <p:fltVal val="0"/>
                                          </p:val>
                                        </p:tav>
                                        <p:tav tm="100000">
                                          <p:val>
                                            <p:strVal val="#ppt_h"/>
                                          </p:val>
                                        </p:tav>
                                      </p:tavLst>
                                    </p:anim>
                                    <p:anim calcmode="lin" valueType="num">
                                      <p:cBhvr>
                                        <p:cTn id="26" dur="1000" fill="hold"/>
                                        <p:tgtEl>
                                          <p:spTgt spid="6"/>
                                        </p:tgtEl>
                                        <p:attrNameLst>
                                          <p:attrName>style.rotation</p:attrName>
                                        </p:attrNameLst>
                                      </p:cBhvr>
                                      <p:tavLst>
                                        <p:tav tm="0">
                                          <p:val>
                                            <p:fltVal val="90"/>
                                          </p:val>
                                        </p:tav>
                                        <p:tav tm="100000">
                                          <p:val>
                                            <p:fltVal val="0"/>
                                          </p:val>
                                        </p:tav>
                                      </p:tavLst>
                                    </p:anim>
                                    <p:animEffect transition="in" filter="fade">
                                      <p:cBhvr>
                                        <p:cTn id="27" dur="1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mph" presetSubtype="2" fill="hold" nodeType="clickEffect">
                                  <p:stCondLst>
                                    <p:cond delay="0"/>
                                  </p:stCondLst>
                                  <p:childTnLst>
                                    <p:animClr clrSpc="rgb" dir="cw">
                                      <p:cBhvr>
                                        <p:cTn id="31" dur="2000" fill="hold"/>
                                        <p:tgtEl>
                                          <p:spTgt spid="6"/>
                                        </p:tgtEl>
                                        <p:attrNameLst>
                                          <p:attrName>fillcolor</p:attrName>
                                        </p:attrNameLst>
                                      </p:cBhvr>
                                      <p:to>
                                        <a:srgbClr val="FFC000"/>
                                      </p:to>
                                    </p:animClr>
                                    <p:set>
                                      <p:cBhvr>
                                        <p:cTn id="32" dur="2000" fill="hold"/>
                                        <p:tgtEl>
                                          <p:spTgt spid="6"/>
                                        </p:tgtEl>
                                        <p:attrNameLst>
                                          <p:attrName>fill.type</p:attrName>
                                        </p:attrNameLst>
                                      </p:cBhvr>
                                      <p:to>
                                        <p:strVal val="solid"/>
                                      </p:to>
                                    </p:set>
                                    <p:set>
                                      <p:cBhvr>
                                        <p:cTn id="33" dur="2000" fill="hold"/>
                                        <p:tgtEl>
                                          <p:spTgt spid="6"/>
                                        </p:tgtEl>
                                        <p:attrNameLst>
                                          <p:attrName>fill.on</p:attrName>
                                        </p:attrNameLst>
                                      </p:cBhvr>
                                      <p:to>
                                        <p:strVal val="true"/>
                                      </p:to>
                                    </p:set>
                                  </p:childTnLst>
                                </p:cTn>
                              </p:par>
                            </p:childTnLst>
                          </p:cTn>
                        </p:par>
                        <p:par>
                          <p:cTn id="34" fill="hold">
                            <p:stCondLst>
                              <p:cond delay="2000"/>
                            </p:stCondLst>
                            <p:childTnLst>
                              <p:par>
                                <p:cTn id="35" presetID="31" presetClass="entr" presetSubtype="0" fill="hold" grpId="0" nodeType="after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p:cTn id="37" dur="1000" fill="hold"/>
                                        <p:tgtEl>
                                          <p:spTgt spid="7"/>
                                        </p:tgtEl>
                                        <p:attrNameLst>
                                          <p:attrName>ppt_w</p:attrName>
                                        </p:attrNameLst>
                                      </p:cBhvr>
                                      <p:tavLst>
                                        <p:tav tm="0">
                                          <p:val>
                                            <p:fltVal val="0"/>
                                          </p:val>
                                        </p:tav>
                                        <p:tav tm="100000">
                                          <p:val>
                                            <p:strVal val="#ppt_w"/>
                                          </p:val>
                                        </p:tav>
                                      </p:tavLst>
                                    </p:anim>
                                    <p:anim calcmode="lin" valueType="num">
                                      <p:cBhvr>
                                        <p:cTn id="38" dur="1000" fill="hold"/>
                                        <p:tgtEl>
                                          <p:spTgt spid="7"/>
                                        </p:tgtEl>
                                        <p:attrNameLst>
                                          <p:attrName>ppt_h</p:attrName>
                                        </p:attrNameLst>
                                      </p:cBhvr>
                                      <p:tavLst>
                                        <p:tav tm="0">
                                          <p:val>
                                            <p:fltVal val="0"/>
                                          </p:val>
                                        </p:tav>
                                        <p:tav tm="100000">
                                          <p:val>
                                            <p:strVal val="#ppt_h"/>
                                          </p:val>
                                        </p:tav>
                                      </p:tavLst>
                                    </p:anim>
                                    <p:anim calcmode="lin" valueType="num">
                                      <p:cBhvr>
                                        <p:cTn id="39" dur="1000" fill="hold"/>
                                        <p:tgtEl>
                                          <p:spTgt spid="7"/>
                                        </p:tgtEl>
                                        <p:attrNameLst>
                                          <p:attrName>style.rotation</p:attrName>
                                        </p:attrNameLst>
                                      </p:cBhvr>
                                      <p:tavLst>
                                        <p:tav tm="0">
                                          <p:val>
                                            <p:fltVal val="90"/>
                                          </p:val>
                                        </p:tav>
                                        <p:tav tm="100000">
                                          <p:val>
                                            <p:fltVal val="0"/>
                                          </p:val>
                                        </p:tav>
                                      </p:tavLst>
                                    </p:anim>
                                    <p:animEffect transition="in" filter="fade">
                                      <p:cBhvr>
                                        <p:cTn id="40" dur="1000"/>
                                        <p:tgtEl>
                                          <p:spTgt spid="7"/>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mph" presetSubtype="2" fill="hold" nodeType="clickEffect">
                                  <p:stCondLst>
                                    <p:cond delay="0"/>
                                  </p:stCondLst>
                                  <p:childTnLst>
                                    <p:animClr clrSpc="rgb" dir="cw">
                                      <p:cBhvr>
                                        <p:cTn id="44" dur="2000" fill="hold"/>
                                        <p:tgtEl>
                                          <p:spTgt spid="7"/>
                                        </p:tgtEl>
                                        <p:attrNameLst>
                                          <p:attrName>fillcolor</p:attrName>
                                        </p:attrNameLst>
                                      </p:cBhvr>
                                      <p:to>
                                        <a:srgbClr val="00B0F0"/>
                                      </p:to>
                                    </p:animClr>
                                    <p:set>
                                      <p:cBhvr>
                                        <p:cTn id="45" dur="2000" fill="hold"/>
                                        <p:tgtEl>
                                          <p:spTgt spid="7"/>
                                        </p:tgtEl>
                                        <p:attrNameLst>
                                          <p:attrName>fill.type</p:attrName>
                                        </p:attrNameLst>
                                      </p:cBhvr>
                                      <p:to>
                                        <p:strVal val="solid"/>
                                      </p:to>
                                    </p:set>
                                    <p:set>
                                      <p:cBhvr>
                                        <p:cTn id="46" dur="2000" fill="hold"/>
                                        <p:tgtEl>
                                          <p:spTgt spid="7"/>
                                        </p:tgtEl>
                                        <p:attrNameLst>
                                          <p:attrName>fill.on</p:attrName>
                                        </p:attrNameLst>
                                      </p:cBhvr>
                                      <p:to>
                                        <p:strVal val="true"/>
                                      </p:to>
                                    </p:set>
                                  </p:childTnLst>
                                </p:cTn>
                              </p:par>
                            </p:childTnLst>
                          </p:cTn>
                        </p:par>
                        <p:par>
                          <p:cTn id="47" fill="hold">
                            <p:stCondLst>
                              <p:cond delay="2000"/>
                            </p:stCondLst>
                            <p:childTnLst>
                              <p:par>
                                <p:cTn id="48" presetID="31" presetClass="entr" presetSubtype="0" fill="hold" grpId="0" nodeType="afterEffect">
                                  <p:stCondLst>
                                    <p:cond delay="0"/>
                                  </p:stCondLst>
                                  <p:childTnLst>
                                    <p:set>
                                      <p:cBhvr>
                                        <p:cTn id="49" dur="1" fill="hold">
                                          <p:stCondLst>
                                            <p:cond delay="0"/>
                                          </p:stCondLst>
                                        </p:cTn>
                                        <p:tgtEl>
                                          <p:spTgt spid="8"/>
                                        </p:tgtEl>
                                        <p:attrNameLst>
                                          <p:attrName>style.visibility</p:attrName>
                                        </p:attrNameLst>
                                      </p:cBhvr>
                                      <p:to>
                                        <p:strVal val="visible"/>
                                      </p:to>
                                    </p:set>
                                    <p:anim calcmode="lin" valueType="num">
                                      <p:cBhvr>
                                        <p:cTn id="50" dur="1000" fill="hold"/>
                                        <p:tgtEl>
                                          <p:spTgt spid="8"/>
                                        </p:tgtEl>
                                        <p:attrNameLst>
                                          <p:attrName>ppt_w</p:attrName>
                                        </p:attrNameLst>
                                      </p:cBhvr>
                                      <p:tavLst>
                                        <p:tav tm="0">
                                          <p:val>
                                            <p:fltVal val="0"/>
                                          </p:val>
                                        </p:tav>
                                        <p:tav tm="100000">
                                          <p:val>
                                            <p:strVal val="#ppt_w"/>
                                          </p:val>
                                        </p:tav>
                                      </p:tavLst>
                                    </p:anim>
                                    <p:anim calcmode="lin" valueType="num">
                                      <p:cBhvr>
                                        <p:cTn id="51" dur="1000" fill="hold"/>
                                        <p:tgtEl>
                                          <p:spTgt spid="8"/>
                                        </p:tgtEl>
                                        <p:attrNameLst>
                                          <p:attrName>ppt_h</p:attrName>
                                        </p:attrNameLst>
                                      </p:cBhvr>
                                      <p:tavLst>
                                        <p:tav tm="0">
                                          <p:val>
                                            <p:fltVal val="0"/>
                                          </p:val>
                                        </p:tav>
                                        <p:tav tm="100000">
                                          <p:val>
                                            <p:strVal val="#ppt_h"/>
                                          </p:val>
                                        </p:tav>
                                      </p:tavLst>
                                    </p:anim>
                                    <p:anim calcmode="lin" valueType="num">
                                      <p:cBhvr>
                                        <p:cTn id="52" dur="1000" fill="hold"/>
                                        <p:tgtEl>
                                          <p:spTgt spid="8"/>
                                        </p:tgtEl>
                                        <p:attrNameLst>
                                          <p:attrName>style.rotation</p:attrName>
                                        </p:attrNameLst>
                                      </p:cBhvr>
                                      <p:tavLst>
                                        <p:tav tm="0">
                                          <p:val>
                                            <p:fltVal val="90"/>
                                          </p:val>
                                        </p:tav>
                                        <p:tav tm="100000">
                                          <p:val>
                                            <p:fltVal val="0"/>
                                          </p:val>
                                        </p:tav>
                                      </p:tavLst>
                                    </p:anim>
                                    <p:animEffect transition="in" filter="fade">
                                      <p:cBhvr>
                                        <p:cTn id="53" dur="1000"/>
                                        <p:tgtEl>
                                          <p:spTgt spid="8"/>
                                        </p:tgtEl>
                                      </p:cBhvr>
                                    </p:animEffect>
                                  </p:childTnLst>
                                </p:cTn>
                              </p:par>
                            </p:childTnLst>
                          </p:cTn>
                        </p:par>
                      </p:childTnLst>
                    </p:cTn>
                  </p:par>
                  <p:par>
                    <p:cTn id="54" fill="hold">
                      <p:stCondLst>
                        <p:cond delay="indefinite"/>
                      </p:stCondLst>
                      <p:childTnLst>
                        <p:par>
                          <p:cTn id="55" fill="hold">
                            <p:stCondLst>
                              <p:cond delay="0"/>
                            </p:stCondLst>
                            <p:childTnLst>
                              <p:par>
                                <p:cTn id="56" presetID="1" presetClass="emph" presetSubtype="2" fill="hold" nodeType="clickEffect">
                                  <p:stCondLst>
                                    <p:cond delay="0"/>
                                  </p:stCondLst>
                                  <p:childTnLst>
                                    <p:animClr clrSpc="rgb" dir="cw">
                                      <p:cBhvr>
                                        <p:cTn id="57" dur="2000" fill="hold"/>
                                        <p:tgtEl>
                                          <p:spTgt spid="8"/>
                                        </p:tgtEl>
                                        <p:attrNameLst>
                                          <p:attrName>fillcolor</p:attrName>
                                        </p:attrNameLst>
                                      </p:cBhvr>
                                      <p:to>
                                        <a:srgbClr val="9DAB15"/>
                                      </p:to>
                                    </p:animClr>
                                    <p:set>
                                      <p:cBhvr>
                                        <p:cTn id="58" dur="2000" fill="hold"/>
                                        <p:tgtEl>
                                          <p:spTgt spid="8"/>
                                        </p:tgtEl>
                                        <p:attrNameLst>
                                          <p:attrName>fill.type</p:attrName>
                                        </p:attrNameLst>
                                      </p:cBhvr>
                                      <p:to>
                                        <p:strVal val="solid"/>
                                      </p:to>
                                    </p:set>
                                    <p:set>
                                      <p:cBhvr>
                                        <p:cTn id="59" dur="2000" fill="hold"/>
                                        <p:tgtEl>
                                          <p:spTgt spid="8"/>
                                        </p:tgtEl>
                                        <p:attrNameLst>
                                          <p:attrName>fill.on</p:attrName>
                                        </p:attrNameLst>
                                      </p:cBhvr>
                                      <p:to>
                                        <p:strVal val="true"/>
                                      </p:to>
                                    </p:set>
                                  </p:childTnLst>
                                </p:cTn>
                              </p:par>
                            </p:childTnLst>
                          </p:cTn>
                        </p:par>
                        <p:par>
                          <p:cTn id="60" fill="hold">
                            <p:stCondLst>
                              <p:cond delay="2000"/>
                            </p:stCondLst>
                            <p:childTnLst>
                              <p:par>
                                <p:cTn id="61" presetID="31" presetClass="entr" presetSubtype="0" fill="hold" grpId="0" nodeType="afterEffect">
                                  <p:stCondLst>
                                    <p:cond delay="0"/>
                                  </p:stCondLst>
                                  <p:childTnLst>
                                    <p:set>
                                      <p:cBhvr>
                                        <p:cTn id="62" dur="1" fill="hold">
                                          <p:stCondLst>
                                            <p:cond delay="0"/>
                                          </p:stCondLst>
                                        </p:cTn>
                                        <p:tgtEl>
                                          <p:spTgt spid="9"/>
                                        </p:tgtEl>
                                        <p:attrNameLst>
                                          <p:attrName>style.visibility</p:attrName>
                                        </p:attrNameLst>
                                      </p:cBhvr>
                                      <p:to>
                                        <p:strVal val="visible"/>
                                      </p:to>
                                    </p:set>
                                    <p:anim calcmode="lin" valueType="num">
                                      <p:cBhvr>
                                        <p:cTn id="63" dur="1000" fill="hold"/>
                                        <p:tgtEl>
                                          <p:spTgt spid="9"/>
                                        </p:tgtEl>
                                        <p:attrNameLst>
                                          <p:attrName>ppt_w</p:attrName>
                                        </p:attrNameLst>
                                      </p:cBhvr>
                                      <p:tavLst>
                                        <p:tav tm="0">
                                          <p:val>
                                            <p:fltVal val="0"/>
                                          </p:val>
                                        </p:tav>
                                        <p:tav tm="100000">
                                          <p:val>
                                            <p:strVal val="#ppt_w"/>
                                          </p:val>
                                        </p:tav>
                                      </p:tavLst>
                                    </p:anim>
                                    <p:anim calcmode="lin" valueType="num">
                                      <p:cBhvr>
                                        <p:cTn id="64" dur="1000" fill="hold"/>
                                        <p:tgtEl>
                                          <p:spTgt spid="9"/>
                                        </p:tgtEl>
                                        <p:attrNameLst>
                                          <p:attrName>ppt_h</p:attrName>
                                        </p:attrNameLst>
                                      </p:cBhvr>
                                      <p:tavLst>
                                        <p:tav tm="0">
                                          <p:val>
                                            <p:fltVal val="0"/>
                                          </p:val>
                                        </p:tav>
                                        <p:tav tm="100000">
                                          <p:val>
                                            <p:strVal val="#ppt_h"/>
                                          </p:val>
                                        </p:tav>
                                      </p:tavLst>
                                    </p:anim>
                                    <p:anim calcmode="lin" valueType="num">
                                      <p:cBhvr>
                                        <p:cTn id="65" dur="1000" fill="hold"/>
                                        <p:tgtEl>
                                          <p:spTgt spid="9"/>
                                        </p:tgtEl>
                                        <p:attrNameLst>
                                          <p:attrName>style.rotation</p:attrName>
                                        </p:attrNameLst>
                                      </p:cBhvr>
                                      <p:tavLst>
                                        <p:tav tm="0">
                                          <p:val>
                                            <p:fltVal val="90"/>
                                          </p:val>
                                        </p:tav>
                                        <p:tav tm="100000">
                                          <p:val>
                                            <p:fltVal val="0"/>
                                          </p:val>
                                        </p:tav>
                                      </p:tavLst>
                                    </p:anim>
                                    <p:animEffect transition="in" filter="fade">
                                      <p:cBhvr>
                                        <p:cTn id="66" dur="1000"/>
                                        <p:tgtEl>
                                          <p:spTgt spid="9"/>
                                        </p:tgtEl>
                                      </p:cBhvr>
                                    </p:animEffect>
                                  </p:childTnLst>
                                </p:cTn>
                              </p:par>
                            </p:childTnLst>
                          </p:cTn>
                        </p:par>
                      </p:childTnLst>
                    </p:cTn>
                  </p:par>
                  <p:par>
                    <p:cTn id="67" fill="hold">
                      <p:stCondLst>
                        <p:cond delay="indefinite"/>
                      </p:stCondLst>
                      <p:childTnLst>
                        <p:par>
                          <p:cTn id="68" fill="hold">
                            <p:stCondLst>
                              <p:cond delay="0"/>
                            </p:stCondLst>
                            <p:childTnLst>
                              <p:par>
                                <p:cTn id="69" presetID="1" presetClass="emph" presetSubtype="2" fill="hold" nodeType="clickEffect">
                                  <p:stCondLst>
                                    <p:cond delay="0"/>
                                  </p:stCondLst>
                                  <p:childTnLst>
                                    <p:animClr clrSpc="rgb" dir="cw">
                                      <p:cBhvr>
                                        <p:cTn id="70" dur="2000" fill="hold"/>
                                        <p:tgtEl>
                                          <p:spTgt spid="9"/>
                                        </p:tgtEl>
                                        <p:attrNameLst>
                                          <p:attrName>fillcolor</p:attrName>
                                        </p:attrNameLst>
                                      </p:cBhvr>
                                      <p:to>
                                        <a:srgbClr val="99CC00"/>
                                      </p:to>
                                    </p:animClr>
                                    <p:set>
                                      <p:cBhvr>
                                        <p:cTn id="71" dur="2000" fill="hold"/>
                                        <p:tgtEl>
                                          <p:spTgt spid="9"/>
                                        </p:tgtEl>
                                        <p:attrNameLst>
                                          <p:attrName>fill.type</p:attrName>
                                        </p:attrNameLst>
                                      </p:cBhvr>
                                      <p:to>
                                        <p:strVal val="solid"/>
                                      </p:to>
                                    </p:set>
                                    <p:set>
                                      <p:cBhvr>
                                        <p:cTn id="72" dur="2000" fill="hold"/>
                                        <p:tgtEl>
                                          <p:spTgt spid="9"/>
                                        </p:tgtEl>
                                        <p:attrNameLst>
                                          <p:attrName>fill.on</p:attrName>
                                        </p:attrNameLst>
                                      </p:cBhvr>
                                      <p:to>
                                        <p:strVal val="true"/>
                                      </p:to>
                                    </p:set>
                                  </p:childTnLst>
                                </p:cTn>
                              </p:par>
                            </p:childTnLst>
                          </p:cTn>
                        </p:par>
                        <p:par>
                          <p:cTn id="73" fill="hold">
                            <p:stCondLst>
                              <p:cond delay="2000"/>
                            </p:stCondLst>
                            <p:childTnLst>
                              <p:par>
                                <p:cTn id="74" presetID="31" presetClass="entr" presetSubtype="0" fill="hold" grpId="0" nodeType="afterEffect">
                                  <p:stCondLst>
                                    <p:cond delay="0"/>
                                  </p:stCondLst>
                                  <p:childTnLst>
                                    <p:set>
                                      <p:cBhvr>
                                        <p:cTn id="75" dur="1" fill="hold">
                                          <p:stCondLst>
                                            <p:cond delay="0"/>
                                          </p:stCondLst>
                                        </p:cTn>
                                        <p:tgtEl>
                                          <p:spTgt spid="10"/>
                                        </p:tgtEl>
                                        <p:attrNameLst>
                                          <p:attrName>style.visibility</p:attrName>
                                        </p:attrNameLst>
                                      </p:cBhvr>
                                      <p:to>
                                        <p:strVal val="visible"/>
                                      </p:to>
                                    </p:set>
                                    <p:anim calcmode="lin" valueType="num">
                                      <p:cBhvr>
                                        <p:cTn id="76" dur="1000" fill="hold"/>
                                        <p:tgtEl>
                                          <p:spTgt spid="10"/>
                                        </p:tgtEl>
                                        <p:attrNameLst>
                                          <p:attrName>ppt_w</p:attrName>
                                        </p:attrNameLst>
                                      </p:cBhvr>
                                      <p:tavLst>
                                        <p:tav tm="0">
                                          <p:val>
                                            <p:fltVal val="0"/>
                                          </p:val>
                                        </p:tav>
                                        <p:tav tm="100000">
                                          <p:val>
                                            <p:strVal val="#ppt_w"/>
                                          </p:val>
                                        </p:tav>
                                      </p:tavLst>
                                    </p:anim>
                                    <p:anim calcmode="lin" valueType="num">
                                      <p:cBhvr>
                                        <p:cTn id="77" dur="1000" fill="hold"/>
                                        <p:tgtEl>
                                          <p:spTgt spid="10"/>
                                        </p:tgtEl>
                                        <p:attrNameLst>
                                          <p:attrName>ppt_h</p:attrName>
                                        </p:attrNameLst>
                                      </p:cBhvr>
                                      <p:tavLst>
                                        <p:tav tm="0">
                                          <p:val>
                                            <p:fltVal val="0"/>
                                          </p:val>
                                        </p:tav>
                                        <p:tav tm="100000">
                                          <p:val>
                                            <p:strVal val="#ppt_h"/>
                                          </p:val>
                                        </p:tav>
                                      </p:tavLst>
                                    </p:anim>
                                    <p:anim calcmode="lin" valueType="num">
                                      <p:cBhvr>
                                        <p:cTn id="78" dur="1000" fill="hold"/>
                                        <p:tgtEl>
                                          <p:spTgt spid="10"/>
                                        </p:tgtEl>
                                        <p:attrNameLst>
                                          <p:attrName>style.rotation</p:attrName>
                                        </p:attrNameLst>
                                      </p:cBhvr>
                                      <p:tavLst>
                                        <p:tav tm="0">
                                          <p:val>
                                            <p:fltVal val="90"/>
                                          </p:val>
                                        </p:tav>
                                        <p:tav tm="100000">
                                          <p:val>
                                            <p:fltVal val="0"/>
                                          </p:val>
                                        </p:tav>
                                      </p:tavLst>
                                    </p:anim>
                                    <p:animEffect transition="in" filter="fade">
                                      <p:cBhvr>
                                        <p:cTn id="79" dur="1000"/>
                                        <p:tgtEl>
                                          <p:spTgt spid="10"/>
                                        </p:tgtEl>
                                      </p:cBhvr>
                                    </p:animEffect>
                                  </p:childTnLst>
                                </p:cTn>
                              </p:par>
                            </p:childTnLst>
                          </p:cTn>
                        </p:par>
                      </p:childTnLst>
                    </p:cTn>
                  </p:par>
                  <p:par>
                    <p:cTn id="80" fill="hold">
                      <p:stCondLst>
                        <p:cond delay="indefinite"/>
                      </p:stCondLst>
                      <p:childTnLst>
                        <p:par>
                          <p:cTn id="81" fill="hold">
                            <p:stCondLst>
                              <p:cond delay="0"/>
                            </p:stCondLst>
                            <p:childTnLst>
                              <p:par>
                                <p:cTn id="82" presetID="1" presetClass="emph" presetSubtype="2" fill="hold" nodeType="clickEffect">
                                  <p:stCondLst>
                                    <p:cond delay="0"/>
                                  </p:stCondLst>
                                  <p:childTnLst>
                                    <p:animClr clrSpc="rgb" dir="cw">
                                      <p:cBhvr>
                                        <p:cTn id="83" dur="2000" fill="hold"/>
                                        <p:tgtEl>
                                          <p:spTgt spid="10"/>
                                        </p:tgtEl>
                                        <p:attrNameLst>
                                          <p:attrName>fillcolor</p:attrName>
                                        </p:attrNameLst>
                                      </p:cBhvr>
                                      <p:to>
                                        <a:srgbClr val="FF0000"/>
                                      </p:to>
                                    </p:animClr>
                                    <p:set>
                                      <p:cBhvr>
                                        <p:cTn id="84" dur="2000" fill="hold"/>
                                        <p:tgtEl>
                                          <p:spTgt spid="10"/>
                                        </p:tgtEl>
                                        <p:attrNameLst>
                                          <p:attrName>fill.type</p:attrName>
                                        </p:attrNameLst>
                                      </p:cBhvr>
                                      <p:to>
                                        <p:strVal val="solid"/>
                                      </p:to>
                                    </p:set>
                                    <p:set>
                                      <p:cBhvr>
                                        <p:cTn id="85" dur="2000" fill="hold"/>
                                        <p:tgtEl>
                                          <p:spTgt spid="10"/>
                                        </p:tgtEl>
                                        <p:attrNameLst>
                                          <p:attrName>fill.on</p:attrName>
                                        </p:attrNameLst>
                                      </p:cBhvr>
                                      <p:to>
                                        <p:strVal val="true"/>
                                      </p:to>
                                    </p:set>
                                  </p:childTnLst>
                                </p:cTn>
                              </p:par>
                            </p:childTnLst>
                          </p:cTn>
                        </p:par>
                        <p:par>
                          <p:cTn id="86" fill="hold">
                            <p:stCondLst>
                              <p:cond delay="2000"/>
                            </p:stCondLst>
                            <p:childTnLst>
                              <p:par>
                                <p:cTn id="87" presetID="31" presetClass="entr" presetSubtype="0" fill="hold" grpId="0" nodeType="afterEffect">
                                  <p:stCondLst>
                                    <p:cond delay="0"/>
                                  </p:stCondLst>
                                  <p:childTnLst>
                                    <p:set>
                                      <p:cBhvr>
                                        <p:cTn id="88" dur="1" fill="hold">
                                          <p:stCondLst>
                                            <p:cond delay="0"/>
                                          </p:stCondLst>
                                        </p:cTn>
                                        <p:tgtEl>
                                          <p:spTgt spid="11"/>
                                        </p:tgtEl>
                                        <p:attrNameLst>
                                          <p:attrName>style.visibility</p:attrName>
                                        </p:attrNameLst>
                                      </p:cBhvr>
                                      <p:to>
                                        <p:strVal val="visible"/>
                                      </p:to>
                                    </p:set>
                                    <p:anim calcmode="lin" valueType="num">
                                      <p:cBhvr>
                                        <p:cTn id="89" dur="1000" fill="hold"/>
                                        <p:tgtEl>
                                          <p:spTgt spid="11"/>
                                        </p:tgtEl>
                                        <p:attrNameLst>
                                          <p:attrName>ppt_w</p:attrName>
                                        </p:attrNameLst>
                                      </p:cBhvr>
                                      <p:tavLst>
                                        <p:tav tm="0">
                                          <p:val>
                                            <p:fltVal val="0"/>
                                          </p:val>
                                        </p:tav>
                                        <p:tav tm="100000">
                                          <p:val>
                                            <p:strVal val="#ppt_w"/>
                                          </p:val>
                                        </p:tav>
                                      </p:tavLst>
                                    </p:anim>
                                    <p:anim calcmode="lin" valueType="num">
                                      <p:cBhvr>
                                        <p:cTn id="90" dur="1000" fill="hold"/>
                                        <p:tgtEl>
                                          <p:spTgt spid="11"/>
                                        </p:tgtEl>
                                        <p:attrNameLst>
                                          <p:attrName>ppt_h</p:attrName>
                                        </p:attrNameLst>
                                      </p:cBhvr>
                                      <p:tavLst>
                                        <p:tav tm="0">
                                          <p:val>
                                            <p:fltVal val="0"/>
                                          </p:val>
                                        </p:tav>
                                        <p:tav tm="100000">
                                          <p:val>
                                            <p:strVal val="#ppt_h"/>
                                          </p:val>
                                        </p:tav>
                                      </p:tavLst>
                                    </p:anim>
                                    <p:anim calcmode="lin" valueType="num">
                                      <p:cBhvr>
                                        <p:cTn id="91" dur="1000" fill="hold"/>
                                        <p:tgtEl>
                                          <p:spTgt spid="11"/>
                                        </p:tgtEl>
                                        <p:attrNameLst>
                                          <p:attrName>style.rotation</p:attrName>
                                        </p:attrNameLst>
                                      </p:cBhvr>
                                      <p:tavLst>
                                        <p:tav tm="0">
                                          <p:val>
                                            <p:fltVal val="90"/>
                                          </p:val>
                                        </p:tav>
                                        <p:tav tm="100000">
                                          <p:val>
                                            <p:fltVal val="0"/>
                                          </p:val>
                                        </p:tav>
                                      </p:tavLst>
                                    </p:anim>
                                    <p:animEffect transition="in" filter="fade">
                                      <p:cBhvr>
                                        <p:cTn id="92" dur="1000"/>
                                        <p:tgtEl>
                                          <p:spTgt spid="11"/>
                                        </p:tgtEl>
                                      </p:cBhvr>
                                    </p:animEffect>
                                  </p:childTnLst>
                                </p:cTn>
                              </p:par>
                            </p:childTnLst>
                          </p:cTn>
                        </p:par>
                      </p:childTnLst>
                    </p:cTn>
                  </p:par>
                  <p:par>
                    <p:cTn id="93" fill="hold">
                      <p:stCondLst>
                        <p:cond delay="indefinite"/>
                      </p:stCondLst>
                      <p:childTnLst>
                        <p:par>
                          <p:cTn id="94" fill="hold">
                            <p:stCondLst>
                              <p:cond delay="0"/>
                            </p:stCondLst>
                            <p:childTnLst>
                              <p:par>
                                <p:cTn id="95" presetID="1" presetClass="emph" presetSubtype="2" fill="hold" nodeType="clickEffect">
                                  <p:stCondLst>
                                    <p:cond delay="0"/>
                                  </p:stCondLst>
                                  <p:childTnLst>
                                    <p:animClr clrSpc="rgb" dir="cw">
                                      <p:cBhvr>
                                        <p:cTn id="96" dur="2000" fill="hold"/>
                                        <p:tgtEl>
                                          <p:spTgt spid="11"/>
                                        </p:tgtEl>
                                        <p:attrNameLst>
                                          <p:attrName>fillcolor</p:attrName>
                                        </p:attrNameLst>
                                      </p:cBhvr>
                                      <p:to>
                                        <a:srgbClr val="E915CB"/>
                                      </p:to>
                                    </p:animClr>
                                    <p:set>
                                      <p:cBhvr>
                                        <p:cTn id="97" dur="2000" fill="hold"/>
                                        <p:tgtEl>
                                          <p:spTgt spid="11"/>
                                        </p:tgtEl>
                                        <p:attrNameLst>
                                          <p:attrName>fill.type</p:attrName>
                                        </p:attrNameLst>
                                      </p:cBhvr>
                                      <p:to>
                                        <p:strVal val="solid"/>
                                      </p:to>
                                    </p:set>
                                    <p:set>
                                      <p:cBhvr>
                                        <p:cTn id="98" dur="2000" fill="hold"/>
                                        <p:tgtEl>
                                          <p:spTgt spid="11"/>
                                        </p:tgtEl>
                                        <p:attrNameLst>
                                          <p:attrName>fill.on</p:attrName>
                                        </p:attrNameLst>
                                      </p:cBhvr>
                                      <p:to>
                                        <p:strVal val="true"/>
                                      </p:to>
                                    </p:set>
                                  </p:childTnLst>
                                </p:cTn>
                              </p:par>
                            </p:childTnLst>
                          </p:cTn>
                        </p:par>
                        <p:par>
                          <p:cTn id="99" fill="hold">
                            <p:stCondLst>
                              <p:cond delay="2000"/>
                            </p:stCondLst>
                            <p:childTnLst>
                              <p:par>
                                <p:cTn id="100" presetID="31" presetClass="entr" presetSubtype="0" fill="hold" grpId="0" nodeType="afterEffect">
                                  <p:stCondLst>
                                    <p:cond delay="0"/>
                                  </p:stCondLst>
                                  <p:childTnLst>
                                    <p:set>
                                      <p:cBhvr>
                                        <p:cTn id="101" dur="1" fill="hold">
                                          <p:stCondLst>
                                            <p:cond delay="0"/>
                                          </p:stCondLst>
                                        </p:cTn>
                                        <p:tgtEl>
                                          <p:spTgt spid="12"/>
                                        </p:tgtEl>
                                        <p:attrNameLst>
                                          <p:attrName>style.visibility</p:attrName>
                                        </p:attrNameLst>
                                      </p:cBhvr>
                                      <p:to>
                                        <p:strVal val="visible"/>
                                      </p:to>
                                    </p:set>
                                    <p:anim calcmode="lin" valueType="num">
                                      <p:cBhvr>
                                        <p:cTn id="102" dur="1000" fill="hold"/>
                                        <p:tgtEl>
                                          <p:spTgt spid="12"/>
                                        </p:tgtEl>
                                        <p:attrNameLst>
                                          <p:attrName>ppt_w</p:attrName>
                                        </p:attrNameLst>
                                      </p:cBhvr>
                                      <p:tavLst>
                                        <p:tav tm="0">
                                          <p:val>
                                            <p:fltVal val="0"/>
                                          </p:val>
                                        </p:tav>
                                        <p:tav tm="100000">
                                          <p:val>
                                            <p:strVal val="#ppt_w"/>
                                          </p:val>
                                        </p:tav>
                                      </p:tavLst>
                                    </p:anim>
                                    <p:anim calcmode="lin" valueType="num">
                                      <p:cBhvr>
                                        <p:cTn id="103" dur="1000" fill="hold"/>
                                        <p:tgtEl>
                                          <p:spTgt spid="12"/>
                                        </p:tgtEl>
                                        <p:attrNameLst>
                                          <p:attrName>ppt_h</p:attrName>
                                        </p:attrNameLst>
                                      </p:cBhvr>
                                      <p:tavLst>
                                        <p:tav tm="0">
                                          <p:val>
                                            <p:fltVal val="0"/>
                                          </p:val>
                                        </p:tav>
                                        <p:tav tm="100000">
                                          <p:val>
                                            <p:strVal val="#ppt_h"/>
                                          </p:val>
                                        </p:tav>
                                      </p:tavLst>
                                    </p:anim>
                                    <p:anim calcmode="lin" valueType="num">
                                      <p:cBhvr>
                                        <p:cTn id="104" dur="1000" fill="hold"/>
                                        <p:tgtEl>
                                          <p:spTgt spid="12"/>
                                        </p:tgtEl>
                                        <p:attrNameLst>
                                          <p:attrName>style.rotation</p:attrName>
                                        </p:attrNameLst>
                                      </p:cBhvr>
                                      <p:tavLst>
                                        <p:tav tm="0">
                                          <p:val>
                                            <p:fltVal val="90"/>
                                          </p:val>
                                        </p:tav>
                                        <p:tav tm="100000">
                                          <p:val>
                                            <p:fltVal val="0"/>
                                          </p:val>
                                        </p:tav>
                                      </p:tavLst>
                                    </p:anim>
                                    <p:animEffect transition="in" filter="fade">
                                      <p:cBhvr>
                                        <p:cTn id="105" dur="1000"/>
                                        <p:tgtEl>
                                          <p:spTgt spid="12"/>
                                        </p:tgtEl>
                                      </p:cBhvr>
                                    </p:animEffect>
                                  </p:childTnLst>
                                </p:cTn>
                              </p:par>
                            </p:childTnLst>
                          </p:cTn>
                        </p:par>
                      </p:childTnLst>
                    </p:cTn>
                  </p:par>
                  <p:par>
                    <p:cTn id="106" fill="hold">
                      <p:stCondLst>
                        <p:cond delay="indefinite"/>
                      </p:stCondLst>
                      <p:childTnLst>
                        <p:par>
                          <p:cTn id="107" fill="hold">
                            <p:stCondLst>
                              <p:cond delay="0"/>
                            </p:stCondLst>
                            <p:childTnLst>
                              <p:par>
                                <p:cTn id="108" presetID="1" presetClass="emph" presetSubtype="2" fill="hold" nodeType="clickEffect">
                                  <p:stCondLst>
                                    <p:cond delay="0"/>
                                  </p:stCondLst>
                                  <p:childTnLst>
                                    <p:animClr clrSpc="rgb" dir="cw">
                                      <p:cBhvr>
                                        <p:cTn id="109" dur="2000" fill="hold"/>
                                        <p:tgtEl>
                                          <p:spTgt spid="12"/>
                                        </p:tgtEl>
                                        <p:attrNameLst>
                                          <p:attrName>fillcolor</p:attrName>
                                        </p:attrNameLst>
                                      </p:cBhvr>
                                      <p:to>
                                        <a:srgbClr val="FFFF00"/>
                                      </p:to>
                                    </p:animClr>
                                    <p:set>
                                      <p:cBhvr>
                                        <p:cTn id="110" dur="2000" fill="hold"/>
                                        <p:tgtEl>
                                          <p:spTgt spid="12"/>
                                        </p:tgtEl>
                                        <p:attrNameLst>
                                          <p:attrName>fill.type</p:attrName>
                                        </p:attrNameLst>
                                      </p:cBhvr>
                                      <p:to>
                                        <p:strVal val="solid"/>
                                      </p:to>
                                    </p:set>
                                    <p:set>
                                      <p:cBhvr>
                                        <p:cTn id="111" dur="2000" fill="hold"/>
                                        <p:tgtEl>
                                          <p:spTgt spid="12"/>
                                        </p:tgtEl>
                                        <p:attrNameLst>
                                          <p:attrName>fill.on</p:attrName>
                                        </p:attrNameLst>
                                      </p:cBhvr>
                                      <p:to>
                                        <p:strVal val="true"/>
                                      </p:to>
                                    </p:set>
                                  </p:childTnLst>
                                </p:cTn>
                              </p:par>
                            </p:childTnLst>
                          </p:cTn>
                        </p:par>
                        <p:par>
                          <p:cTn id="112" fill="hold">
                            <p:stCondLst>
                              <p:cond delay="2000"/>
                            </p:stCondLst>
                            <p:childTnLst>
                              <p:par>
                                <p:cTn id="113" presetID="31" presetClass="entr" presetSubtype="0" fill="hold" grpId="0" nodeType="afterEffect">
                                  <p:stCondLst>
                                    <p:cond delay="0"/>
                                  </p:stCondLst>
                                  <p:childTnLst>
                                    <p:set>
                                      <p:cBhvr>
                                        <p:cTn id="114" dur="1" fill="hold">
                                          <p:stCondLst>
                                            <p:cond delay="0"/>
                                          </p:stCondLst>
                                        </p:cTn>
                                        <p:tgtEl>
                                          <p:spTgt spid="13"/>
                                        </p:tgtEl>
                                        <p:attrNameLst>
                                          <p:attrName>style.visibility</p:attrName>
                                        </p:attrNameLst>
                                      </p:cBhvr>
                                      <p:to>
                                        <p:strVal val="visible"/>
                                      </p:to>
                                    </p:set>
                                    <p:anim calcmode="lin" valueType="num">
                                      <p:cBhvr>
                                        <p:cTn id="115" dur="1100" fill="hold"/>
                                        <p:tgtEl>
                                          <p:spTgt spid="13"/>
                                        </p:tgtEl>
                                        <p:attrNameLst>
                                          <p:attrName>ppt_w</p:attrName>
                                        </p:attrNameLst>
                                      </p:cBhvr>
                                      <p:tavLst>
                                        <p:tav tm="0">
                                          <p:val>
                                            <p:fltVal val="0"/>
                                          </p:val>
                                        </p:tav>
                                        <p:tav tm="100000">
                                          <p:val>
                                            <p:strVal val="#ppt_w"/>
                                          </p:val>
                                        </p:tav>
                                      </p:tavLst>
                                    </p:anim>
                                    <p:anim calcmode="lin" valueType="num">
                                      <p:cBhvr>
                                        <p:cTn id="116" dur="1100" fill="hold"/>
                                        <p:tgtEl>
                                          <p:spTgt spid="13"/>
                                        </p:tgtEl>
                                        <p:attrNameLst>
                                          <p:attrName>ppt_h</p:attrName>
                                        </p:attrNameLst>
                                      </p:cBhvr>
                                      <p:tavLst>
                                        <p:tav tm="0">
                                          <p:val>
                                            <p:fltVal val="0"/>
                                          </p:val>
                                        </p:tav>
                                        <p:tav tm="100000">
                                          <p:val>
                                            <p:strVal val="#ppt_h"/>
                                          </p:val>
                                        </p:tav>
                                      </p:tavLst>
                                    </p:anim>
                                    <p:anim calcmode="lin" valueType="num">
                                      <p:cBhvr>
                                        <p:cTn id="117" dur="1100" fill="hold"/>
                                        <p:tgtEl>
                                          <p:spTgt spid="13"/>
                                        </p:tgtEl>
                                        <p:attrNameLst>
                                          <p:attrName>style.rotation</p:attrName>
                                        </p:attrNameLst>
                                      </p:cBhvr>
                                      <p:tavLst>
                                        <p:tav tm="0">
                                          <p:val>
                                            <p:fltVal val="90"/>
                                          </p:val>
                                        </p:tav>
                                        <p:tav tm="100000">
                                          <p:val>
                                            <p:fltVal val="0"/>
                                          </p:val>
                                        </p:tav>
                                      </p:tavLst>
                                    </p:anim>
                                    <p:animEffect transition="in" filter="fade">
                                      <p:cBhvr>
                                        <p:cTn id="118" dur="1100"/>
                                        <p:tgtEl>
                                          <p:spTgt spid="13"/>
                                        </p:tgtEl>
                                      </p:cBhvr>
                                    </p:animEffect>
                                  </p:childTnLst>
                                </p:cTn>
                              </p:par>
                            </p:childTnLst>
                          </p:cTn>
                        </p:par>
                      </p:childTnLst>
                    </p:cTn>
                  </p:par>
                  <p:par>
                    <p:cTn id="119" fill="hold">
                      <p:stCondLst>
                        <p:cond delay="indefinite"/>
                      </p:stCondLst>
                      <p:childTnLst>
                        <p:par>
                          <p:cTn id="120" fill="hold">
                            <p:stCondLst>
                              <p:cond delay="0"/>
                            </p:stCondLst>
                            <p:childTnLst>
                              <p:par>
                                <p:cTn id="121" presetID="1" presetClass="emph" presetSubtype="6" fill="hold" nodeType="clickEffect">
                                  <p:stCondLst>
                                    <p:cond delay="0"/>
                                  </p:stCondLst>
                                  <p:childTnLst>
                                    <p:animClr clrSpc="hsl" dir="cw">
                                      <p:cBhvr>
                                        <p:cTn id="122" dur="2000" fill="hold"/>
                                        <p:tgtEl>
                                          <p:spTgt spid="13"/>
                                        </p:tgtEl>
                                        <p:attrNameLst>
                                          <p:attrName>fillcolor</p:attrName>
                                        </p:attrNameLst>
                                      </p:cBhvr>
                                      <p:to>
                                        <a:srgbClr val="29EF58"/>
                                      </p:to>
                                    </p:animClr>
                                    <p:set>
                                      <p:cBhvr>
                                        <p:cTn id="123" dur="2000" fill="hold"/>
                                        <p:tgtEl>
                                          <p:spTgt spid="13"/>
                                        </p:tgtEl>
                                        <p:attrNameLst>
                                          <p:attrName>fill.type</p:attrName>
                                        </p:attrNameLst>
                                      </p:cBhvr>
                                      <p:to>
                                        <p:strVal val="solid"/>
                                      </p:to>
                                    </p:set>
                                    <p:set>
                                      <p:cBhvr>
                                        <p:cTn id="124" dur="2000" fill="hold"/>
                                        <p:tgtEl>
                                          <p:spTgt spid="13"/>
                                        </p:tgtEl>
                                        <p:attrNameLst>
                                          <p:attrName>fill.on</p:attrName>
                                        </p:attrNameLst>
                                      </p:cBhvr>
                                      <p:to>
                                        <p:strVal val="true"/>
                                      </p:to>
                                    </p:set>
                                  </p:childTnLst>
                                </p:cTn>
                              </p:par>
                            </p:childTnLst>
                          </p:cTn>
                        </p:par>
                        <p:par>
                          <p:cTn id="125" fill="hold">
                            <p:stCondLst>
                              <p:cond delay="2000"/>
                            </p:stCondLst>
                            <p:childTnLst>
                              <p:par>
                                <p:cTn id="126" presetID="31" presetClass="entr" presetSubtype="0" fill="hold" grpId="0" nodeType="afterEffect">
                                  <p:stCondLst>
                                    <p:cond delay="0"/>
                                  </p:stCondLst>
                                  <p:childTnLst>
                                    <p:set>
                                      <p:cBhvr>
                                        <p:cTn id="127" dur="1" fill="hold">
                                          <p:stCondLst>
                                            <p:cond delay="0"/>
                                          </p:stCondLst>
                                        </p:cTn>
                                        <p:tgtEl>
                                          <p:spTgt spid="14"/>
                                        </p:tgtEl>
                                        <p:attrNameLst>
                                          <p:attrName>style.visibility</p:attrName>
                                        </p:attrNameLst>
                                      </p:cBhvr>
                                      <p:to>
                                        <p:strVal val="visible"/>
                                      </p:to>
                                    </p:set>
                                    <p:anim calcmode="lin" valueType="num">
                                      <p:cBhvr>
                                        <p:cTn id="128" dur="1000" fill="hold"/>
                                        <p:tgtEl>
                                          <p:spTgt spid="14"/>
                                        </p:tgtEl>
                                        <p:attrNameLst>
                                          <p:attrName>ppt_w</p:attrName>
                                        </p:attrNameLst>
                                      </p:cBhvr>
                                      <p:tavLst>
                                        <p:tav tm="0">
                                          <p:val>
                                            <p:fltVal val="0"/>
                                          </p:val>
                                        </p:tav>
                                        <p:tav tm="100000">
                                          <p:val>
                                            <p:strVal val="#ppt_w"/>
                                          </p:val>
                                        </p:tav>
                                      </p:tavLst>
                                    </p:anim>
                                    <p:anim calcmode="lin" valueType="num">
                                      <p:cBhvr>
                                        <p:cTn id="129" dur="1000" fill="hold"/>
                                        <p:tgtEl>
                                          <p:spTgt spid="14"/>
                                        </p:tgtEl>
                                        <p:attrNameLst>
                                          <p:attrName>ppt_h</p:attrName>
                                        </p:attrNameLst>
                                      </p:cBhvr>
                                      <p:tavLst>
                                        <p:tav tm="0">
                                          <p:val>
                                            <p:fltVal val="0"/>
                                          </p:val>
                                        </p:tav>
                                        <p:tav tm="100000">
                                          <p:val>
                                            <p:strVal val="#ppt_h"/>
                                          </p:val>
                                        </p:tav>
                                      </p:tavLst>
                                    </p:anim>
                                    <p:anim calcmode="lin" valueType="num">
                                      <p:cBhvr>
                                        <p:cTn id="130" dur="1000" fill="hold"/>
                                        <p:tgtEl>
                                          <p:spTgt spid="14"/>
                                        </p:tgtEl>
                                        <p:attrNameLst>
                                          <p:attrName>style.rotation</p:attrName>
                                        </p:attrNameLst>
                                      </p:cBhvr>
                                      <p:tavLst>
                                        <p:tav tm="0">
                                          <p:val>
                                            <p:fltVal val="90"/>
                                          </p:val>
                                        </p:tav>
                                        <p:tav tm="100000">
                                          <p:val>
                                            <p:fltVal val="0"/>
                                          </p:val>
                                        </p:tav>
                                      </p:tavLst>
                                    </p:anim>
                                    <p:animEffect transition="in" filter="fade">
                                      <p:cBhvr>
                                        <p:cTn id="131" dur="1000"/>
                                        <p:tgtEl>
                                          <p:spTgt spid="14"/>
                                        </p:tgtEl>
                                      </p:cBhvr>
                                    </p:animEffect>
                                  </p:childTnLst>
                                </p:cTn>
                              </p:par>
                            </p:childTnLst>
                          </p:cTn>
                        </p:par>
                      </p:childTnLst>
                    </p:cTn>
                  </p:par>
                  <p:par>
                    <p:cTn id="132" fill="hold">
                      <p:stCondLst>
                        <p:cond delay="indefinite"/>
                      </p:stCondLst>
                      <p:childTnLst>
                        <p:par>
                          <p:cTn id="133" fill="hold">
                            <p:stCondLst>
                              <p:cond delay="0"/>
                            </p:stCondLst>
                            <p:childTnLst>
                              <p:par>
                                <p:cTn id="134" presetID="1" presetClass="emph" presetSubtype="2" fill="hold" nodeType="clickEffect">
                                  <p:stCondLst>
                                    <p:cond delay="0"/>
                                  </p:stCondLst>
                                  <p:childTnLst>
                                    <p:animClr clrSpc="rgb" dir="cw">
                                      <p:cBhvr>
                                        <p:cTn id="135" dur="2000" fill="hold"/>
                                        <p:tgtEl>
                                          <p:spTgt spid="14"/>
                                        </p:tgtEl>
                                        <p:attrNameLst>
                                          <p:attrName>fillcolor</p:attrName>
                                        </p:attrNameLst>
                                      </p:cBhvr>
                                      <p:to>
                                        <a:schemeClr val="accent1"/>
                                      </p:to>
                                    </p:animClr>
                                    <p:set>
                                      <p:cBhvr>
                                        <p:cTn id="136" dur="2000" fill="hold"/>
                                        <p:tgtEl>
                                          <p:spTgt spid="14"/>
                                        </p:tgtEl>
                                        <p:attrNameLst>
                                          <p:attrName>fill.type</p:attrName>
                                        </p:attrNameLst>
                                      </p:cBhvr>
                                      <p:to>
                                        <p:strVal val="solid"/>
                                      </p:to>
                                    </p:set>
                                    <p:set>
                                      <p:cBhvr>
                                        <p:cTn id="137" dur="2000" fill="hold"/>
                                        <p:tgtEl>
                                          <p:spTgt spid="1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143104" y="332322"/>
            <a:ext cx="1792268" cy="584775"/>
          </a:xfrm>
          <a:prstGeom prst="rect">
            <a:avLst/>
          </a:prstGeom>
          <a:gradFill rotWithShape="1">
            <a:gsLst>
              <a:gs pos="0">
                <a:srgbClr val="5B9BD5">
                  <a:lumMod val="110000"/>
                  <a:satMod val="105000"/>
                  <a:tint val="67000"/>
                </a:srgbClr>
              </a:gs>
              <a:gs pos="50000">
                <a:srgbClr val="5B9BD5">
                  <a:lumMod val="105000"/>
                  <a:satMod val="103000"/>
                  <a:tint val="73000"/>
                </a:srgbClr>
              </a:gs>
              <a:gs pos="100000">
                <a:srgbClr val="5B9BD5">
                  <a:lumMod val="105000"/>
                  <a:satMod val="109000"/>
                  <a:tint val="81000"/>
                </a:srgbClr>
              </a:gs>
            </a:gsLst>
            <a:lin ang="5400000" scaled="0"/>
          </a:gradFill>
          <a:ln w="6350" cap="flat" cmpd="sng" algn="ctr">
            <a:solidFill>
              <a:srgbClr val="5B9BD5"/>
            </a:solidFill>
            <a:prstDash val="solid"/>
            <a:miter lim="800000"/>
          </a:ln>
          <a:effec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bn-IN" sz="32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মূল্যায়ন </a:t>
            </a:r>
            <a:endParaRPr kumimoji="0" lang="en-US" sz="32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endParaRPr>
          </a:p>
        </p:txBody>
      </p:sp>
      <p:sp>
        <p:nvSpPr>
          <p:cNvPr id="5" name="Rectangle 4"/>
          <p:cNvSpPr/>
          <p:nvPr/>
        </p:nvSpPr>
        <p:spPr>
          <a:xfrm>
            <a:off x="922797" y="1246722"/>
            <a:ext cx="6547148" cy="523220"/>
          </a:xfrm>
          <a:prstGeom prst="rect">
            <a:avLst/>
          </a:prstGeom>
        </p:spPr>
        <p:txBody>
          <a:bodyPr wrap="square">
            <a:spAutoFit/>
          </a:bodyPr>
          <a:lstStyle/>
          <a:p>
            <a:r>
              <a:rPr lang="bn-IN" sz="2800" dirty="0">
                <a:ln w="0"/>
                <a:solidFill>
                  <a:prstClr val="black"/>
                </a:solidFill>
                <a:latin typeface="NikoshBAN" panose="02000000000000000000" pitchFamily="2" charset="0"/>
                <a:cs typeface="NikoshBAN" panose="02000000000000000000" pitchFamily="2" charset="0"/>
              </a:rPr>
              <a:t>১.বাংলাদেশের</a:t>
            </a:r>
            <a:r>
              <a:rPr lang="bn-IN" sz="2800" dirty="0">
                <a:ln w="0"/>
                <a:solidFill>
                  <a:prstClr val="black"/>
                </a:solidFill>
                <a:effectLst>
                  <a:outerShdw blurRad="38100" dist="19050" dir="2700000" algn="tl" rotWithShape="0">
                    <a:prstClr val="black">
                      <a:alpha val="40000"/>
                    </a:prstClr>
                  </a:outerShdw>
                </a:effectLst>
                <a:latin typeface="NikoshBAN" panose="02000000000000000000" pitchFamily="2" charset="0"/>
                <a:cs typeface="NikoshBAN" panose="02000000000000000000" pitchFamily="2" charset="0"/>
              </a:rPr>
              <a:t> শতকরা কত ভাগ বনাঞ্চল আছে ?  </a:t>
            </a:r>
            <a:endParaRPr lang="en-US" sz="2800" dirty="0">
              <a:ln w="0"/>
              <a:solidFill>
                <a:prstClr val="black"/>
              </a:solidFill>
              <a:effectLst>
                <a:outerShdw blurRad="38100" dist="19050" dir="2700000" algn="tl" rotWithShape="0">
                  <a:prstClr val="black">
                    <a:alpha val="40000"/>
                  </a:prstClr>
                </a:outerShdw>
              </a:effectLst>
              <a:latin typeface="NikoshBAN" panose="02000000000000000000" pitchFamily="2" charset="0"/>
              <a:cs typeface="NikoshBAN" panose="02000000000000000000" pitchFamily="2" charset="0"/>
            </a:endParaRPr>
          </a:p>
        </p:txBody>
      </p:sp>
      <p:sp>
        <p:nvSpPr>
          <p:cNvPr id="6" name="Rectangle 5"/>
          <p:cNvSpPr/>
          <p:nvPr/>
        </p:nvSpPr>
        <p:spPr>
          <a:xfrm>
            <a:off x="880594" y="1767229"/>
            <a:ext cx="7742901" cy="954107"/>
          </a:xfrm>
          <a:prstGeom prst="rect">
            <a:avLst/>
          </a:prstGeom>
        </p:spPr>
        <p:txBody>
          <a:bodyPr wrap="square">
            <a:spAutoFit/>
          </a:bodyPr>
          <a:lstStyle/>
          <a:p>
            <a:r>
              <a:rPr lang="bn-IN" sz="2800" dirty="0">
                <a:ln w="0"/>
                <a:solidFill>
                  <a:prstClr val="black"/>
                </a:solidFill>
                <a:effectLst>
                  <a:outerShdw blurRad="38100" dist="19050" dir="2700000" algn="tl" rotWithShape="0">
                    <a:prstClr val="black">
                      <a:alpha val="40000"/>
                    </a:prstClr>
                  </a:outerShdw>
                </a:effectLst>
                <a:latin typeface="NikoshBAN" panose="02000000000000000000" pitchFamily="2" charset="0"/>
                <a:cs typeface="NikoshBAN" panose="02000000000000000000" pitchFamily="2" charset="0"/>
              </a:rPr>
              <a:t>২. </a:t>
            </a:r>
            <a:r>
              <a:rPr lang="en-US" sz="2800" dirty="0" err="1">
                <a:solidFill>
                  <a:prstClr val="black"/>
                </a:solidFill>
                <a:latin typeface="NikoshBAN" panose="02000000000000000000" pitchFamily="2" charset="0"/>
                <a:cs typeface="NikoshBAN" panose="02000000000000000000" pitchFamily="2" charset="0"/>
              </a:rPr>
              <a:t>জলবায়ু</a:t>
            </a:r>
            <a:r>
              <a:rPr lang="en-US" sz="2800" dirty="0">
                <a:solidFill>
                  <a:prstClr val="black"/>
                </a:solidFill>
                <a:latin typeface="NikoshBAN" panose="02000000000000000000" pitchFamily="2" charset="0"/>
                <a:cs typeface="NikoshBAN" panose="02000000000000000000" pitchFamily="2" charset="0"/>
              </a:rPr>
              <a:t> ও </a:t>
            </a:r>
            <a:r>
              <a:rPr lang="en-US" sz="2800" dirty="0" err="1">
                <a:solidFill>
                  <a:prstClr val="black"/>
                </a:solidFill>
                <a:latin typeface="NikoshBAN" panose="02000000000000000000" pitchFamily="2" charset="0"/>
                <a:cs typeface="NikoshBAN" panose="02000000000000000000" pitchFamily="2" charset="0"/>
              </a:rPr>
              <a:t>মাটির</a:t>
            </a:r>
            <a:r>
              <a:rPr lang="en-US" sz="2800" dirty="0">
                <a:solidFill>
                  <a:prstClr val="black"/>
                </a:solidFill>
                <a:latin typeface="NikoshBAN" panose="02000000000000000000" pitchFamily="2" charset="0"/>
                <a:cs typeface="NikoshBAN" panose="02000000000000000000" pitchFamily="2" charset="0"/>
              </a:rPr>
              <a:t> </a:t>
            </a:r>
            <a:r>
              <a:rPr lang="en-US" sz="2800" dirty="0" err="1">
                <a:solidFill>
                  <a:prstClr val="black"/>
                </a:solidFill>
                <a:latin typeface="NikoshBAN" panose="02000000000000000000" pitchFamily="2" charset="0"/>
                <a:cs typeface="NikoshBAN" panose="02000000000000000000" pitchFamily="2" charset="0"/>
              </a:rPr>
              <a:t>গুণাগুণের</a:t>
            </a:r>
            <a:r>
              <a:rPr lang="en-US" sz="2800" dirty="0">
                <a:solidFill>
                  <a:prstClr val="black"/>
                </a:solidFill>
                <a:latin typeface="NikoshBAN" panose="02000000000000000000" pitchFamily="2" charset="0"/>
                <a:cs typeface="NikoshBAN" panose="02000000000000000000" pitchFamily="2" charset="0"/>
              </a:rPr>
              <a:t> </a:t>
            </a:r>
            <a:r>
              <a:rPr lang="en-US" sz="2800" dirty="0" err="1">
                <a:solidFill>
                  <a:prstClr val="black"/>
                </a:solidFill>
                <a:latin typeface="NikoshBAN" panose="02000000000000000000" pitchFamily="2" charset="0"/>
                <a:cs typeface="NikoshBAN" panose="02000000000000000000" pitchFamily="2" charset="0"/>
              </a:rPr>
              <a:t>তারতম্যের</a:t>
            </a:r>
            <a:r>
              <a:rPr lang="en-US" sz="2800" dirty="0">
                <a:solidFill>
                  <a:prstClr val="black"/>
                </a:solidFill>
                <a:latin typeface="NikoshBAN" panose="02000000000000000000" pitchFamily="2" charset="0"/>
                <a:cs typeface="NikoshBAN" panose="02000000000000000000" pitchFamily="2" charset="0"/>
              </a:rPr>
              <a:t> </a:t>
            </a:r>
            <a:r>
              <a:rPr lang="en-US" sz="2800" dirty="0" err="1">
                <a:solidFill>
                  <a:prstClr val="black"/>
                </a:solidFill>
                <a:latin typeface="NikoshBAN" panose="02000000000000000000" pitchFamily="2" charset="0"/>
                <a:cs typeface="NikoshBAN" panose="02000000000000000000" pitchFamily="2" charset="0"/>
              </a:rPr>
              <a:t>উপর</a:t>
            </a:r>
            <a:r>
              <a:rPr lang="en-US" sz="2800" dirty="0">
                <a:solidFill>
                  <a:prstClr val="black"/>
                </a:solidFill>
                <a:latin typeface="NikoshBAN" panose="02000000000000000000" pitchFamily="2" charset="0"/>
                <a:cs typeface="NikoshBAN" panose="02000000000000000000" pitchFamily="2" charset="0"/>
              </a:rPr>
              <a:t> </a:t>
            </a:r>
            <a:r>
              <a:rPr lang="en-US" sz="2800" dirty="0" err="1">
                <a:solidFill>
                  <a:prstClr val="black"/>
                </a:solidFill>
                <a:latin typeface="NikoshBAN" panose="02000000000000000000" pitchFamily="2" charset="0"/>
                <a:cs typeface="NikoshBAN" panose="02000000000000000000" pitchFamily="2" charset="0"/>
              </a:rPr>
              <a:t>ভিত্তি</a:t>
            </a:r>
            <a:r>
              <a:rPr lang="en-US" sz="2800" dirty="0">
                <a:solidFill>
                  <a:prstClr val="black"/>
                </a:solidFill>
                <a:latin typeface="NikoshBAN" panose="02000000000000000000" pitchFamily="2" charset="0"/>
                <a:cs typeface="NikoshBAN" panose="02000000000000000000" pitchFamily="2" charset="0"/>
              </a:rPr>
              <a:t> </a:t>
            </a:r>
            <a:r>
              <a:rPr lang="en-US" sz="2800" dirty="0" err="1">
                <a:solidFill>
                  <a:prstClr val="black"/>
                </a:solidFill>
                <a:latin typeface="NikoshBAN" panose="02000000000000000000" pitchFamily="2" charset="0"/>
                <a:cs typeface="NikoshBAN" panose="02000000000000000000" pitchFamily="2" charset="0"/>
              </a:rPr>
              <a:t>করে</a:t>
            </a:r>
            <a:r>
              <a:rPr lang="en-US" sz="2800" dirty="0">
                <a:solidFill>
                  <a:prstClr val="black"/>
                </a:solidFill>
                <a:latin typeface="NikoshBAN" panose="02000000000000000000" pitchFamily="2" charset="0"/>
                <a:cs typeface="NikoshBAN" panose="02000000000000000000" pitchFamily="2" charset="0"/>
              </a:rPr>
              <a:t> </a:t>
            </a:r>
            <a:r>
              <a:rPr lang="en-US" sz="2800" dirty="0" err="1">
                <a:solidFill>
                  <a:prstClr val="black"/>
                </a:solidFill>
                <a:latin typeface="NikoshBAN" panose="02000000000000000000" pitchFamily="2" charset="0"/>
                <a:cs typeface="NikoshBAN" panose="02000000000000000000" pitchFamily="2" charset="0"/>
              </a:rPr>
              <a:t>বাংলাদেশের</a:t>
            </a:r>
            <a:r>
              <a:rPr lang="bn-IN" sz="2800" dirty="0">
                <a:solidFill>
                  <a:prstClr val="black"/>
                </a:solidFill>
                <a:latin typeface="NikoshBAN" panose="02000000000000000000" pitchFamily="2" charset="0"/>
                <a:cs typeface="NikoshBAN" panose="02000000000000000000" pitchFamily="2" charset="0"/>
              </a:rPr>
              <a:t> </a:t>
            </a:r>
            <a:r>
              <a:rPr lang="en-US" sz="2800" dirty="0" err="1">
                <a:solidFill>
                  <a:prstClr val="black"/>
                </a:solidFill>
                <a:latin typeface="NikoshBAN" panose="02000000000000000000" pitchFamily="2" charset="0"/>
                <a:cs typeface="NikoshBAN" panose="02000000000000000000" pitchFamily="2" charset="0"/>
              </a:rPr>
              <a:t>বনভূমিকে</a:t>
            </a:r>
            <a:r>
              <a:rPr lang="bn-IN" sz="2800" dirty="0">
                <a:solidFill>
                  <a:prstClr val="black"/>
                </a:solidFill>
                <a:latin typeface="NikoshBAN" panose="02000000000000000000" pitchFamily="2" charset="0"/>
                <a:cs typeface="NikoshBAN" panose="02000000000000000000" pitchFamily="2" charset="0"/>
              </a:rPr>
              <a:t> কয় ভাগে ভাগ করা হয়েছে ?</a:t>
            </a:r>
            <a:r>
              <a:rPr lang="en-US" sz="2800" dirty="0">
                <a:solidFill>
                  <a:prstClr val="black"/>
                </a:solidFill>
                <a:latin typeface="NikoshBAN" panose="02000000000000000000" pitchFamily="2" charset="0"/>
                <a:cs typeface="NikoshBAN" panose="02000000000000000000" pitchFamily="2" charset="0"/>
              </a:rPr>
              <a:t> </a:t>
            </a:r>
            <a:r>
              <a:rPr lang="bn-IN" sz="2800" dirty="0">
                <a:ln w="0"/>
                <a:solidFill>
                  <a:prstClr val="black"/>
                </a:solidFill>
                <a:effectLst>
                  <a:outerShdw blurRad="38100" dist="19050" dir="2700000" algn="tl" rotWithShape="0">
                    <a:prstClr val="black">
                      <a:alpha val="40000"/>
                    </a:prstClr>
                  </a:outerShdw>
                </a:effectLst>
                <a:latin typeface="NikoshBAN" panose="02000000000000000000" pitchFamily="2" charset="0"/>
                <a:cs typeface="NikoshBAN" panose="02000000000000000000" pitchFamily="2" charset="0"/>
              </a:rPr>
              <a:t> </a:t>
            </a:r>
            <a:endParaRPr lang="en-US" sz="2800" dirty="0">
              <a:ln w="0"/>
              <a:solidFill>
                <a:prstClr val="black"/>
              </a:solidFill>
              <a:effectLst>
                <a:outerShdw blurRad="38100" dist="19050" dir="2700000" algn="tl" rotWithShape="0">
                  <a:prstClr val="black">
                    <a:alpha val="40000"/>
                  </a:prstClr>
                </a:outerShdw>
              </a:effectLst>
              <a:latin typeface="NikoshBAN" panose="02000000000000000000" pitchFamily="2" charset="0"/>
              <a:cs typeface="NikoshBAN" panose="02000000000000000000" pitchFamily="2" charset="0"/>
            </a:endParaRPr>
          </a:p>
        </p:txBody>
      </p:sp>
      <p:sp>
        <p:nvSpPr>
          <p:cNvPr id="7" name="Rectangle 6"/>
          <p:cNvSpPr/>
          <p:nvPr/>
        </p:nvSpPr>
        <p:spPr>
          <a:xfrm>
            <a:off x="886263" y="2751965"/>
            <a:ext cx="7118253" cy="523220"/>
          </a:xfrm>
          <a:prstGeom prst="rect">
            <a:avLst/>
          </a:prstGeom>
        </p:spPr>
        <p:txBody>
          <a:bodyPr wrap="square">
            <a:spAutoFit/>
          </a:bodyPr>
          <a:lstStyle/>
          <a:p>
            <a:r>
              <a:rPr lang="bn-IN" sz="2800" dirty="0">
                <a:ln w="0"/>
                <a:solidFill>
                  <a:prstClr val="black"/>
                </a:solidFill>
                <a:latin typeface="NikoshBAN" panose="02000000000000000000" pitchFamily="2" charset="0"/>
                <a:cs typeface="NikoshBAN" panose="02000000000000000000" pitchFamily="2" charset="0"/>
              </a:rPr>
              <a:t>৩.ভাওয়াল ও মধুপুর বনভূমি কোন ধরণের বনাঞ্চল ?  </a:t>
            </a:r>
            <a:endParaRPr lang="en-US" sz="2800" dirty="0">
              <a:ln w="0"/>
              <a:solidFill>
                <a:prstClr val="black"/>
              </a:solidFill>
              <a:latin typeface="NikoshBAN" panose="02000000000000000000" pitchFamily="2" charset="0"/>
              <a:cs typeface="NikoshBAN" panose="02000000000000000000" pitchFamily="2" charset="0"/>
            </a:endParaRPr>
          </a:p>
        </p:txBody>
      </p:sp>
      <p:sp>
        <p:nvSpPr>
          <p:cNvPr id="8" name="Rectangle 7"/>
          <p:cNvSpPr/>
          <p:nvPr/>
        </p:nvSpPr>
        <p:spPr>
          <a:xfrm>
            <a:off x="965001" y="3342809"/>
            <a:ext cx="7827308" cy="523220"/>
          </a:xfrm>
          <a:prstGeom prst="rect">
            <a:avLst/>
          </a:prstGeom>
        </p:spPr>
        <p:txBody>
          <a:bodyPr wrap="square">
            <a:spAutoFit/>
          </a:bodyPr>
          <a:lstStyle/>
          <a:p>
            <a:r>
              <a:rPr lang="bn-IN" sz="2800" dirty="0">
                <a:ln w="0"/>
                <a:solidFill>
                  <a:prstClr val="black"/>
                </a:solidFill>
                <a:latin typeface="NikoshBAN" panose="02000000000000000000" pitchFamily="2" charset="0"/>
                <a:cs typeface="NikoshBAN" panose="02000000000000000000" pitchFamily="2" charset="0"/>
              </a:rPr>
              <a:t>৪.সুন্দরবন খুলনা বিভাগের কত বর্গকিলোমিটার এলাকা জুড়ে?   </a:t>
            </a:r>
            <a:endParaRPr lang="en-US" sz="2800" dirty="0">
              <a:ln w="0"/>
              <a:solidFill>
                <a:prstClr val="black"/>
              </a:solidFill>
              <a:latin typeface="NikoshBAN" panose="02000000000000000000" pitchFamily="2" charset="0"/>
              <a:cs typeface="NikoshBAN" panose="02000000000000000000" pitchFamily="2" charset="0"/>
            </a:endParaRPr>
          </a:p>
        </p:txBody>
      </p:sp>
      <p:sp>
        <p:nvSpPr>
          <p:cNvPr id="9" name="Rectangle 8"/>
          <p:cNvSpPr/>
          <p:nvPr/>
        </p:nvSpPr>
        <p:spPr>
          <a:xfrm>
            <a:off x="840948" y="4398249"/>
            <a:ext cx="7461548" cy="523220"/>
          </a:xfrm>
          <a:prstGeom prst="rect">
            <a:avLst/>
          </a:prstGeom>
        </p:spPr>
        <p:txBody>
          <a:bodyPr wrap="square">
            <a:spAutoFit/>
          </a:bodyPr>
          <a:lstStyle/>
          <a:p>
            <a:r>
              <a:rPr lang="bn-IN" sz="2800" dirty="0">
                <a:ln w="0"/>
                <a:solidFill>
                  <a:prstClr val="black"/>
                </a:solidFill>
                <a:latin typeface="NikoshBAN" panose="02000000000000000000" pitchFamily="2" charset="0"/>
                <a:cs typeface="NikoshBAN" panose="02000000000000000000" pitchFamily="2" charset="0"/>
              </a:rPr>
              <a:t>৬.জীববৈচিত্র্য রক্ষা, ভূমিক্ষয় রোধ কোন ধরণের গুরুত্ব ? </a:t>
            </a:r>
            <a:endParaRPr lang="en-US" sz="2800" dirty="0">
              <a:ln w="0"/>
              <a:solidFill>
                <a:prstClr val="black"/>
              </a:solidFill>
              <a:latin typeface="NikoshBAN" panose="02000000000000000000" pitchFamily="2" charset="0"/>
              <a:cs typeface="NikoshBAN" panose="02000000000000000000" pitchFamily="2" charset="0"/>
            </a:endParaRPr>
          </a:p>
        </p:txBody>
      </p:sp>
      <p:sp>
        <p:nvSpPr>
          <p:cNvPr id="10" name="Rectangle 9"/>
          <p:cNvSpPr/>
          <p:nvPr/>
        </p:nvSpPr>
        <p:spPr>
          <a:xfrm>
            <a:off x="855929" y="3867698"/>
            <a:ext cx="7982053" cy="584775"/>
          </a:xfrm>
          <a:prstGeom prst="rect">
            <a:avLst/>
          </a:prstGeom>
        </p:spPr>
        <p:txBody>
          <a:bodyPr wrap="square">
            <a:spAutoFit/>
          </a:bodyPr>
          <a:lstStyle/>
          <a:p>
            <a:r>
              <a:rPr lang="bn-IN" sz="3200" dirty="0">
                <a:ln w="0"/>
                <a:solidFill>
                  <a:prstClr val="black"/>
                </a:solidFill>
                <a:latin typeface="NikoshBAN" panose="02000000000000000000" pitchFamily="2" charset="0"/>
                <a:cs typeface="NikoshBAN" panose="02000000000000000000" pitchFamily="2" charset="0"/>
              </a:rPr>
              <a:t>৫. </a:t>
            </a:r>
            <a:r>
              <a:rPr lang="en-US" sz="2800" dirty="0" err="1">
                <a:ln w="0"/>
                <a:solidFill>
                  <a:prstClr val="black"/>
                </a:solidFill>
                <a:latin typeface="NikoshBAN" panose="02000000000000000000" pitchFamily="2" charset="0"/>
                <a:cs typeface="NikoshBAN" panose="02000000000000000000" pitchFamily="2" charset="0"/>
              </a:rPr>
              <a:t>ক্রন্তীয়</a:t>
            </a:r>
            <a:r>
              <a:rPr lang="en-US" sz="2800" dirty="0">
                <a:ln w="0"/>
                <a:solidFill>
                  <a:prstClr val="black"/>
                </a:solidFill>
                <a:latin typeface="NikoshBAN" panose="02000000000000000000" pitchFamily="2" charset="0"/>
                <a:cs typeface="NikoshBAN" panose="02000000000000000000" pitchFamily="2" charset="0"/>
              </a:rPr>
              <a:t> </a:t>
            </a:r>
            <a:r>
              <a:rPr lang="en-US" sz="2800" dirty="0" err="1">
                <a:ln w="0"/>
                <a:solidFill>
                  <a:prstClr val="black"/>
                </a:solidFill>
                <a:latin typeface="NikoshBAN" panose="02000000000000000000" pitchFamily="2" charset="0"/>
                <a:cs typeface="NikoshBAN" panose="02000000000000000000" pitchFamily="2" charset="0"/>
              </a:rPr>
              <a:t>চিরহরি</a:t>
            </a:r>
            <a:r>
              <a:rPr lang="en-US" sz="2800" dirty="0">
                <a:ln w="0"/>
                <a:solidFill>
                  <a:prstClr val="black"/>
                </a:solidFill>
                <a:latin typeface="NikoshBAN" panose="02000000000000000000" pitchFamily="2" charset="0"/>
                <a:cs typeface="NikoshBAN" panose="02000000000000000000" pitchFamily="2" charset="0"/>
              </a:rPr>
              <a:t>ৎ </a:t>
            </a:r>
            <a:r>
              <a:rPr lang="en-US" sz="2800" dirty="0" err="1">
                <a:ln w="0"/>
                <a:solidFill>
                  <a:prstClr val="black"/>
                </a:solidFill>
                <a:latin typeface="NikoshBAN" panose="02000000000000000000" pitchFamily="2" charset="0"/>
                <a:cs typeface="NikoshBAN" panose="02000000000000000000" pitchFamily="2" charset="0"/>
              </a:rPr>
              <a:t>এবং</a:t>
            </a:r>
            <a:r>
              <a:rPr lang="en-US" sz="2800" dirty="0">
                <a:ln w="0"/>
                <a:solidFill>
                  <a:prstClr val="black"/>
                </a:solidFill>
                <a:latin typeface="NikoshBAN" panose="02000000000000000000" pitchFamily="2" charset="0"/>
                <a:cs typeface="NikoshBAN" panose="02000000000000000000" pitchFamily="2" charset="0"/>
              </a:rPr>
              <a:t> </a:t>
            </a:r>
            <a:r>
              <a:rPr lang="en-US" sz="2800" dirty="0" err="1">
                <a:ln w="0"/>
                <a:solidFill>
                  <a:prstClr val="black"/>
                </a:solidFill>
                <a:latin typeface="NikoshBAN" panose="02000000000000000000" pitchFamily="2" charset="0"/>
                <a:cs typeface="NikoshBAN" panose="02000000000000000000" pitchFamily="2" charset="0"/>
              </a:rPr>
              <a:t>পাতাঝরা</a:t>
            </a:r>
            <a:r>
              <a:rPr lang="en-US" sz="2800" dirty="0">
                <a:ln w="0"/>
                <a:solidFill>
                  <a:prstClr val="black"/>
                </a:solidFill>
                <a:latin typeface="NikoshBAN" panose="02000000000000000000" pitchFamily="2" charset="0"/>
                <a:cs typeface="NikoshBAN" panose="02000000000000000000" pitchFamily="2" charset="0"/>
              </a:rPr>
              <a:t> </a:t>
            </a:r>
            <a:r>
              <a:rPr lang="en-US" sz="2800" dirty="0" err="1">
                <a:ln w="0"/>
                <a:solidFill>
                  <a:prstClr val="black"/>
                </a:solidFill>
                <a:latin typeface="NikoshBAN" panose="02000000000000000000" pitchFamily="2" charset="0"/>
                <a:cs typeface="NikoshBAN" panose="02000000000000000000" pitchFamily="2" charset="0"/>
              </a:rPr>
              <a:t>গাছের</a:t>
            </a:r>
            <a:r>
              <a:rPr lang="en-US" sz="2800" dirty="0">
                <a:ln w="0"/>
                <a:solidFill>
                  <a:prstClr val="black"/>
                </a:solidFill>
                <a:latin typeface="NikoshBAN" panose="02000000000000000000" pitchFamily="2" charset="0"/>
                <a:cs typeface="NikoshBAN" panose="02000000000000000000" pitchFamily="2" charset="0"/>
              </a:rPr>
              <a:t> </a:t>
            </a:r>
            <a:r>
              <a:rPr lang="en-US" sz="2800" dirty="0" err="1">
                <a:ln w="0"/>
                <a:solidFill>
                  <a:prstClr val="black"/>
                </a:solidFill>
                <a:latin typeface="NikoshBAN" panose="02000000000000000000" pitchFamily="2" charset="0"/>
                <a:cs typeface="NikoshBAN" panose="02000000000000000000" pitchFamily="2" charset="0"/>
              </a:rPr>
              <a:t>বনভূমি</a:t>
            </a:r>
            <a:r>
              <a:rPr lang="bn-IN" sz="2800" dirty="0">
                <a:ln w="0"/>
                <a:solidFill>
                  <a:prstClr val="black"/>
                </a:solidFill>
                <a:latin typeface="NikoshBAN" panose="02000000000000000000" pitchFamily="2" charset="0"/>
                <a:cs typeface="NikoshBAN" panose="02000000000000000000" pitchFamily="2" charset="0"/>
              </a:rPr>
              <a:t>র ২টি বৃক্ষের নাম বল। </a:t>
            </a:r>
            <a:endParaRPr lang="en-US" sz="2800" dirty="0">
              <a:ln w="0"/>
              <a:solidFill>
                <a:prstClr val="black"/>
              </a:solidFill>
              <a:latin typeface="NikoshBAN" panose="02000000000000000000" pitchFamily="2" charset="0"/>
              <a:cs typeface="NikoshBAN" panose="02000000000000000000" pitchFamily="2" charset="0"/>
            </a:endParaRPr>
          </a:p>
        </p:txBody>
      </p:sp>
      <p:sp>
        <p:nvSpPr>
          <p:cNvPr id="11" name="Rectangle 10"/>
          <p:cNvSpPr/>
          <p:nvPr/>
        </p:nvSpPr>
        <p:spPr>
          <a:xfrm>
            <a:off x="956595" y="4911263"/>
            <a:ext cx="7461548" cy="523220"/>
          </a:xfrm>
          <a:prstGeom prst="rect">
            <a:avLst/>
          </a:prstGeom>
        </p:spPr>
        <p:txBody>
          <a:bodyPr wrap="square">
            <a:spAutoFit/>
          </a:bodyPr>
          <a:lstStyle/>
          <a:p>
            <a:r>
              <a:rPr lang="bn-IN" sz="2800" dirty="0">
                <a:ln w="0"/>
                <a:solidFill>
                  <a:prstClr val="black"/>
                </a:solidFill>
                <a:latin typeface="NikoshBAN" panose="02000000000000000000" pitchFamily="2" charset="0"/>
                <a:cs typeface="NikoshBAN" panose="02000000000000000000" pitchFamily="2" charset="0"/>
              </a:rPr>
              <a:t>৭.কাগজ, রেয়ন, দিয়াশলাই কোন ধরণের গুরুত্ব ? </a:t>
            </a:r>
            <a:endParaRPr lang="en-US" sz="2800" dirty="0">
              <a:ln w="0"/>
              <a:solidFill>
                <a:prstClr val="black"/>
              </a:solidFill>
              <a:latin typeface="NikoshBAN" panose="02000000000000000000" pitchFamily="2" charset="0"/>
              <a:cs typeface="NikoshBAN" panose="02000000000000000000" pitchFamily="2" charset="0"/>
            </a:endParaRPr>
          </a:p>
        </p:txBody>
      </p:sp>
      <p:sp>
        <p:nvSpPr>
          <p:cNvPr id="12" name="Rectangle 11"/>
          <p:cNvSpPr/>
          <p:nvPr/>
        </p:nvSpPr>
        <p:spPr>
          <a:xfrm>
            <a:off x="1008482" y="5376774"/>
            <a:ext cx="6659690" cy="523220"/>
          </a:xfrm>
          <a:prstGeom prst="rect">
            <a:avLst/>
          </a:prstGeom>
        </p:spPr>
        <p:txBody>
          <a:bodyPr wrap="square">
            <a:spAutoFit/>
          </a:bodyPr>
          <a:lstStyle/>
          <a:p>
            <a:r>
              <a:rPr lang="bn-IN" sz="2800" dirty="0">
                <a:ln w="0"/>
                <a:solidFill>
                  <a:prstClr val="black"/>
                </a:solidFill>
                <a:latin typeface="NikoshBAN" panose="02000000000000000000" pitchFamily="2" charset="0"/>
                <a:cs typeface="NikoshBAN" panose="02000000000000000000" pitchFamily="2" charset="0"/>
              </a:rPr>
              <a:t>৮.চামড়া, শিং , পশম কোন ধরণের গুরুত্ব ?  </a:t>
            </a:r>
            <a:endParaRPr lang="en-US" sz="2800" dirty="0">
              <a:ln w="0"/>
              <a:solidFill>
                <a:prstClr val="black"/>
              </a:solidFill>
              <a:latin typeface="NikoshBAN" panose="02000000000000000000" pitchFamily="2" charset="0"/>
              <a:cs typeface="NikoshBAN" panose="02000000000000000000" pitchFamily="2" charset="0"/>
            </a:endParaRPr>
          </a:p>
        </p:txBody>
      </p:sp>
      <p:sp>
        <p:nvSpPr>
          <p:cNvPr id="13" name="Rectangle 12"/>
          <p:cNvSpPr/>
          <p:nvPr/>
        </p:nvSpPr>
        <p:spPr>
          <a:xfrm>
            <a:off x="8742734" y="1205159"/>
            <a:ext cx="1792268" cy="523220"/>
          </a:xfrm>
          <a:prstGeom prst="rect">
            <a:avLst/>
          </a:prstGeom>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ln>
          <a:effec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bn-IN" sz="2800" b="0" i="0" u="none" strike="noStrike" kern="0" cap="none" spc="0" normalizeH="0" baseline="0" noProof="0" dirty="0" smtClean="0">
                <a:ln w="0"/>
                <a:solidFill>
                  <a:prstClr val="black"/>
                </a:solidFill>
                <a:effectLst/>
                <a:uLnTx/>
                <a:uFillTx/>
                <a:latin typeface="NikoshBAN" panose="02000000000000000000" pitchFamily="2" charset="0"/>
                <a:ea typeface="+mn-ea"/>
                <a:cs typeface="NikoshBAN" panose="02000000000000000000" pitchFamily="2" charset="0"/>
              </a:rPr>
              <a:t>উত্তর _ ১৭%  </a:t>
            </a:r>
            <a:endParaRPr kumimoji="0" lang="en-US" sz="2800" b="0" i="0" u="none" strike="noStrike" kern="0" cap="none" spc="0" normalizeH="0" baseline="0" noProof="0" dirty="0">
              <a:ln w="0"/>
              <a:solidFill>
                <a:prstClr val="black"/>
              </a:solidFill>
              <a:effectLst/>
              <a:uLnTx/>
              <a:uFillTx/>
              <a:latin typeface="NikoshBAN" panose="02000000000000000000" pitchFamily="2" charset="0"/>
              <a:ea typeface="+mn-ea"/>
              <a:cs typeface="NikoshBAN" panose="02000000000000000000" pitchFamily="2" charset="0"/>
            </a:endParaRPr>
          </a:p>
        </p:txBody>
      </p:sp>
      <p:sp>
        <p:nvSpPr>
          <p:cNvPr id="14" name="Rectangle 13"/>
          <p:cNvSpPr/>
          <p:nvPr/>
        </p:nvSpPr>
        <p:spPr>
          <a:xfrm>
            <a:off x="8742521" y="1795362"/>
            <a:ext cx="2073620" cy="523220"/>
          </a:xfrm>
          <a:prstGeom prst="rect">
            <a:avLst/>
          </a:prstGeom>
          <a:gradFill rotWithShape="1">
            <a:gsLst>
              <a:gs pos="0">
                <a:srgbClr val="5B9BD5">
                  <a:lumMod val="110000"/>
                  <a:satMod val="105000"/>
                  <a:tint val="67000"/>
                </a:srgbClr>
              </a:gs>
              <a:gs pos="50000">
                <a:srgbClr val="5B9BD5">
                  <a:lumMod val="105000"/>
                  <a:satMod val="103000"/>
                  <a:tint val="73000"/>
                </a:srgbClr>
              </a:gs>
              <a:gs pos="100000">
                <a:srgbClr val="5B9BD5">
                  <a:lumMod val="105000"/>
                  <a:satMod val="109000"/>
                  <a:tint val="81000"/>
                </a:srgbClr>
              </a:gs>
            </a:gsLst>
            <a:lin ang="5400000" scaled="0"/>
          </a:gradFill>
          <a:ln w="6350" cap="flat" cmpd="sng" algn="ctr">
            <a:solidFill>
              <a:srgbClr val="5B9BD5"/>
            </a:solidFill>
            <a:prstDash val="solid"/>
            <a:miter lim="800000"/>
          </a:ln>
          <a:effec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bn-IN" sz="28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উত্তর _ ৩ ভাগে  </a:t>
            </a:r>
            <a:endParaRPr kumimoji="0" lang="en-US" sz="28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endParaRPr>
          </a:p>
        </p:txBody>
      </p:sp>
      <p:sp>
        <p:nvSpPr>
          <p:cNvPr id="15" name="Rectangle 14"/>
          <p:cNvSpPr/>
          <p:nvPr/>
        </p:nvSpPr>
        <p:spPr>
          <a:xfrm>
            <a:off x="8729089" y="2667985"/>
            <a:ext cx="2791072" cy="523220"/>
          </a:xfrm>
          <a:prstGeom prst="rect">
            <a:avLst/>
          </a:prstGeom>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ln>
          <a:effec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bn-IN" sz="2800" b="0" i="0" u="none" strike="noStrike" kern="0" cap="none" spc="0" normalizeH="0" baseline="0" noProof="0" dirty="0" smtClean="0">
                <a:ln w="0"/>
                <a:solidFill>
                  <a:prstClr val="black"/>
                </a:solidFill>
                <a:effectLst/>
                <a:uLnTx/>
                <a:uFillTx/>
                <a:latin typeface="NikoshBAN" panose="02000000000000000000" pitchFamily="2" charset="0"/>
                <a:ea typeface="+mn-ea"/>
                <a:cs typeface="NikoshBAN" panose="02000000000000000000" pitchFamily="2" charset="0"/>
              </a:rPr>
              <a:t>উত্তর –ক্রান্তিয় পাতাঝরা </a:t>
            </a:r>
            <a:endParaRPr kumimoji="0" lang="en-US" sz="2800" b="0" i="0" u="none" strike="noStrike" kern="0" cap="none" spc="0" normalizeH="0" baseline="0" noProof="0" dirty="0">
              <a:ln w="0"/>
              <a:solidFill>
                <a:prstClr val="black"/>
              </a:solidFill>
              <a:effectLst/>
              <a:uLnTx/>
              <a:uFillTx/>
              <a:latin typeface="NikoshBAN" panose="02000000000000000000" pitchFamily="2" charset="0"/>
              <a:ea typeface="+mn-ea"/>
              <a:cs typeface="NikoshBAN" panose="02000000000000000000" pitchFamily="2" charset="0"/>
            </a:endParaRPr>
          </a:p>
        </p:txBody>
      </p:sp>
      <p:sp>
        <p:nvSpPr>
          <p:cNvPr id="16" name="Rectangle 15"/>
          <p:cNvSpPr/>
          <p:nvPr/>
        </p:nvSpPr>
        <p:spPr>
          <a:xfrm>
            <a:off x="8716513" y="3287816"/>
            <a:ext cx="2777004" cy="523220"/>
          </a:xfrm>
          <a:prstGeom prst="rect">
            <a:avLst/>
          </a:prstGeom>
          <a:gradFill rotWithShape="1">
            <a:gsLst>
              <a:gs pos="0">
                <a:srgbClr val="5B9BD5">
                  <a:lumMod val="110000"/>
                  <a:satMod val="105000"/>
                  <a:tint val="67000"/>
                </a:srgbClr>
              </a:gs>
              <a:gs pos="50000">
                <a:srgbClr val="5B9BD5">
                  <a:lumMod val="105000"/>
                  <a:satMod val="103000"/>
                  <a:tint val="73000"/>
                </a:srgbClr>
              </a:gs>
              <a:gs pos="100000">
                <a:srgbClr val="5B9BD5">
                  <a:lumMod val="105000"/>
                  <a:satMod val="109000"/>
                  <a:tint val="81000"/>
                </a:srgbClr>
              </a:gs>
            </a:gsLst>
            <a:lin ang="5400000" scaled="0"/>
          </a:gradFill>
          <a:ln w="6350" cap="flat" cmpd="sng" algn="ctr">
            <a:solidFill>
              <a:srgbClr val="5B9BD5"/>
            </a:solidFill>
            <a:prstDash val="solid"/>
            <a:miter lim="800000"/>
          </a:ln>
          <a:effec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bn-IN" sz="2800" b="0" i="0" u="none" strike="noStrike" kern="0" cap="none" spc="0" normalizeH="0" baseline="0" noProof="0" dirty="0" smtClean="0">
                <a:ln w="0"/>
                <a:solidFill>
                  <a:prstClr val="black"/>
                </a:solidFill>
                <a:effectLst/>
                <a:uLnTx/>
                <a:uFillTx/>
                <a:latin typeface="NikoshBAN" panose="02000000000000000000" pitchFamily="2" charset="0"/>
                <a:ea typeface="+mn-ea"/>
                <a:cs typeface="NikoshBAN" panose="02000000000000000000" pitchFamily="2" charset="0"/>
              </a:rPr>
              <a:t>উত্তর –৬,০০০ ব.কিমি  </a:t>
            </a:r>
            <a:endParaRPr kumimoji="0" lang="en-US" sz="2800" b="0" i="0" u="none" strike="noStrike" kern="0" cap="none" spc="0" normalizeH="0" baseline="0" noProof="0" dirty="0">
              <a:ln w="0"/>
              <a:solidFill>
                <a:prstClr val="black"/>
              </a:solidFill>
              <a:effectLst/>
              <a:uLnTx/>
              <a:uFillTx/>
              <a:latin typeface="NikoshBAN" panose="02000000000000000000" pitchFamily="2" charset="0"/>
              <a:ea typeface="+mn-ea"/>
              <a:cs typeface="NikoshBAN" panose="02000000000000000000" pitchFamily="2" charset="0"/>
            </a:endParaRPr>
          </a:p>
        </p:txBody>
      </p:sp>
      <p:sp>
        <p:nvSpPr>
          <p:cNvPr id="17" name="Rectangle 16"/>
          <p:cNvSpPr/>
          <p:nvPr/>
        </p:nvSpPr>
        <p:spPr>
          <a:xfrm>
            <a:off x="8702018" y="3878873"/>
            <a:ext cx="2819208" cy="523220"/>
          </a:xfrm>
          <a:prstGeom prst="rect">
            <a:avLst/>
          </a:prstGeom>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ln>
          <a:effec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bn-IN" sz="2800" b="0" i="0" u="none" strike="noStrike" kern="0" cap="none" spc="0" normalizeH="0" baseline="0" noProof="0" dirty="0" smtClean="0">
                <a:ln w="0"/>
                <a:solidFill>
                  <a:prstClr val="black"/>
                </a:solidFill>
                <a:effectLst/>
                <a:uLnTx/>
                <a:uFillTx/>
                <a:latin typeface="NikoshBAN" panose="02000000000000000000" pitchFamily="2" charset="0"/>
                <a:ea typeface="+mn-ea"/>
                <a:cs typeface="NikoshBAN" panose="02000000000000000000" pitchFamily="2" charset="0"/>
              </a:rPr>
              <a:t>উত্তর –চাপালিশ,ময়না   </a:t>
            </a:r>
            <a:endParaRPr kumimoji="0" lang="en-US" sz="2800" b="0" i="0" u="none" strike="noStrike" kern="0" cap="none" spc="0" normalizeH="0" baseline="0" noProof="0" dirty="0">
              <a:ln w="0"/>
              <a:solidFill>
                <a:prstClr val="black"/>
              </a:solidFill>
              <a:effectLst/>
              <a:uLnTx/>
              <a:uFillTx/>
              <a:latin typeface="NikoshBAN" panose="02000000000000000000" pitchFamily="2" charset="0"/>
              <a:ea typeface="+mn-ea"/>
              <a:cs typeface="NikoshBAN" panose="02000000000000000000" pitchFamily="2" charset="0"/>
            </a:endParaRPr>
          </a:p>
        </p:txBody>
      </p:sp>
      <p:sp>
        <p:nvSpPr>
          <p:cNvPr id="18" name="Rectangle 17"/>
          <p:cNvSpPr/>
          <p:nvPr/>
        </p:nvSpPr>
        <p:spPr>
          <a:xfrm>
            <a:off x="8689443" y="4470141"/>
            <a:ext cx="2819208" cy="523220"/>
          </a:xfrm>
          <a:prstGeom prst="rect">
            <a:avLst/>
          </a:prstGeom>
          <a:gradFill rotWithShape="1">
            <a:gsLst>
              <a:gs pos="0">
                <a:srgbClr val="5B9BD5">
                  <a:lumMod val="110000"/>
                  <a:satMod val="105000"/>
                  <a:tint val="67000"/>
                </a:srgbClr>
              </a:gs>
              <a:gs pos="50000">
                <a:srgbClr val="5B9BD5">
                  <a:lumMod val="105000"/>
                  <a:satMod val="103000"/>
                  <a:tint val="73000"/>
                </a:srgbClr>
              </a:gs>
              <a:gs pos="100000">
                <a:srgbClr val="5B9BD5">
                  <a:lumMod val="105000"/>
                  <a:satMod val="109000"/>
                  <a:tint val="81000"/>
                </a:srgbClr>
              </a:gs>
            </a:gsLst>
            <a:lin ang="5400000" scaled="0"/>
          </a:gradFill>
          <a:ln w="6350" cap="flat" cmpd="sng" algn="ctr">
            <a:solidFill>
              <a:srgbClr val="5B9BD5"/>
            </a:solidFill>
            <a:prstDash val="solid"/>
            <a:miter lim="800000"/>
          </a:ln>
          <a:effec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bn-IN" sz="2800" b="0" i="0" u="none" strike="noStrike" kern="0" cap="none" spc="0" normalizeH="0" baseline="0" noProof="0" dirty="0" smtClean="0">
                <a:ln w="0"/>
                <a:solidFill>
                  <a:prstClr val="black"/>
                </a:solidFill>
                <a:effectLst/>
                <a:uLnTx/>
                <a:uFillTx/>
                <a:latin typeface="NikoshBAN" panose="02000000000000000000" pitchFamily="2" charset="0"/>
                <a:ea typeface="+mn-ea"/>
                <a:cs typeface="NikoshBAN" panose="02000000000000000000" pitchFamily="2" charset="0"/>
              </a:rPr>
              <a:t>উত্তর –প্রকৃতিক গুরুত্ব   </a:t>
            </a:r>
            <a:endParaRPr kumimoji="0" lang="en-US" sz="2800" b="0" i="0" u="none" strike="noStrike" kern="0" cap="none" spc="0" normalizeH="0" baseline="0" noProof="0" dirty="0">
              <a:ln w="0"/>
              <a:solidFill>
                <a:prstClr val="black"/>
              </a:solidFill>
              <a:effectLst/>
              <a:uLnTx/>
              <a:uFillTx/>
              <a:latin typeface="NikoshBAN" panose="02000000000000000000" pitchFamily="2" charset="0"/>
              <a:ea typeface="+mn-ea"/>
              <a:cs typeface="NikoshBAN" panose="02000000000000000000" pitchFamily="2" charset="0"/>
            </a:endParaRPr>
          </a:p>
        </p:txBody>
      </p:sp>
      <p:sp>
        <p:nvSpPr>
          <p:cNvPr id="19" name="Rectangle 18"/>
          <p:cNvSpPr/>
          <p:nvPr/>
        </p:nvSpPr>
        <p:spPr>
          <a:xfrm>
            <a:off x="8690084" y="5032849"/>
            <a:ext cx="2819208" cy="523220"/>
          </a:xfrm>
          <a:prstGeom prst="rect">
            <a:avLst/>
          </a:prstGeom>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ln>
          <a:effec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bn-IN" sz="2800" b="0" i="0" u="none" strike="noStrike" kern="0" cap="none" spc="0" normalizeH="0" baseline="0" noProof="0" dirty="0" smtClean="0">
                <a:ln w="0"/>
                <a:solidFill>
                  <a:prstClr val="black"/>
                </a:solidFill>
                <a:effectLst/>
                <a:uLnTx/>
                <a:uFillTx/>
                <a:latin typeface="NikoshBAN" panose="02000000000000000000" pitchFamily="2" charset="0"/>
                <a:ea typeface="+mn-ea"/>
                <a:cs typeface="NikoshBAN" panose="02000000000000000000" pitchFamily="2" charset="0"/>
              </a:rPr>
              <a:t>উত্তর –শিল্পের উন্নতি   </a:t>
            </a:r>
            <a:endParaRPr kumimoji="0" lang="en-US" sz="2800" b="0" i="0" u="none" strike="noStrike" kern="0" cap="none" spc="0" normalizeH="0" baseline="0" noProof="0" dirty="0">
              <a:ln w="0"/>
              <a:solidFill>
                <a:prstClr val="black"/>
              </a:solidFill>
              <a:effectLst/>
              <a:uLnTx/>
              <a:uFillTx/>
              <a:latin typeface="NikoshBAN" panose="02000000000000000000" pitchFamily="2" charset="0"/>
              <a:ea typeface="+mn-ea"/>
              <a:cs typeface="NikoshBAN" panose="02000000000000000000" pitchFamily="2" charset="0"/>
            </a:endParaRPr>
          </a:p>
        </p:txBody>
      </p:sp>
      <p:sp>
        <p:nvSpPr>
          <p:cNvPr id="20" name="Rectangle 19"/>
          <p:cNvSpPr/>
          <p:nvPr/>
        </p:nvSpPr>
        <p:spPr>
          <a:xfrm>
            <a:off x="8689870" y="5593639"/>
            <a:ext cx="2819208" cy="954107"/>
          </a:xfrm>
          <a:prstGeom prst="rect">
            <a:avLst/>
          </a:prstGeom>
          <a:gradFill rotWithShape="1">
            <a:gsLst>
              <a:gs pos="0">
                <a:srgbClr val="5B9BD5">
                  <a:lumMod val="110000"/>
                  <a:satMod val="105000"/>
                  <a:tint val="67000"/>
                </a:srgbClr>
              </a:gs>
              <a:gs pos="50000">
                <a:srgbClr val="5B9BD5">
                  <a:lumMod val="105000"/>
                  <a:satMod val="103000"/>
                  <a:tint val="73000"/>
                </a:srgbClr>
              </a:gs>
              <a:gs pos="100000">
                <a:srgbClr val="5B9BD5">
                  <a:lumMod val="105000"/>
                  <a:satMod val="109000"/>
                  <a:tint val="81000"/>
                </a:srgbClr>
              </a:gs>
            </a:gsLst>
            <a:lin ang="5400000" scaled="0"/>
          </a:gradFill>
          <a:ln w="6350" cap="flat" cmpd="sng" algn="ctr">
            <a:solidFill>
              <a:srgbClr val="5B9BD5"/>
            </a:solidFill>
            <a:prstDash val="solid"/>
            <a:miter lim="800000"/>
          </a:ln>
          <a:effec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bn-IN" sz="2800" b="0" i="0" u="none" strike="noStrike" kern="0" cap="none" spc="0" normalizeH="0" baseline="0" noProof="0" dirty="0" smtClean="0">
                <a:ln w="0"/>
                <a:solidFill>
                  <a:prstClr val="black"/>
                </a:solidFill>
                <a:effectLst/>
                <a:uLnTx/>
                <a:uFillTx/>
                <a:latin typeface="NikoshBAN" panose="02000000000000000000" pitchFamily="2" charset="0"/>
                <a:ea typeface="+mn-ea"/>
                <a:cs typeface="NikoshBAN" panose="02000000000000000000" pitchFamily="2" charset="0"/>
              </a:rPr>
              <a:t>উত্তর –বৈদেশিক মুদ্রা</a:t>
            </a:r>
          </a:p>
          <a:p>
            <a:pPr marL="0" marR="0" lvl="0" indent="0" defTabSz="914400" eaLnBrk="1" fontAlgn="auto" latinLnBrk="0" hangingPunct="1">
              <a:lnSpc>
                <a:spcPct val="100000"/>
              </a:lnSpc>
              <a:spcBef>
                <a:spcPts val="0"/>
              </a:spcBef>
              <a:spcAft>
                <a:spcPts val="0"/>
              </a:spcAft>
              <a:buClrTx/>
              <a:buSzTx/>
              <a:buFontTx/>
              <a:buNone/>
              <a:tabLst/>
              <a:defRPr/>
            </a:pPr>
            <a:r>
              <a:rPr kumimoji="0" lang="bn-IN" sz="2800" b="0" i="0" u="none" strike="noStrike" kern="0" cap="none" spc="0" normalizeH="0" baseline="0" noProof="0" dirty="0" smtClean="0">
                <a:ln w="0"/>
                <a:solidFill>
                  <a:prstClr val="black"/>
                </a:solidFill>
                <a:effectLst/>
                <a:uLnTx/>
                <a:uFillTx/>
                <a:latin typeface="NikoshBAN" panose="02000000000000000000" pitchFamily="2" charset="0"/>
                <a:ea typeface="+mn-ea"/>
                <a:cs typeface="NikoshBAN" panose="02000000000000000000" pitchFamily="2" charset="0"/>
              </a:rPr>
              <a:t>         অর্জন   </a:t>
            </a:r>
            <a:endParaRPr kumimoji="0" lang="en-US" sz="2800" b="0" i="0" u="none" strike="noStrike" kern="0" cap="none" spc="0" normalizeH="0" baseline="0" noProof="0" dirty="0">
              <a:ln w="0"/>
              <a:solidFill>
                <a:prstClr val="black"/>
              </a:solidFill>
              <a:effectLst/>
              <a:uLnTx/>
              <a:uFillTx/>
              <a:latin typeface="NikoshBAN" panose="02000000000000000000" pitchFamily="2" charset="0"/>
              <a:ea typeface="+mn-ea"/>
              <a:cs typeface="NikoshBAN" panose="02000000000000000000" pitchFamily="2" charset="0"/>
            </a:endParaRPr>
          </a:p>
        </p:txBody>
      </p:sp>
    </p:spTree>
    <p:extLst>
      <p:ext uri="{BB962C8B-B14F-4D97-AF65-F5344CB8AC3E}">
        <p14:creationId xmlns:p14="http://schemas.microsoft.com/office/powerpoint/2010/main" val="344608160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wd">
                                    <p:tmPct val="10000"/>
                                  </p:iterate>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5"/>
                                        </p:tgtEl>
                                        <p:attrNameLst>
                                          <p:attrName>ppt_y</p:attrName>
                                        </p:attrNameLst>
                                      </p:cBhvr>
                                      <p:tavLst>
                                        <p:tav tm="0">
                                          <p:val>
                                            <p:strVal val="#ppt_y"/>
                                          </p:val>
                                        </p:tav>
                                        <p:tav tm="100000">
                                          <p:val>
                                            <p:strVal val="#ppt_y"/>
                                          </p:val>
                                        </p:tav>
                                      </p:tavLst>
                                    </p:anim>
                                    <p:anim calcmode="lin" valueType="num">
                                      <p:cBhvr>
                                        <p:cTn id="17"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41" presetClass="entr" presetSubtype="0" fill="hold" grpId="0" nodeType="clickEffect">
                                  <p:stCondLst>
                                    <p:cond delay="0"/>
                                  </p:stCondLst>
                                  <p:iterate type="wd">
                                    <p:tmPct val="10000"/>
                                  </p:iterate>
                                  <p:childTnLst>
                                    <p:set>
                                      <p:cBhvr>
                                        <p:cTn id="23" dur="1" fill="hold">
                                          <p:stCondLst>
                                            <p:cond delay="0"/>
                                          </p:stCondLst>
                                        </p:cTn>
                                        <p:tgtEl>
                                          <p:spTgt spid="6"/>
                                        </p:tgtEl>
                                        <p:attrNameLst>
                                          <p:attrName>style.visibility</p:attrName>
                                        </p:attrNameLst>
                                      </p:cBhvr>
                                      <p:to>
                                        <p:strVal val="visible"/>
                                      </p:to>
                                    </p:set>
                                    <p:anim calcmode="lin" valueType="num">
                                      <p:cBhvr>
                                        <p:cTn id="24"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6"/>
                                        </p:tgtEl>
                                        <p:attrNameLst>
                                          <p:attrName>ppt_y</p:attrName>
                                        </p:attrNameLst>
                                      </p:cBhvr>
                                      <p:tavLst>
                                        <p:tav tm="0">
                                          <p:val>
                                            <p:strVal val="#ppt_y"/>
                                          </p:val>
                                        </p:tav>
                                        <p:tav tm="100000">
                                          <p:val>
                                            <p:strVal val="#ppt_y"/>
                                          </p:val>
                                        </p:tav>
                                      </p:tavLst>
                                    </p:anim>
                                    <p:anim calcmode="lin" valueType="num">
                                      <p:cBhvr>
                                        <p:cTn id="26"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41" presetClass="entr" presetSubtype="0" fill="hold" grpId="0" nodeType="clickEffect">
                                  <p:stCondLst>
                                    <p:cond delay="0"/>
                                  </p:stCondLst>
                                  <p:iterate type="wd">
                                    <p:tmPct val="10000"/>
                                  </p:iterate>
                                  <p:childTnLst>
                                    <p:set>
                                      <p:cBhvr>
                                        <p:cTn id="32" dur="1" fill="hold">
                                          <p:stCondLst>
                                            <p:cond delay="0"/>
                                          </p:stCondLst>
                                        </p:cTn>
                                        <p:tgtEl>
                                          <p:spTgt spid="7"/>
                                        </p:tgtEl>
                                        <p:attrNameLst>
                                          <p:attrName>style.visibility</p:attrName>
                                        </p:attrNameLst>
                                      </p:cBhvr>
                                      <p:to>
                                        <p:strVal val="visible"/>
                                      </p:to>
                                    </p:set>
                                    <p:anim calcmode="lin" valueType="num">
                                      <p:cBhvr>
                                        <p:cTn id="33"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34" dur="500" fill="hold"/>
                                        <p:tgtEl>
                                          <p:spTgt spid="7"/>
                                        </p:tgtEl>
                                        <p:attrNameLst>
                                          <p:attrName>ppt_y</p:attrName>
                                        </p:attrNameLst>
                                      </p:cBhvr>
                                      <p:tavLst>
                                        <p:tav tm="0">
                                          <p:val>
                                            <p:strVal val="#ppt_y"/>
                                          </p:val>
                                        </p:tav>
                                        <p:tav tm="100000">
                                          <p:val>
                                            <p:strVal val="#ppt_y"/>
                                          </p:val>
                                        </p:tav>
                                      </p:tavLst>
                                    </p:anim>
                                    <p:anim calcmode="lin" valueType="num">
                                      <p:cBhvr>
                                        <p:cTn id="35"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36"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37" dur="500" tmFilter="0,0; .5, 1; 1, 1"/>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41" presetClass="entr" presetSubtype="0" fill="hold" grpId="0" nodeType="clickEffect">
                                  <p:stCondLst>
                                    <p:cond delay="0"/>
                                  </p:stCondLst>
                                  <p:iterate type="wd">
                                    <p:tmPct val="10000"/>
                                  </p:iterate>
                                  <p:childTnLst>
                                    <p:set>
                                      <p:cBhvr>
                                        <p:cTn id="41" dur="1" fill="hold">
                                          <p:stCondLst>
                                            <p:cond delay="0"/>
                                          </p:stCondLst>
                                        </p:cTn>
                                        <p:tgtEl>
                                          <p:spTgt spid="8"/>
                                        </p:tgtEl>
                                        <p:attrNameLst>
                                          <p:attrName>style.visibility</p:attrName>
                                        </p:attrNameLst>
                                      </p:cBhvr>
                                      <p:to>
                                        <p:strVal val="visible"/>
                                      </p:to>
                                    </p:set>
                                    <p:anim calcmode="lin" valueType="num">
                                      <p:cBhvr>
                                        <p:cTn id="42"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43" dur="500" fill="hold"/>
                                        <p:tgtEl>
                                          <p:spTgt spid="8"/>
                                        </p:tgtEl>
                                        <p:attrNameLst>
                                          <p:attrName>ppt_y</p:attrName>
                                        </p:attrNameLst>
                                      </p:cBhvr>
                                      <p:tavLst>
                                        <p:tav tm="0">
                                          <p:val>
                                            <p:strVal val="#ppt_y"/>
                                          </p:val>
                                        </p:tav>
                                        <p:tav tm="100000">
                                          <p:val>
                                            <p:strVal val="#ppt_y"/>
                                          </p:val>
                                        </p:tav>
                                      </p:tavLst>
                                    </p:anim>
                                    <p:anim calcmode="lin" valueType="num">
                                      <p:cBhvr>
                                        <p:cTn id="44"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45"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46" dur="500" tmFilter="0,0; .5, 1; 1, 1"/>
                                        <p:tgtEl>
                                          <p:spTgt spid="8"/>
                                        </p:tgtEl>
                                      </p:cBhvr>
                                    </p:animEffect>
                                  </p:childTnLst>
                                </p:cTn>
                              </p:par>
                            </p:childTnLst>
                          </p:cTn>
                        </p:par>
                      </p:childTnLst>
                    </p:cTn>
                  </p:par>
                  <p:par>
                    <p:cTn id="47" fill="hold">
                      <p:stCondLst>
                        <p:cond delay="indefinite"/>
                      </p:stCondLst>
                      <p:childTnLst>
                        <p:par>
                          <p:cTn id="48" fill="hold">
                            <p:stCondLst>
                              <p:cond delay="0"/>
                            </p:stCondLst>
                            <p:childTnLst>
                              <p:par>
                                <p:cTn id="49" presetID="41" presetClass="entr" presetSubtype="0" fill="hold" grpId="0" nodeType="clickEffect">
                                  <p:stCondLst>
                                    <p:cond delay="0"/>
                                  </p:stCondLst>
                                  <p:iterate type="wd">
                                    <p:tmPct val="10000"/>
                                  </p:iterate>
                                  <p:childTnLst>
                                    <p:set>
                                      <p:cBhvr>
                                        <p:cTn id="50" dur="1" fill="hold">
                                          <p:stCondLst>
                                            <p:cond delay="0"/>
                                          </p:stCondLst>
                                        </p:cTn>
                                        <p:tgtEl>
                                          <p:spTgt spid="9"/>
                                        </p:tgtEl>
                                        <p:attrNameLst>
                                          <p:attrName>style.visibility</p:attrName>
                                        </p:attrNameLst>
                                      </p:cBhvr>
                                      <p:to>
                                        <p:strVal val="visible"/>
                                      </p:to>
                                    </p:set>
                                    <p:anim calcmode="lin" valueType="num">
                                      <p:cBhvr>
                                        <p:cTn id="51"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52" dur="500" fill="hold"/>
                                        <p:tgtEl>
                                          <p:spTgt spid="9"/>
                                        </p:tgtEl>
                                        <p:attrNameLst>
                                          <p:attrName>ppt_y</p:attrName>
                                        </p:attrNameLst>
                                      </p:cBhvr>
                                      <p:tavLst>
                                        <p:tav tm="0">
                                          <p:val>
                                            <p:strVal val="#ppt_y"/>
                                          </p:val>
                                        </p:tav>
                                        <p:tav tm="100000">
                                          <p:val>
                                            <p:strVal val="#ppt_y"/>
                                          </p:val>
                                        </p:tav>
                                      </p:tavLst>
                                    </p:anim>
                                    <p:anim calcmode="lin" valueType="num">
                                      <p:cBhvr>
                                        <p:cTn id="53"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54"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55" dur="500" tmFilter="0,0; .5, 1; 1, 1"/>
                                        <p:tgtEl>
                                          <p:spTgt spid="9"/>
                                        </p:tgtEl>
                                      </p:cBhvr>
                                    </p:animEffect>
                                  </p:childTnLst>
                                </p:cTn>
                              </p:par>
                            </p:childTnLst>
                          </p:cTn>
                        </p:par>
                      </p:childTnLst>
                    </p:cTn>
                  </p:par>
                  <p:par>
                    <p:cTn id="56" fill="hold">
                      <p:stCondLst>
                        <p:cond delay="indefinite"/>
                      </p:stCondLst>
                      <p:childTnLst>
                        <p:par>
                          <p:cTn id="57" fill="hold">
                            <p:stCondLst>
                              <p:cond delay="0"/>
                            </p:stCondLst>
                            <p:childTnLst>
                              <p:par>
                                <p:cTn id="58" presetID="41" presetClass="entr" presetSubtype="0" fill="hold" grpId="0" nodeType="clickEffect">
                                  <p:stCondLst>
                                    <p:cond delay="0"/>
                                  </p:stCondLst>
                                  <p:iterate type="wd">
                                    <p:tmPct val="10000"/>
                                  </p:iterate>
                                  <p:childTnLst>
                                    <p:set>
                                      <p:cBhvr>
                                        <p:cTn id="59" dur="1" fill="hold">
                                          <p:stCondLst>
                                            <p:cond delay="0"/>
                                          </p:stCondLst>
                                        </p:cTn>
                                        <p:tgtEl>
                                          <p:spTgt spid="10"/>
                                        </p:tgtEl>
                                        <p:attrNameLst>
                                          <p:attrName>style.visibility</p:attrName>
                                        </p:attrNameLst>
                                      </p:cBhvr>
                                      <p:to>
                                        <p:strVal val="visible"/>
                                      </p:to>
                                    </p:set>
                                    <p:anim calcmode="lin" valueType="num">
                                      <p:cBhvr>
                                        <p:cTn id="60"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61" dur="500" fill="hold"/>
                                        <p:tgtEl>
                                          <p:spTgt spid="10"/>
                                        </p:tgtEl>
                                        <p:attrNameLst>
                                          <p:attrName>ppt_y</p:attrName>
                                        </p:attrNameLst>
                                      </p:cBhvr>
                                      <p:tavLst>
                                        <p:tav tm="0">
                                          <p:val>
                                            <p:strVal val="#ppt_y"/>
                                          </p:val>
                                        </p:tav>
                                        <p:tav tm="100000">
                                          <p:val>
                                            <p:strVal val="#ppt_y"/>
                                          </p:val>
                                        </p:tav>
                                      </p:tavLst>
                                    </p:anim>
                                    <p:anim calcmode="lin" valueType="num">
                                      <p:cBhvr>
                                        <p:cTn id="62"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63"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64" dur="500" tmFilter="0,0; .5, 1; 1, 1"/>
                                        <p:tgtEl>
                                          <p:spTgt spid="10"/>
                                        </p:tgtEl>
                                      </p:cBhvr>
                                    </p:animEffect>
                                  </p:childTnLst>
                                </p:cTn>
                              </p:par>
                            </p:childTnLst>
                          </p:cTn>
                        </p:par>
                      </p:childTnLst>
                    </p:cTn>
                  </p:par>
                  <p:par>
                    <p:cTn id="65" fill="hold">
                      <p:stCondLst>
                        <p:cond delay="indefinite"/>
                      </p:stCondLst>
                      <p:childTnLst>
                        <p:par>
                          <p:cTn id="66" fill="hold">
                            <p:stCondLst>
                              <p:cond delay="0"/>
                            </p:stCondLst>
                            <p:childTnLst>
                              <p:par>
                                <p:cTn id="67" presetID="41" presetClass="entr" presetSubtype="0" fill="hold" grpId="0" nodeType="clickEffect">
                                  <p:stCondLst>
                                    <p:cond delay="0"/>
                                  </p:stCondLst>
                                  <p:iterate type="wd">
                                    <p:tmPct val="10000"/>
                                  </p:iterate>
                                  <p:childTnLst>
                                    <p:set>
                                      <p:cBhvr>
                                        <p:cTn id="68" dur="1" fill="hold">
                                          <p:stCondLst>
                                            <p:cond delay="0"/>
                                          </p:stCondLst>
                                        </p:cTn>
                                        <p:tgtEl>
                                          <p:spTgt spid="11"/>
                                        </p:tgtEl>
                                        <p:attrNameLst>
                                          <p:attrName>style.visibility</p:attrName>
                                        </p:attrNameLst>
                                      </p:cBhvr>
                                      <p:to>
                                        <p:strVal val="visible"/>
                                      </p:to>
                                    </p:set>
                                    <p:anim calcmode="lin" valueType="num">
                                      <p:cBhvr>
                                        <p:cTn id="69"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70" dur="500" fill="hold"/>
                                        <p:tgtEl>
                                          <p:spTgt spid="11"/>
                                        </p:tgtEl>
                                        <p:attrNameLst>
                                          <p:attrName>ppt_y</p:attrName>
                                        </p:attrNameLst>
                                      </p:cBhvr>
                                      <p:tavLst>
                                        <p:tav tm="0">
                                          <p:val>
                                            <p:strVal val="#ppt_y"/>
                                          </p:val>
                                        </p:tav>
                                        <p:tav tm="100000">
                                          <p:val>
                                            <p:strVal val="#ppt_y"/>
                                          </p:val>
                                        </p:tav>
                                      </p:tavLst>
                                    </p:anim>
                                    <p:anim calcmode="lin" valueType="num">
                                      <p:cBhvr>
                                        <p:cTn id="71"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72"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73" dur="500" tmFilter="0,0; .5, 1; 1, 1"/>
                                        <p:tgtEl>
                                          <p:spTgt spid="11"/>
                                        </p:tgtEl>
                                      </p:cBhvr>
                                    </p:animEffect>
                                  </p:childTnLst>
                                </p:cTn>
                              </p:par>
                            </p:childTnLst>
                          </p:cTn>
                        </p:par>
                      </p:childTnLst>
                    </p:cTn>
                  </p:par>
                  <p:par>
                    <p:cTn id="74" fill="hold">
                      <p:stCondLst>
                        <p:cond delay="indefinite"/>
                      </p:stCondLst>
                      <p:childTnLst>
                        <p:par>
                          <p:cTn id="75" fill="hold">
                            <p:stCondLst>
                              <p:cond delay="0"/>
                            </p:stCondLst>
                            <p:childTnLst>
                              <p:par>
                                <p:cTn id="76" presetID="41" presetClass="entr" presetSubtype="0" fill="hold" grpId="0" nodeType="clickEffect">
                                  <p:stCondLst>
                                    <p:cond delay="0"/>
                                  </p:stCondLst>
                                  <p:iterate type="wd">
                                    <p:tmPct val="10000"/>
                                  </p:iterate>
                                  <p:childTnLst>
                                    <p:set>
                                      <p:cBhvr>
                                        <p:cTn id="77" dur="1" fill="hold">
                                          <p:stCondLst>
                                            <p:cond delay="0"/>
                                          </p:stCondLst>
                                        </p:cTn>
                                        <p:tgtEl>
                                          <p:spTgt spid="12"/>
                                        </p:tgtEl>
                                        <p:attrNameLst>
                                          <p:attrName>style.visibility</p:attrName>
                                        </p:attrNameLst>
                                      </p:cBhvr>
                                      <p:to>
                                        <p:strVal val="visible"/>
                                      </p:to>
                                    </p:set>
                                    <p:anim calcmode="lin" valueType="num">
                                      <p:cBhvr>
                                        <p:cTn id="78"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79" dur="500" fill="hold"/>
                                        <p:tgtEl>
                                          <p:spTgt spid="12"/>
                                        </p:tgtEl>
                                        <p:attrNameLst>
                                          <p:attrName>ppt_y</p:attrName>
                                        </p:attrNameLst>
                                      </p:cBhvr>
                                      <p:tavLst>
                                        <p:tav tm="0">
                                          <p:val>
                                            <p:strVal val="#ppt_y"/>
                                          </p:val>
                                        </p:tav>
                                        <p:tav tm="100000">
                                          <p:val>
                                            <p:strVal val="#ppt_y"/>
                                          </p:val>
                                        </p:tav>
                                      </p:tavLst>
                                    </p:anim>
                                    <p:anim calcmode="lin" valueType="num">
                                      <p:cBhvr>
                                        <p:cTn id="80"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81"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82" dur="500" tmFilter="0,0; .5, 1; 1, 1"/>
                                        <p:tgtEl>
                                          <p:spTgt spid="12"/>
                                        </p:tgtEl>
                                      </p:cBhvr>
                                    </p:animEffect>
                                  </p:childTnLst>
                                </p:cTn>
                              </p:par>
                            </p:childTnLst>
                          </p:cTn>
                        </p:par>
                      </p:childTnLst>
                    </p:cTn>
                  </p:par>
                  <p:par>
                    <p:cTn id="83" fill="hold">
                      <p:stCondLst>
                        <p:cond delay="indefinite"/>
                      </p:stCondLst>
                      <p:childTnLst>
                        <p:par>
                          <p:cTn id="84" fill="hold">
                            <p:stCondLst>
                              <p:cond delay="0"/>
                            </p:stCondLst>
                            <p:childTnLst>
                              <p:par>
                                <p:cTn id="85" presetID="14" presetClass="entr" presetSubtype="10" fill="hold" grpId="0" nodeType="clickEffect">
                                  <p:stCondLst>
                                    <p:cond delay="0"/>
                                  </p:stCondLst>
                                  <p:childTnLst>
                                    <p:set>
                                      <p:cBhvr>
                                        <p:cTn id="86" dur="1" fill="hold">
                                          <p:stCondLst>
                                            <p:cond delay="0"/>
                                          </p:stCondLst>
                                        </p:cTn>
                                        <p:tgtEl>
                                          <p:spTgt spid="13"/>
                                        </p:tgtEl>
                                        <p:attrNameLst>
                                          <p:attrName>style.visibility</p:attrName>
                                        </p:attrNameLst>
                                      </p:cBhvr>
                                      <p:to>
                                        <p:strVal val="visible"/>
                                      </p:to>
                                    </p:set>
                                    <p:animEffect transition="in" filter="randombar(horizontal)">
                                      <p:cBhvr>
                                        <p:cTn id="87" dur="500"/>
                                        <p:tgtEl>
                                          <p:spTgt spid="13"/>
                                        </p:tgtEl>
                                      </p:cBhvr>
                                    </p:animEffect>
                                  </p:childTnLst>
                                </p:cTn>
                              </p:par>
                            </p:childTnLst>
                          </p:cTn>
                        </p:par>
                      </p:childTnLst>
                    </p:cTn>
                  </p:par>
                  <p:par>
                    <p:cTn id="88" fill="hold">
                      <p:stCondLst>
                        <p:cond delay="indefinite"/>
                      </p:stCondLst>
                      <p:childTnLst>
                        <p:par>
                          <p:cTn id="89" fill="hold">
                            <p:stCondLst>
                              <p:cond delay="0"/>
                            </p:stCondLst>
                            <p:childTnLst>
                              <p:par>
                                <p:cTn id="90" presetID="14" presetClass="entr" presetSubtype="10" fill="hold" grpId="0" nodeType="clickEffect">
                                  <p:stCondLst>
                                    <p:cond delay="0"/>
                                  </p:stCondLst>
                                  <p:childTnLst>
                                    <p:set>
                                      <p:cBhvr>
                                        <p:cTn id="91" dur="1" fill="hold">
                                          <p:stCondLst>
                                            <p:cond delay="0"/>
                                          </p:stCondLst>
                                        </p:cTn>
                                        <p:tgtEl>
                                          <p:spTgt spid="14"/>
                                        </p:tgtEl>
                                        <p:attrNameLst>
                                          <p:attrName>style.visibility</p:attrName>
                                        </p:attrNameLst>
                                      </p:cBhvr>
                                      <p:to>
                                        <p:strVal val="visible"/>
                                      </p:to>
                                    </p:set>
                                    <p:animEffect transition="in" filter="randombar(horizontal)">
                                      <p:cBhvr>
                                        <p:cTn id="92" dur="500"/>
                                        <p:tgtEl>
                                          <p:spTgt spid="14"/>
                                        </p:tgtEl>
                                      </p:cBhvr>
                                    </p:animEffect>
                                  </p:childTnLst>
                                </p:cTn>
                              </p:par>
                            </p:childTnLst>
                          </p:cTn>
                        </p:par>
                      </p:childTnLst>
                    </p:cTn>
                  </p:par>
                  <p:par>
                    <p:cTn id="93" fill="hold">
                      <p:stCondLst>
                        <p:cond delay="indefinite"/>
                      </p:stCondLst>
                      <p:childTnLst>
                        <p:par>
                          <p:cTn id="94" fill="hold">
                            <p:stCondLst>
                              <p:cond delay="0"/>
                            </p:stCondLst>
                            <p:childTnLst>
                              <p:par>
                                <p:cTn id="95" presetID="14" presetClass="entr" presetSubtype="10" fill="hold" grpId="0" nodeType="clickEffect">
                                  <p:stCondLst>
                                    <p:cond delay="0"/>
                                  </p:stCondLst>
                                  <p:childTnLst>
                                    <p:set>
                                      <p:cBhvr>
                                        <p:cTn id="96" dur="1" fill="hold">
                                          <p:stCondLst>
                                            <p:cond delay="0"/>
                                          </p:stCondLst>
                                        </p:cTn>
                                        <p:tgtEl>
                                          <p:spTgt spid="15"/>
                                        </p:tgtEl>
                                        <p:attrNameLst>
                                          <p:attrName>style.visibility</p:attrName>
                                        </p:attrNameLst>
                                      </p:cBhvr>
                                      <p:to>
                                        <p:strVal val="visible"/>
                                      </p:to>
                                    </p:set>
                                    <p:animEffect transition="in" filter="randombar(horizontal)">
                                      <p:cBhvr>
                                        <p:cTn id="97" dur="500"/>
                                        <p:tgtEl>
                                          <p:spTgt spid="15"/>
                                        </p:tgtEl>
                                      </p:cBhvr>
                                    </p:animEffect>
                                  </p:childTnLst>
                                </p:cTn>
                              </p:par>
                            </p:childTnLst>
                          </p:cTn>
                        </p:par>
                      </p:childTnLst>
                    </p:cTn>
                  </p:par>
                  <p:par>
                    <p:cTn id="98" fill="hold">
                      <p:stCondLst>
                        <p:cond delay="indefinite"/>
                      </p:stCondLst>
                      <p:childTnLst>
                        <p:par>
                          <p:cTn id="99" fill="hold">
                            <p:stCondLst>
                              <p:cond delay="0"/>
                            </p:stCondLst>
                            <p:childTnLst>
                              <p:par>
                                <p:cTn id="100" presetID="14" presetClass="entr" presetSubtype="10" fill="hold" grpId="0" nodeType="clickEffect">
                                  <p:stCondLst>
                                    <p:cond delay="0"/>
                                  </p:stCondLst>
                                  <p:childTnLst>
                                    <p:set>
                                      <p:cBhvr>
                                        <p:cTn id="101" dur="1" fill="hold">
                                          <p:stCondLst>
                                            <p:cond delay="0"/>
                                          </p:stCondLst>
                                        </p:cTn>
                                        <p:tgtEl>
                                          <p:spTgt spid="16"/>
                                        </p:tgtEl>
                                        <p:attrNameLst>
                                          <p:attrName>style.visibility</p:attrName>
                                        </p:attrNameLst>
                                      </p:cBhvr>
                                      <p:to>
                                        <p:strVal val="visible"/>
                                      </p:to>
                                    </p:set>
                                    <p:animEffect transition="in" filter="randombar(horizontal)">
                                      <p:cBhvr>
                                        <p:cTn id="102" dur="500"/>
                                        <p:tgtEl>
                                          <p:spTgt spid="16"/>
                                        </p:tgtEl>
                                      </p:cBhvr>
                                    </p:animEffect>
                                  </p:childTnLst>
                                </p:cTn>
                              </p:par>
                            </p:childTnLst>
                          </p:cTn>
                        </p:par>
                      </p:childTnLst>
                    </p:cTn>
                  </p:par>
                  <p:par>
                    <p:cTn id="103" fill="hold">
                      <p:stCondLst>
                        <p:cond delay="indefinite"/>
                      </p:stCondLst>
                      <p:childTnLst>
                        <p:par>
                          <p:cTn id="104" fill="hold">
                            <p:stCondLst>
                              <p:cond delay="0"/>
                            </p:stCondLst>
                            <p:childTnLst>
                              <p:par>
                                <p:cTn id="105" presetID="14" presetClass="entr" presetSubtype="10" fill="hold" grpId="0" nodeType="clickEffect">
                                  <p:stCondLst>
                                    <p:cond delay="0"/>
                                  </p:stCondLst>
                                  <p:childTnLst>
                                    <p:set>
                                      <p:cBhvr>
                                        <p:cTn id="106" dur="1" fill="hold">
                                          <p:stCondLst>
                                            <p:cond delay="0"/>
                                          </p:stCondLst>
                                        </p:cTn>
                                        <p:tgtEl>
                                          <p:spTgt spid="17"/>
                                        </p:tgtEl>
                                        <p:attrNameLst>
                                          <p:attrName>style.visibility</p:attrName>
                                        </p:attrNameLst>
                                      </p:cBhvr>
                                      <p:to>
                                        <p:strVal val="visible"/>
                                      </p:to>
                                    </p:set>
                                    <p:animEffect transition="in" filter="randombar(horizontal)">
                                      <p:cBhvr>
                                        <p:cTn id="107" dur="500"/>
                                        <p:tgtEl>
                                          <p:spTgt spid="17"/>
                                        </p:tgtEl>
                                      </p:cBhvr>
                                    </p:animEffect>
                                  </p:childTnLst>
                                </p:cTn>
                              </p:par>
                            </p:childTnLst>
                          </p:cTn>
                        </p:par>
                      </p:childTnLst>
                    </p:cTn>
                  </p:par>
                  <p:par>
                    <p:cTn id="108" fill="hold">
                      <p:stCondLst>
                        <p:cond delay="indefinite"/>
                      </p:stCondLst>
                      <p:childTnLst>
                        <p:par>
                          <p:cTn id="109" fill="hold">
                            <p:stCondLst>
                              <p:cond delay="0"/>
                            </p:stCondLst>
                            <p:childTnLst>
                              <p:par>
                                <p:cTn id="110" presetID="14" presetClass="entr" presetSubtype="10" fill="hold" grpId="0" nodeType="clickEffect">
                                  <p:stCondLst>
                                    <p:cond delay="0"/>
                                  </p:stCondLst>
                                  <p:childTnLst>
                                    <p:set>
                                      <p:cBhvr>
                                        <p:cTn id="111" dur="1" fill="hold">
                                          <p:stCondLst>
                                            <p:cond delay="0"/>
                                          </p:stCondLst>
                                        </p:cTn>
                                        <p:tgtEl>
                                          <p:spTgt spid="18"/>
                                        </p:tgtEl>
                                        <p:attrNameLst>
                                          <p:attrName>style.visibility</p:attrName>
                                        </p:attrNameLst>
                                      </p:cBhvr>
                                      <p:to>
                                        <p:strVal val="visible"/>
                                      </p:to>
                                    </p:set>
                                    <p:animEffect transition="in" filter="randombar(horizontal)">
                                      <p:cBhvr>
                                        <p:cTn id="112" dur="500"/>
                                        <p:tgtEl>
                                          <p:spTgt spid="18"/>
                                        </p:tgtEl>
                                      </p:cBhvr>
                                    </p:animEffect>
                                  </p:childTnLst>
                                </p:cTn>
                              </p:par>
                            </p:childTnLst>
                          </p:cTn>
                        </p:par>
                      </p:childTnLst>
                    </p:cTn>
                  </p:par>
                  <p:par>
                    <p:cTn id="113" fill="hold">
                      <p:stCondLst>
                        <p:cond delay="indefinite"/>
                      </p:stCondLst>
                      <p:childTnLst>
                        <p:par>
                          <p:cTn id="114" fill="hold">
                            <p:stCondLst>
                              <p:cond delay="0"/>
                            </p:stCondLst>
                            <p:childTnLst>
                              <p:par>
                                <p:cTn id="115" presetID="14" presetClass="entr" presetSubtype="10" fill="hold" grpId="0" nodeType="clickEffect">
                                  <p:stCondLst>
                                    <p:cond delay="0"/>
                                  </p:stCondLst>
                                  <p:childTnLst>
                                    <p:set>
                                      <p:cBhvr>
                                        <p:cTn id="116" dur="1" fill="hold">
                                          <p:stCondLst>
                                            <p:cond delay="0"/>
                                          </p:stCondLst>
                                        </p:cTn>
                                        <p:tgtEl>
                                          <p:spTgt spid="19"/>
                                        </p:tgtEl>
                                        <p:attrNameLst>
                                          <p:attrName>style.visibility</p:attrName>
                                        </p:attrNameLst>
                                      </p:cBhvr>
                                      <p:to>
                                        <p:strVal val="visible"/>
                                      </p:to>
                                    </p:set>
                                    <p:animEffect transition="in" filter="randombar(horizontal)">
                                      <p:cBhvr>
                                        <p:cTn id="117" dur="500"/>
                                        <p:tgtEl>
                                          <p:spTgt spid="19"/>
                                        </p:tgtEl>
                                      </p:cBhvr>
                                    </p:animEffect>
                                  </p:childTnLst>
                                </p:cTn>
                              </p:par>
                            </p:childTnLst>
                          </p:cTn>
                        </p:par>
                      </p:childTnLst>
                    </p:cTn>
                  </p:par>
                  <p:par>
                    <p:cTn id="118" fill="hold">
                      <p:stCondLst>
                        <p:cond delay="indefinite"/>
                      </p:stCondLst>
                      <p:childTnLst>
                        <p:par>
                          <p:cTn id="119" fill="hold">
                            <p:stCondLst>
                              <p:cond delay="0"/>
                            </p:stCondLst>
                            <p:childTnLst>
                              <p:par>
                                <p:cTn id="120" presetID="14" presetClass="entr" presetSubtype="10" fill="hold" grpId="0" nodeType="clickEffect">
                                  <p:stCondLst>
                                    <p:cond delay="0"/>
                                  </p:stCondLst>
                                  <p:childTnLst>
                                    <p:set>
                                      <p:cBhvr>
                                        <p:cTn id="121" dur="1" fill="hold">
                                          <p:stCondLst>
                                            <p:cond delay="0"/>
                                          </p:stCondLst>
                                        </p:cTn>
                                        <p:tgtEl>
                                          <p:spTgt spid="20"/>
                                        </p:tgtEl>
                                        <p:attrNameLst>
                                          <p:attrName>style.visibility</p:attrName>
                                        </p:attrNameLst>
                                      </p:cBhvr>
                                      <p:to>
                                        <p:strVal val="visible"/>
                                      </p:to>
                                    </p:set>
                                    <p:animEffect transition="in" filter="randombar(horizontal)">
                                      <p:cBhvr>
                                        <p:cTn id="12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7" grpId="0"/>
      <p:bldP spid="8" grpId="0"/>
      <p:bldP spid="9" grpId="0"/>
      <p:bldP spid="10" grpId="0"/>
      <p:bldP spid="11" grpId="0"/>
      <p:bldP spid="12" grpId="0"/>
      <p:bldP spid="13" grpId="0" animBg="1"/>
      <p:bldP spid="14" grpId="0" animBg="1"/>
      <p:bldP spid="15" grpId="0" animBg="1"/>
      <p:bldP spid="16" grpId="0" animBg="1"/>
      <p:bldP spid="17" grpId="0" animBg="1"/>
      <p:bldP spid="18" grpId="0" animBg="1"/>
      <p:bldP spid="19" grpId="0" animBg="1"/>
      <p:bldP spid="2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241578" y="458931"/>
            <a:ext cx="1792268" cy="584775"/>
          </a:xfrm>
          <a:prstGeom prst="rect">
            <a:avLst/>
          </a:prstGeom>
          <a:ln>
            <a:solidFill>
              <a:srgbClr val="29EF58"/>
            </a:solidFill>
          </a:ln>
        </p:spPr>
        <p:txBody>
          <a:bodyPr wrap="square">
            <a:spAutoFit/>
          </a:bodyPr>
          <a:lstStyle/>
          <a:p>
            <a:pPr algn="ctr"/>
            <a:r>
              <a:rPr lang="bn-IN" sz="3200" dirty="0">
                <a:ln w="0"/>
                <a:solidFill>
                  <a:prstClr val="black"/>
                </a:solidFill>
                <a:effectLst>
                  <a:outerShdw blurRad="38100" dist="19050" dir="2700000" algn="tl" rotWithShape="0">
                    <a:prstClr val="black">
                      <a:alpha val="40000"/>
                    </a:prstClr>
                  </a:outerShdw>
                </a:effectLst>
                <a:latin typeface="NikoshBAN" panose="02000000000000000000" pitchFamily="2" charset="0"/>
                <a:cs typeface="NikoshBAN" panose="02000000000000000000" pitchFamily="2" charset="0"/>
              </a:rPr>
              <a:t>বাড়ির কাজ </a:t>
            </a:r>
            <a:endParaRPr lang="en-US" sz="3200" dirty="0">
              <a:ln w="0"/>
              <a:solidFill>
                <a:prstClr val="black"/>
              </a:solidFill>
              <a:effectLst>
                <a:outerShdw blurRad="38100" dist="19050" dir="2700000" algn="tl" rotWithShape="0">
                  <a:prstClr val="black">
                    <a:alpha val="40000"/>
                  </a:prstClr>
                </a:outerShdw>
              </a:effectLst>
              <a:latin typeface="NikoshBAN" panose="02000000000000000000" pitchFamily="2" charset="0"/>
              <a:cs typeface="NikoshBAN" panose="02000000000000000000" pitchFamily="2" charset="0"/>
            </a:endParaRPr>
          </a:p>
        </p:txBody>
      </p:sp>
      <p:sp>
        <p:nvSpPr>
          <p:cNvPr id="5" name="Horizontal Scroll 4"/>
          <p:cNvSpPr/>
          <p:nvPr/>
        </p:nvSpPr>
        <p:spPr>
          <a:xfrm>
            <a:off x="872197" y="900332"/>
            <a:ext cx="10677378" cy="2391508"/>
          </a:xfrm>
          <a:prstGeom prst="horizontalScroll">
            <a:avLst/>
          </a:prstGeom>
          <a:noFill/>
          <a:ln w="12700" cap="flat" cmpd="sng" algn="ctr">
            <a:solidFill>
              <a:srgbClr val="29EF58"/>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 name="Rectangle 5"/>
          <p:cNvSpPr/>
          <p:nvPr/>
        </p:nvSpPr>
        <p:spPr>
          <a:xfrm>
            <a:off x="1499570" y="1134181"/>
            <a:ext cx="10007801" cy="1815882"/>
          </a:xfrm>
          <a:prstGeom prst="rect">
            <a:avLst/>
          </a:prstGeom>
        </p:spPr>
        <p:txBody>
          <a:bodyPr wrap="square">
            <a:spAutoFit/>
          </a:bodyPr>
          <a:lstStyle/>
          <a:p>
            <a:pPr algn="just"/>
            <a:r>
              <a:rPr lang="bn-IN" sz="2800" dirty="0">
                <a:ln w="0"/>
                <a:solidFill>
                  <a:prstClr val="black"/>
                </a:solidFill>
                <a:latin typeface="NikoshBAN" panose="02000000000000000000" pitchFamily="2" charset="0"/>
                <a:cs typeface="NikoshBAN" panose="02000000000000000000" pitchFamily="2" charset="0"/>
              </a:rPr>
              <a:t> **রাজুর মামা আর্মিতে চাকুরি করার সুবাদে সে চিটাগাং মামার কাছে বেড়াতে যাওয়ার একটা সুযোগ পেয়ে যায়। রাজুর মামা রাজুকে নিয়ে ঘুরতে সোজা হিমছড়ি চলে গেল। রাজু সেখানে গহীন জঙ্গল দেখে অবাক হয়ে মামাকে অসংখ্য প্রশ্ন করতে লাগল আর মামা একে  একে রাজুর ছোট ছোট প্রশ্নগুলোর উত্তর দিচ্ছিল।</a:t>
            </a:r>
            <a:endParaRPr lang="en-US" sz="2800" dirty="0">
              <a:ln w="0"/>
              <a:solidFill>
                <a:prstClr val="black"/>
              </a:solidFill>
              <a:latin typeface="NikoshBAN" panose="02000000000000000000" pitchFamily="2" charset="0"/>
              <a:cs typeface="NikoshBAN" panose="02000000000000000000" pitchFamily="2" charset="0"/>
            </a:endParaRPr>
          </a:p>
        </p:txBody>
      </p:sp>
      <p:sp>
        <p:nvSpPr>
          <p:cNvPr id="7" name="Rectangle 6"/>
          <p:cNvSpPr/>
          <p:nvPr/>
        </p:nvSpPr>
        <p:spPr>
          <a:xfrm>
            <a:off x="1218216" y="3370943"/>
            <a:ext cx="9037131" cy="523220"/>
          </a:xfrm>
          <a:prstGeom prst="rect">
            <a:avLst/>
          </a:prstGeom>
          <a:ln>
            <a:solidFill>
              <a:srgbClr val="29EF58"/>
            </a:solidFill>
          </a:ln>
        </p:spPr>
        <p:txBody>
          <a:bodyPr wrap="square">
            <a:spAutoFit/>
          </a:bodyPr>
          <a:lstStyle/>
          <a:p>
            <a:r>
              <a:rPr lang="bn-IN" sz="2800" dirty="0">
                <a:ln w="0"/>
                <a:solidFill>
                  <a:prstClr val="black"/>
                </a:solidFill>
                <a:latin typeface="NikoshBAN" panose="02000000000000000000" pitchFamily="2" charset="0"/>
                <a:cs typeface="NikoshBAN" panose="02000000000000000000" pitchFamily="2" charset="0"/>
              </a:rPr>
              <a:t>ক.একটি দেশে </a:t>
            </a:r>
            <a:r>
              <a:rPr lang="bn-IN" sz="2800" dirty="0">
                <a:ln w="0"/>
                <a:solidFill>
                  <a:prstClr val="black"/>
                </a:solidFill>
                <a:effectLst>
                  <a:outerShdw blurRad="38100" dist="19050" dir="2700000" algn="tl" rotWithShape="0">
                    <a:prstClr val="black">
                      <a:alpha val="40000"/>
                    </a:prstClr>
                  </a:outerShdw>
                </a:effectLst>
                <a:latin typeface="NikoshBAN" panose="02000000000000000000" pitchFamily="2" charset="0"/>
                <a:cs typeface="NikoshBAN" panose="02000000000000000000" pitchFamily="2" charset="0"/>
              </a:rPr>
              <a:t>শতকরা কত ভাগ বনাঞ্চল</a:t>
            </a:r>
            <a:r>
              <a:rPr lang="bn-IN" sz="2800" dirty="0">
                <a:ln w="0"/>
                <a:solidFill>
                  <a:prstClr val="black"/>
                </a:solidFill>
                <a:latin typeface="NikoshBAN" panose="02000000000000000000" pitchFamily="2" charset="0"/>
                <a:cs typeface="NikoshBAN" panose="02000000000000000000" pitchFamily="2" charset="0"/>
              </a:rPr>
              <a:t> থাকা প্রয়োজন ?                            ১  </a:t>
            </a:r>
            <a:endParaRPr lang="en-US" sz="2800" dirty="0">
              <a:ln w="0"/>
              <a:solidFill>
                <a:prstClr val="black"/>
              </a:solidFill>
              <a:latin typeface="NikoshBAN" panose="02000000000000000000" pitchFamily="2" charset="0"/>
              <a:cs typeface="NikoshBAN" panose="02000000000000000000" pitchFamily="2" charset="0"/>
            </a:endParaRPr>
          </a:p>
        </p:txBody>
      </p:sp>
      <p:sp>
        <p:nvSpPr>
          <p:cNvPr id="8" name="Rectangle 7"/>
          <p:cNvSpPr/>
          <p:nvPr/>
        </p:nvSpPr>
        <p:spPr>
          <a:xfrm>
            <a:off x="1218215" y="4018057"/>
            <a:ext cx="9037133" cy="523220"/>
          </a:xfrm>
          <a:prstGeom prst="rect">
            <a:avLst/>
          </a:prstGeom>
          <a:ln>
            <a:solidFill>
              <a:srgbClr val="29EF58"/>
            </a:solidFill>
          </a:ln>
        </p:spPr>
        <p:txBody>
          <a:bodyPr wrap="square">
            <a:spAutoFit/>
          </a:bodyPr>
          <a:lstStyle/>
          <a:p>
            <a:r>
              <a:rPr lang="bn-IN" sz="2800" dirty="0">
                <a:ln w="0"/>
                <a:solidFill>
                  <a:prstClr val="black"/>
                </a:solidFill>
                <a:latin typeface="NikoshBAN" panose="02000000000000000000" pitchFamily="2" charset="0"/>
                <a:cs typeface="NikoshBAN" panose="02000000000000000000" pitchFamily="2" charset="0"/>
              </a:rPr>
              <a:t>খ. বাংলাদেশের বনাঞ্চলকে কয় ভাগে ভাগ করা হয়েছে ?                             ২  </a:t>
            </a:r>
            <a:endParaRPr lang="en-US" sz="2800" dirty="0">
              <a:ln w="0"/>
              <a:solidFill>
                <a:prstClr val="black"/>
              </a:solidFill>
              <a:latin typeface="NikoshBAN" panose="02000000000000000000" pitchFamily="2" charset="0"/>
              <a:cs typeface="NikoshBAN" panose="02000000000000000000" pitchFamily="2" charset="0"/>
            </a:endParaRPr>
          </a:p>
        </p:txBody>
      </p:sp>
      <p:sp>
        <p:nvSpPr>
          <p:cNvPr id="9" name="Rectangle 8"/>
          <p:cNvSpPr/>
          <p:nvPr/>
        </p:nvSpPr>
        <p:spPr>
          <a:xfrm>
            <a:off x="1218215" y="4693307"/>
            <a:ext cx="9037131" cy="523220"/>
          </a:xfrm>
          <a:prstGeom prst="rect">
            <a:avLst/>
          </a:prstGeom>
          <a:ln>
            <a:solidFill>
              <a:srgbClr val="29EF58"/>
            </a:solidFill>
          </a:ln>
        </p:spPr>
        <p:txBody>
          <a:bodyPr wrap="square">
            <a:spAutoFit/>
          </a:bodyPr>
          <a:lstStyle/>
          <a:p>
            <a:r>
              <a:rPr lang="bn-IN" sz="2800" dirty="0">
                <a:ln w="0"/>
                <a:solidFill>
                  <a:prstClr val="black"/>
                </a:solidFill>
                <a:latin typeface="NikoshBAN" panose="02000000000000000000" pitchFamily="2" charset="0"/>
                <a:cs typeface="NikoshBAN" panose="02000000000000000000" pitchFamily="2" charset="0"/>
              </a:rPr>
              <a:t>গ.রাজুর দেখা বনাঞ্চলটির বর্ণনা কর ?                                                    ৩  </a:t>
            </a:r>
            <a:endParaRPr lang="en-US" sz="2800" dirty="0">
              <a:ln w="0"/>
              <a:solidFill>
                <a:prstClr val="black"/>
              </a:solidFill>
              <a:latin typeface="NikoshBAN" panose="02000000000000000000" pitchFamily="2" charset="0"/>
              <a:cs typeface="NikoshBAN" panose="02000000000000000000" pitchFamily="2" charset="0"/>
            </a:endParaRPr>
          </a:p>
        </p:txBody>
      </p:sp>
      <p:sp>
        <p:nvSpPr>
          <p:cNvPr id="10" name="Rectangle 9"/>
          <p:cNvSpPr/>
          <p:nvPr/>
        </p:nvSpPr>
        <p:spPr>
          <a:xfrm>
            <a:off x="1218215" y="5354488"/>
            <a:ext cx="9037131" cy="954107"/>
          </a:xfrm>
          <a:prstGeom prst="rect">
            <a:avLst/>
          </a:prstGeom>
          <a:ln>
            <a:solidFill>
              <a:srgbClr val="29EF58"/>
            </a:solidFill>
          </a:ln>
        </p:spPr>
        <p:txBody>
          <a:bodyPr wrap="square">
            <a:spAutoFit/>
          </a:bodyPr>
          <a:lstStyle/>
          <a:p>
            <a:r>
              <a:rPr lang="bn-IN" sz="2800" dirty="0">
                <a:ln w="0"/>
                <a:solidFill>
                  <a:prstClr val="black"/>
                </a:solidFill>
                <a:latin typeface="NikoshBAN" panose="02000000000000000000" pitchFamily="2" charset="0"/>
                <a:cs typeface="NikoshBAN" panose="02000000000000000000" pitchFamily="2" charset="0"/>
              </a:rPr>
              <a:t>ঘ.সুন্দরবন শুধু সুন্দর নয় ‘’ বাংলাদেশের অর্থনৈতিক উন্নয়ণের একটি অংশ’’ তোমার মতামত ব্যাখ্যা কর।                                                                 ৪  </a:t>
            </a:r>
            <a:endParaRPr lang="en-US" sz="2800" dirty="0">
              <a:ln w="0"/>
              <a:solidFill>
                <a:prstClr val="black"/>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92547021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2000"/>
                                        <p:tgtEl>
                                          <p:spTgt spid="4"/>
                                        </p:tgtEl>
                                      </p:cBhvr>
                                    </p:animEffect>
                                  </p:childTnLst>
                                </p:cTn>
                              </p:par>
                            </p:childTnLst>
                          </p:cTn>
                        </p:par>
                        <p:par>
                          <p:cTn id="8" fill="hold">
                            <p:stCondLst>
                              <p:cond delay="2000"/>
                            </p:stCondLst>
                            <p:childTnLst>
                              <p:par>
                                <p:cTn id="9" presetID="55" presetClass="entr" presetSubtype="0" fill="hold" grpId="0" nodeType="afterEffect">
                                  <p:stCondLst>
                                    <p:cond delay="0"/>
                                  </p:stCondLst>
                                  <p:iterate type="lt">
                                    <p:tmPct val="10000"/>
                                  </p:iterate>
                                  <p:childTnLst>
                                    <p:set>
                                      <p:cBhvr>
                                        <p:cTn id="10" dur="1" fill="hold">
                                          <p:stCondLst>
                                            <p:cond delay="0"/>
                                          </p:stCondLst>
                                        </p:cTn>
                                        <p:tgtEl>
                                          <p:spTgt spid="5"/>
                                        </p:tgtEl>
                                        <p:attrNameLst>
                                          <p:attrName>style.visibility</p:attrName>
                                        </p:attrNameLst>
                                      </p:cBhvr>
                                      <p:to>
                                        <p:strVal val="visible"/>
                                      </p:to>
                                    </p:set>
                                    <p:anim calcmode="lin" valueType="num">
                                      <p:cBhvr>
                                        <p:cTn id="11" dur="1000" fill="hold"/>
                                        <p:tgtEl>
                                          <p:spTgt spid="5"/>
                                        </p:tgtEl>
                                        <p:attrNameLst>
                                          <p:attrName>ppt_w</p:attrName>
                                        </p:attrNameLst>
                                      </p:cBhvr>
                                      <p:tavLst>
                                        <p:tav tm="0">
                                          <p:val>
                                            <p:strVal val="#ppt_w*0.70"/>
                                          </p:val>
                                        </p:tav>
                                        <p:tav tm="100000">
                                          <p:val>
                                            <p:strVal val="#ppt_w"/>
                                          </p:val>
                                        </p:tav>
                                      </p:tavLst>
                                    </p:anim>
                                    <p:anim calcmode="lin" valueType="num">
                                      <p:cBhvr>
                                        <p:cTn id="12" dur="1000" fill="hold"/>
                                        <p:tgtEl>
                                          <p:spTgt spid="5"/>
                                        </p:tgtEl>
                                        <p:attrNameLst>
                                          <p:attrName>ppt_h</p:attrName>
                                        </p:attrNameLst>
                                      </p:cBhvr>
                                      <p:tavLst>
                                        <p:tav tm="0">
                                          <p:val>
                                            <p:strVal val="#ppt_h"/>
                                          </p:val>
                                        </p:tav>
                                        <p:tav tm="100000">
                                          <p:val>
                                            <p:strVal val="#ppt_h"/>
                                          </p:val>
                                        </p:tav>
                                      </p:tavLst>
                                    </p:anim>
                                    <p:animEffect transition="in" filter="fade">
                                      <p:cBhvr>
                                        <p:cTn id="13" dur="1000"/>
                                        <p:tgtEl>
                                          <p:spTgt spid="5"/>
                                        </p:tgtEl>
                                      </p:cBhvr>
                                    </p:animEffect>
                                  </p:childTnLst>
                                </p:cTn>
                              </p:par>
                            </p:childTnLst>
                          </p:cTn>
                        </p:par>
                        <p:par>
                          <p:cTn id="14" fill="hold">
                            <p:stCondLst>
                              <p:cond delay="3000"/>
                            </p:stCondLst>
                            <p:childTnLst>
                              <p:par>
                                <p:cTn id="15" presetID="55" presetClass="entr" presetSubtype="0" fill="hold" grpId="0" nodeType="afterEffect">
                                  <p:stCondLst>
                                    <p:cond delay="0"/>
                                  </p:stCondLst>
                                  <p:iterate type="lt">
                                    <p:tmPct val="10000"/>
                                  </p:iterate>
                                  <p:childTnLst>
                                    <p:set>
                                      <p:cBhvr>
                                        <p:cTn id="16" dur="1"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strVal val="#ppt_w*0.70"/>
                                          </p:val>
                                        </p:tav>
                                        <p:tav tm="100000">
                                          <p:val>
                                            <p:strVal val="#ppt_w"/>
                                          </p:val>
                                        </p:tav>
                                      </p:tavLst>
                                    </p:anim>
                                    <p:anim calcmode="lin" valueType="num">
                                      <p:cBhvr>
                                        <p:cTn id="18" dur="1000" fill="hold"/>
                                        <p:tgtEl>
                                          <p:spTgt spid="6"/>
                                        </p:tgtEl>
                                        <p:attrNameLst>
                                          <p:attrName>ppt_h</p:attrName>
                                        </p:attrNameLst>
                                      </p:cBhvr>
                                      <p:tavLst>
                                        <p:tav tm="0">
                                          <p:val>
                                            <p:strVal val="#ppt_h"/>
                                          </p:val>
                                        </p:tav>
                                        <p:tav tm="100000">
                                          <p:val>
                                            <p:strVal val="#ppt_h"/>
                                          </p:val>
                                        </p:tav>
                                      </p:tavLst>
                                    </p:anim>
                                    <p:animEffect transition="in" filter="fade">
                                      <p:cBhvr>
                                        <p:cTn id="19" dur="1000"/>
                                        <p:tgtEl>
                                          <p:spTgt spid="6"/>
                                        </p:tgtEl>
                                      </p:cBhvr>
                                    </p:animEffect>
                                  </p:childTnLst>
                                </p:cTn>
                              </p:par>
                            </p:childTnLst>
                          </p:cTn>
                        </p:par>
                        <p:par>
                          <p:cTn id="20" fill="hold">
                            <p:stCondLst>
                              <p:cond delay="26400"/>
                            </p:stCondLst>
                            <p:childTnLst>
                              <p:par>
                                <p:cTn id="21" presetID="41" presetClass="entr" presetSubtype="0" fill="hold" grpId="0" nodeType="afterEffect">
                                  <p:stCondLst>
                                    <p:cond delay="0"/>
                                  </p:stCondLst>
                                  <p:iterate type="wd">
                                    <p:tmPct val="2000"/>
                                  </p:iterate>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7"/>
                                        </p:tgtEl>
                                        <p:attrNameLst>
                                          <p:attrName>ppt_y</p:attrName>
                                        </p:attrNameLst>
                                      </p:cBhvr>
                                      <p:tavLst>
                                        <p:tav tm="0">
                                          <p:val>
                                            <p:strVal val="#ppt_y"/>
                                          </p:val>
                                        </p:tav>
                                        <p:tav tm="100000">
                                          <p:val>
                                            <p:strVal val="#ppt_y"/>
                                          </p:val>
                                        </p:tav>
                                      </p:tavLst>
                                    </p:anim>
                                    <p:anim calcmode="lin" valueType="num">
                                      <p:cBhvr>
                                        <p:cTn id="25"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7"/>
                                        </p:tgtEl>
                                      </p:cBhvr>
                                    </p:animEffect>
                                  </p:childTnLst>
                                </p:cTn>
                              </p:par>
                            </p:childTnLst>
                          </p:cTn>
                        </p:par>
                        <p:par>
                          <p:cTn id="28" fill="hold">
                            <p:stCondLst>
                              <p:cond delay="26990"/>
                            </p:stCondLst>
                            <p:childTnLst>
                              <p:par>
                                <p:cTn id="29" presetID="41" presetClass="entr" presetSubtype="0" fill="hold" grpId="0" nodeType="afterEffect">
                                  <p:stCondLst>
                                    <p:cond delay="0"/>
                                  </p:stCondLst>
                                  <p:iterate type="wd">
                                    <p:tmPct val="10000"/>
                                  </p:iterate>
                                  <p:childTnLst>
                                    <p:set>
                                      <p:cBhvr>
                                        <p:cTn id="30" dur="1" fill="hold">
                                          <p:stCondLst>
                                            <p:cond delay="0"/>
                                          </p:stCondLst>
                                        </p:cTn>
                                        <p:tgtEl>
                                          <p:spTgt spid="8"/>
                                        </p:tgtEl>
                                        <p:attrNameLst>
                                          <p:attrName>style.visibility</p:attrName>
                                        </p:attrNameLst>
                                      </p:cBhvr>
                                      <p:to>
                                        <p:strVal val="visible"/>
                                      </p:to>
                                    </p:set>
                                    <p:anim calcmode="lin" valueType="num">
                                      <p:cBhvr>
                                        <p:cTn id="31" dur="10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32" dur="1000" fill="hold"/>
                                        <p:tgtEl>
                                          <p:spTgt spid="8"/>
                                        </p:tgtEl>
                                        <p:attrNameLst>
                                          <p:attrName>ppt_y</p:attrName>
                                        </p:attrNameLst>
                                      </p:cBhvr>
                                      <p:tavLst>
                                        <p:tav tm="0">
                                          <p:val>
                                            <p:strVal val="#ppt_y"/>
                                          </p:val>
                                        </p:tav>
                                        <p:tav tm="100000">
                                          <p:val>
                                            <p:strVal val="#ppt_y"/>
                                          </p:val>
                                        </p:tav>
                                      </p:tavLst>
                                    </p:anim>
                                    <p:anim calcmode="lin" valueType="num">
                                      <p:cBhvr>
                                        <p:cTn id="33" dur="10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34" dur="10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35" dur="1000" tmFilter="0,0; .5, 1; 1, 1"/>
                                        <p:tgtEl>
                                          <p:spTgt spid="8"/>
                                        </p:tgtEl>
                                      </p:cBhvr>
                                    </p:animEffect>
                                  </p:childTnLst>
                                </p:cTn>
                              </p:par>
                            </p:childTnLst>
                          </p:cTn>
                        </p:par>
                        <p:par>
                          <p:cTn id="36" fill="hold">
                            <p:stCondLst>
                              <p:cond delay="28990"/>
                            </p:stCondLst>
                            <p:childTnLst>
                              <p:par>
                                <p:cTn id="37" presetID="41" presetClass="entr" presetSubtype="0" fill="hold" grpId="0" nodeType="afterEffect">
                                  <p:stCondLst>
                                    <p:cond delay="0"/>
                                  </p:stCondLst>
                                  <p:iterate type="wd">
                                    <p:tmPct val="10000"/>
                                  </p:iterate>
                                  <p:childTnLst>
                                    <p:set>
                                      <p:cBhvr>
                                        <p:cTn id="38" dur="1" fill="hold">
                                          <p:stCondLst>
                                            <p:cond delay="0"/>
                                          </p:stCondLst>
                                        </p:cTn>
                                        <p:tgtEl>
                                          <p:spTgt spid="9"/>
                                        </p:tgtEl>
                                        <p:attrNameLst>
                                          <p:attrName>style.visibility</p:attrName>
                                        </p:attrNameLst>
                                      </p:cBhvr>
                                      <p:to>
                                        <p:strVal val="visible"/>
                                      </p:to>
                                    </p:set>
                                    <p:anim calcmode="lin" valueType="num">
                                      <p:cBhvr>
                                        <p:cTn id="39" dur="10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40" dur="1000" fill="hold"/>
                                        <p:tgtEl>
                                          <p:spTgt spid="9"/>
                                        </p:tgtEl>
                                        <p:attrNameLst>
                                          <p:attrName>ppt_y</p:attrName>
                                        </p:attrNameLst>
                                      </p:cBhvr>
                                      <p:tavLst>
                                        <p:tav tm="0">
                                          <p:val>
                                            <p:strVal val="#ppt_y"/>
                                          </p:val>
                                        </p:tav>
                                        <p:tav tm="100000">
                                          <p:val>
                                            <p:strVal val="#ppt_y"/>
                                          </p:val>
                                        </p:tav>
                                      </p:tavLst>
                                    </p:anim>
                                    <p:anim calcmode="lin" valueType="num">
                                      <p:cBhvr>
                                        <p:cTn id="41" dur="10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42" dur="10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43" dur="1000" tmFilter="0,0; .5, 1; 1, 1"/>
                                        <p:tgtEl>
                                          <p:spTgt spid="9"/>
                                        </p:tgtEl>
                                      </p:cBhvr>
                                    </p:animEffect>
                                  </p:childTnLst>
                                </p:cTn>
                              </p:par>
                            </p:childTnLst>
                          </p:cTn>
                        </p:par>
                        <p:par>
                          <p:cTn id="44" fill="hold">
                            <p:stCondLst>
                              <p:cond delay="30590"/>
                            </p:stCondLst>
                            <p:childTnLst>
                              <p:par>
                                <p:cTn id="45" presetID="41" presetClass="entr" presetSubtype="0" fill="hold" grpId="0" nodeType="afterEffect">
                                  <p:stCondLst>
                                    <p:cond delay="0"/>
                                  </p:stCondLst>
                                  <p:iterate type="wd">
                                    <p:tmPct val="10000"/>
                                  </p:iterate>
                                  <p:childTnLst>
                                    <p:set>
                                      <p:cBhvr>
                                        <p:cTn id="46" dur="1" fill="hold">
                                          <p:stCondLst>
                                            <p:cond delay="0"/>
                                          </p:stCondLst>
                                        </p:cTn>
                                        <p:tgtEl>
                                          <p:spTgt spid="10"/>
                                        </p:tgtEl>
                                        <p:attrNameLst>
                                          <p:attrName>style.visibility</p:attrName>
                                        </p:attrNameLst>
                                      </p:cBhvr>
                                      <p:to>
                                        <p:strVal val="visible"/>
                                      </p:to>
                                    </p:set>
                                    <p:anim calcmode="lin" valueType="num">
                                      <p:cBhvr>
                                        <p:cTn id="47" dur="10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48" dur="1000" fill="hold"/>
                                        <p:tgtEl>
                                          <p:spTgt spid="10"/>
                                        </p:tgtEl>
                                        <p:attrNameLst>
                                          <p:attrName>ppt_y</p:attrName>
                                        </p:attrNameLst>
                                      </p:cBhvr>
                                      <p:tavLst>
                                        <p:tav tm="0">
                                          <p:val>
                                            <p:strVal val="#ppt_y"/>
                                          </p:val>
                                        </p:tav>
                                        <p:tav tm="100000">
                                          <p:val>
                                            <p:strVal val="#ppt_y"/>
                                          </p:val>
                                        </p:tav>
                                      </p:tavLst>
                                    </p:anim>
                                    <p:anim calcmode="lin" valueType="num">
                                      <p:cBhvr>
                                        <p:cTn id="49" dur="10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50" dur="10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51" dur="1000" tmFilter="0,0; .5, 1; 1, 1"/>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animBg="1"/>
      <p:bldP spid="9" grpId="0" animBg="1"/>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68283" y="641810"/>
            <a:ext cx="7047913" cy="2646878"/>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bn-IN" sz="16600" b="1" i="0" u="none" strike="noStrike" kern="0" cap="none" spc="0" normalizeH="0" baseline="0" noProof="0" dirty="0" smtClean="0">
                <a:ln w="12700">
                  <a:noFill/>
                  <a:prstDash val="solid"/>
                </a:ln>
                <a:blipFill dpi="0" rotWithShape="1">
                  <a:blip r:embed="rId2">
                    <a:extLst>
                      <a:ext uri="{28A0092B-C50C-407E-A947-70E740481C1C}">
                        <a14:useLocalDpi xmlns:a14="http://schemas.microsoft.com/office/drawing/2010/main" val="0"/>
                      </a:ext>
                    </a:extLst>
                  </a:blip>
                  <a:srcRect/>
                  <a:stretch>
                    <a:fillRect/>
                  </a:stretch>
                </a:blipFill>
                <a:effectLst>
                  <a:outerShdw dist="38100" dir="2640000" algn="bl" rotWithShape="0">
                    <a:srgbClr val="5B9BD5"/>
                  </a:outerShdw>
                </a:effectLst>
                <a:uLnTx/>
                <a:uFillTx/>
                <a:latin typeface="NikoshBAN" panose="02000000000000000000" pitchFamily="2" charset="0"/>
                <a:cs typeface="NikoshBAN" panose="02000000000000000000" pitchFamily="2" charset="0"/>
              </a:rPr>
              <a:t>ধন্যবাদ  </a:t>
            </a:r>
            <a:endParaRPr kumimoji="0" lang="en-US" sz="16600" b="1" i="0" u="none" strike="noStrike" kern="0" cap="none" spc="0" normalizeH="0" baseline="0" noProof="0" dirty="0">
              <a:ln w="12700">
                <a:noFill/>
                <a:prstDash val="solid"/>
              </a:ln>
              <a:blipFill dpi="0" rotWithShape="1">
                <a:blip r:embed="rId2">
                  <a:extLst>
                    <a:ext uri="{28A0092B-C50C-407E-A947-70E740481C1C}">
                      <a14:useLocalDpi xmlns:a14="http://schemas.microsoft.com/office/drawing/2010/main" val="0"/>
                    </a:ext>
                  </a:extLst>
                </a:blip>
                <a:srcRect/>
                <a:stretch>
                  <a:fillRect/>
                </a:stretch>
              </a:blipFill>
              <a:effectLst>
                <a:outerShdw dist="38100" dir="2640000" algn="bl" rotWithShape="0">
                  <a:srgbClr val="5B9BD5"/>
                </a:outerShdw>
              </a:effectLst>
              <a:uLnTx/>
              <a:uFillTx/>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5393" y="2743138"/>
            <a:ext cx="6372584" cy="3470396"/>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406795883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0" fill="hold"/>
                                        <p:tgtEl>
                                          <p:spTgt spid="4"/>
                                        </p:tgtEl>
                                        <p:attrNameLst>
                                          <p:attrName>ppt_w</p:attrName>
                                        </p:attrNameLst>
                                      </p:cBhvr>
                                      <p:tavLst>
                                        <p:tav tm="0">
                                          <p:val>
                                            <p:fltVal val="0"/>
                                          </p:val>
                                        </p:tav>
                                        <p:tav tm="100000">
                                          <p:val>
                                            <p:strVal val="#ppt_w"/>
                                          </p:val>
                                        </p:tav>
                                      </p:tavLst>
                                    </p:anim>
                                    <p:anim calcmode="lin" valueType="num">
                                      <p:cBhvr>
                                        <p:cTn id="8" dur="50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8000"/>
                            </p:stCondLst>
                            <p:childTnLst>
                              <p:par>
                                <p:cTn id="10" presetID="6" presetClass="entr" presetSubtype="32"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out)">
                                      <p:cBhvr>
                                        <p:cTn id="12"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339771" y="190953"/>
            <a:ext cx="2046516" cy="1325563"/>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bn-IN" smtClean="0">
                <a:latin typeface="NikoshBAN" panose="02000000000000000000" pitchFamily="2" charset="0"/>
                <a:cs typeface="NikoshBAN" panose="02000000000000000000" pitchFamily="2" charset="0"/>
              </a:rPr>
              <a:t> পরিচিতি </a:t>
            </a:r>
            <a:endParaRPr lang="en-US" dirty="0">
              <a:latin typeface="NikoshBAN" panose="02000000000000000000" pitchFamily="2" charset="0"/>
              <a:cs typeface="NikoshBAN" panose="02000000000000000000" pitchFamily="2" charset="0"/>
            </a:endParaRPr>
          </a:p>
        </p:txBody>
      </p:sp>
      <p:sp>
        <p:nvSpPr>
          <p:cNvPr id="5" name="Content Placeholder 5"/>
          <p:cNvSpPr txBox="1">
            <a:spLocks/>
          </p:cNvSpPr>
          <p:nvPr/>
        </p:nvSpPr>
        <p:spPr>
          <a:xfrm>
            <a:off x="6106885" y="3354160"/>
            <a:ext cx="5183188" cy="262110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err="1" smtClean="0">
                <a:ln>
                  <a:noFill/>
                </a:ln>
                <a:solidFill>
                  <a:sysClr val="windowText" lastClr="000000"/>
                </a:solidFill>
                <a:effectLst/>
                <a:uLnTx/>
                <a:uFillTx/>
                <a:latin typeface="NikoshBAN" panose="02000000000000000000" pitchFamily="2" charset="0"/>
                <a:ea typeface="+mn-ea"/>
                <a:cs typeface="NikoshBAN" panose="02000000000000000000" pitchFamily="2" charset="0"/>
              </a:rPr>
              <a:t>বিষয়ঃ</a:t>
            </a:r>
            <a:r>
              <a:rPr kumimoji="0" lang="en-US" sz="2800" b="0" i="0" u="none" strike="noStrike" kern="1200" cap="none" spc="0" normalizeH="0" baseline="0" noProof="0" dirty="0" smtClean="0">
                <a:ln>
                  <a:noFill/>
                </a:ln>
                <a:solidFill>
                  <a:sysClr val="windowText" lastClr="000000"/>
                </a:solidFill>
                <a:effectLst/>
                <a:uLnTx/>
                <a:uFillTx/>
                <a:latin typeface="NikoshBAN" panose="02000000000000000000" pitchFamily="2" charset="0"/>
                <a:ea typeface="+mn-ea"/>
                <a:cs typeface="NikoshBAN" panose="02000000000000000000" pitchFamily="2" charset="0"/>
              </a:rPr>
              <a:t> </a:t>
            </a:r>
            <a:r>
              <a:rPr kumimoji="0" lang="en-US" sz="2800" b="0" i="0" u="none" strike="noStrike" kern="1200" cap="none" spc="0" normalizeH="0" baseline="0" noProof="0" dirty="0" err="1" smtClean="0">
                <a:ln>
                  <a:noFill/>
                </a:ln>
                <a:solidFill>
                  <a:sysClr val="windowText" lastClr="000000"/>
                </a:solidFill>
                <a:effectLst/>
                <a:uLnTx/>
                <a:uFillTx/>
                <a:latin typeface="NikoshBAN" panose="02000000000000000000" pitchFamily="2" charset="0"/>
                <a:ea typeface="+mn-ea"/>
                <a:cs typeface="NikoshBAN" panose="02000000000000000000" pitchFamily="2" charset="0"/>
              </a:rPr>
              <a:t>ভূগোল</a:t>
            </a:r>
            <a:r>
              <a:rPr kumimoji="0" lang="en-US" sz="2800" b="0" i="0" u="none" strike="noStrike" kern="1200" cap="none" spc="0" normalizeH="0" baseline="0" noProof="0" dirty="0" smtClean="0">
                <a:ln>
                  <a:noFill/>
                </a:ln>
                <a:solidFill>
                  <a:sysClr val="windowText" lastClr="000000"/>
                </a:solidFill>
                <a:effectLst/>
                <a:uLnTx/>
                <a:uFillTx/>
                <a:latin typeface="NikoshBAN" panose="02000000000000000000" pitchFamily="2" charset="0"/>
                <a:ea typeface="+mn-ea"/>
                <a:cs typeface="NikoshBAN" panose="02000000000000000000" pitchFamily="2" charset="0"/>
              </a:rPr>
              <a:t> ও </a:t>
            </a:r>
            <a:r>
              <a:rPr kumimoji="0" lang="en-US" sz="2800" b="0" i="0" u="none" strike="noStrike" kern="1200" cap="none" spc="0" normalizeH="0" baseline="0" noProof="0" dirty="0" err="1" smtClean="0">
                <a:ln>
                  <a:noFill/>
                </a:ln>
                <a:solidFill>
                  <a:sysClr val="windowText" lastClr="000000"/>
                </a:solidFill>
                <a:effectLst/>
                <a:uLnTx/>
                <a:uFillTx/>
                <a:latin typeface="NikoshBAN" panose="02000000000000000000" pitchFamily="2" charset="0"/>
                <a:ea typeface="+mn-ea"/>
                <a:cs typeface="NikoshBAN" panose="02000000000000000000" pitchFamily="2" charset="0"/>
              </a:rPr>
              <a:t>পরিবেশ</a:t>
            </a:r>
            <a:endParaRPr kumimoji="0" lang="bn-IN" sz="2800" b="0" i="0" u="none" strike="noStrike" kern="1200" cap="none" spc="0" normalizeH="0" baseline="0" noProof="0" dirty="0" smtClean="0">
              <a:ln>
                <a:noFill/>
              </a:ln>
              <a:solidFill>
                <a:sysClr val="windowText" lastClr="000000"/>
              </a:solidFill>
              <a:effectLst/>
              <a:uLnTx/>
              <a:uFillTx/>
              <a:latin typeface="NikoshBAN" panose="02000000000000000000" pitchFamily="2" charset="0"/>
              <a:ea typeface="+mn-ea"/>
              <a:cs typeface="NikoshBAN" panose="02000000000000000000" pitchFamily="2"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bn-IN" sz="2800" b="0" i="0" u="none" strike="noStrike" kern="1200" cap="none" spc="0" normalizeH="0" baseline="0" noProof="0" dirty="0" smtClean="0">
                <a:ln>
                  <a:noFill/>
                </a:ln>
                <a:solidFill>
                  <a:sysClr val="windowText" lastClr="000000"/>
                </a:solidFill>
                <a:effectLst/>
                <a:uLnTx/>
                <a:uFillTx/>
                <a:latin typeface="NikoshBAN" panose="02000000000000000000" pitchFamily="2" charset="0"/>
                <a:ea typeface="+mn-ea"/>
                <a:cs typeface="NikoshBAN" panose="02000000000000000000" pitchFamily="2" charset="0"/>
              </a:rPr>
              <a:t>শ্রেণি -  দশম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bn-IN" sz="2800" b="0" i="0" u="none" strike="noStrike" kern="1200" cap="none" spc="0" normalizeH="0" baseline="0" noProof="0" dirty="0" smtClean="0">
                <a:ln>
                  <a:noFill/>
                </a:ln>
                <a:solidFill>
                  <a:sysClr val="windowText" lastClr="000000"/>
                </a:solidFill>
                <a:effectLst/>
                <a:uLnTx/>
                <a:uFillTx/>
                <a:latin typeface="NikoshBAN" panose="02000000000000000000" pitchFamily="2" charset="0"/>
                <a:ea typeface="+mn-ea"/>
                <a:cs typeface="NikoshBAN" panose="02000000000000000000" pitchFamily="2" charset="0"/>
              </a:rPr>
              <a:t>অধ্যায় – একাদশ (বাংলাদেশের বনাঞ্চাল)</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bn-IN" sz="2800" b="0" i="0" u="none" strike="noStrike" kern="1200" cap="none" spc="0" normalizeH="0" baseline="0" noProof="0" dirty="0" smtClean="0">
                <a:ln>
                  <a:noFill/>
                </a:ln>
                <a:solidFill>
                  <a:sysClr val="windowText" lastClr="000000"/>
                </a:solidFill>
                <a:effectLst/>
                <a:uLnTx/>
                <a:uFillTx/>
                <a:latin typeface="NikoshBAN" panose="02000000000000000000" pitchFamily="2" charset="0"/>
                <a:ea typeface="+mn-ea"/>
                <a:cs typeface="NikoshBAN" panose="02000000000000000000" pitchFamily="2" charset="0"/>
              </a:rPr>
              <a:t>সময় – ৪০ মিনিট</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smtClean="0">
              <a:ln>
                <a:noFill/>
              </a:ln>
              <a:solidFill>
                <a:sysClr val="windowText" lastClr="000000"/>
              </a:solidFill>
              <a:effectLst/>
              <a:uLnTx/>
              <a:uFillTx/>
              <a:latin typeface="NikoshBAN" panose="02000000000000000000" pitchFamily="2" charset="0"/>
              <a:ea typeface="+mn-ea"/>
              <a:cs typeface="NikoshBAN" panose="02000000000000000000" pitchFamily="2"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2" name="TextBox 1"/>
          <p:cNvSpPr txBox="1"/>
          <p:nvPr/>
        </p:nvSpPr>
        <p:spPr>
          <a:xfrm>
            <a:off x="1872343" y="3298372"/>
            <a:ext cx="4158343" cy="2246769"/>
          </a:xfrm>
          <a:prstGeom prst="rect">
            <a:avLst/>
          </a:prstGeom>
          <a:noFill/>
        </p:spPr>
        <p:txBody>
          <a:bodyPr wrap="square" rtlCol="0">
            <a:spAutoFit/>
          </a:bodyPr>
          <a:lstStyle/>
          <a:p>
            <a:r>
              <a:rPr lang="en-US" sz="2800" dirty="0" err="1" smtClean="0"/>
              <a:t>মো</a:t>
            </a:r>
            <a:r>
              <a:rPr lang="en-US" sz="2800" dirty="0" smtClean="0"/>
              <a:t>: </a:t>
            </a:r>
            <a:r>
              <a:rPr lang="en-US" sz="2800" dirty="0" err="1" smtClean="0"/>
              <a:t>আবুল</a:t>
            </a:r>
            <a:r>
              <a:rPr lang="en-US" sz="2800" dirty="0" smtClean="0"/>
              <a:t> </a:t>
            </a:r>
            <a:r>
              <a:rPr lang="en-US" sz="2800" dirty="0" err="1" smtClean="0"/>
              <a:t>হাছান</a:t>
            </a:r>
            <a:endParaRPr lang="en-US" sz="2800" dirty="0" smtClean="0"/>
          </a:p>
          <a:p>
            <a:r>
              <a:rPr lang="en-US" sz="2800" dirty="0" err="1" smtClean="0"/>
              <a:t>প্রধান</a:t>
            </a:r>
            <a:r>
              <a:rPr lang="en-US" sz="2800" dirty="0" smtClean="0"/>
              <a:t> </a:t>
            </a:r>
            <a:r>
              <a:rPr lang="en-US" sz="2800" dirty="0" err="1" smtClean="0"/>
              <a:t>শিক্ষক</a:t>
            </a:r>
            <a:endParaRPr lang="en-US" sz="2800" dirty="0" smtClean="0"/>
          </a:p>
          <a:p>
            <a:r>
              <a:rPr lang="en-US" sz="2800" dirty="0" err="1" smtClean="0"/>
              <a:t>নিশাত</a:t>
            </a:r>
            <a:r>
              <a:rPr lang="en-US" sz="2800" dirty="0" smtClean="0"/>
              <a:t> </a:t>
            </a:r>
            <a:r>
              <a:rPr lang="en-US" sz="2800" dirty="0" err="1" smtClean="0"/>
              <a:t>জুট</a:t>
            </a:r>
            <a:r>
              <a:rPr lang="en-US" sz="2800" dirty="0" smtClean="0"/>
              <a:t> </a:t>
            </a:r>
            <a:r>
              <a:rPr lang="en-US" sz="2800" dirty="0" err="1" smtClean="0"/>
              <a:t>মিলস্</a:t>
            </a:r>
            <a:r>
              <a:rPr lang="en-US" sz="2800" dirty="0" smtClean="0"/>
              <a:t> </a:t>
            </a:r>
            <a:r>
              <a:rPr lang="en-US" sz="2800" dirty="0" err="1" smtClean="0"/>
              <a:t>আদর্শ</a:t>
            </a:r>
            <a:r>
              <a:rPr lang="en-US" sz="2800" dirty="0" smtClean="0"/>
              <a:t> </a:t>
            </a:r>
            <a:r>
              <a:rPr lang="en-US" sz="2800" dirty="0" err="1" smtClean="0"/>
              <a:t>বিদ্যালয়</a:t>
            </a:r>
            <a:endParaRPr lang="en-US" sz="2800" dirty="0" smtClean="0"/>
          </a:p>
          <a:p>
            <a:r>
              <a:rPr lang="en-US" sz="2800" dirty="0" err="1" smtClean="0"/>
              <a:t>টংগী,গাজীপুর</a:t>
            </a:r>
            <a:r>
              <a:rPr lang="en-US" sz="2800" dirty="0" smtClean="0"/>
              <a:t>।</a:t>
            </a:r>
            <a:endParaRPr lang="en-US" sz="28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46372" y="1654629"/>
            <a:ext cx="1524000" cy="1548838"/>
          </a:xfrm>
          <a:prstGeom prst="rect">
            <a:avLst/>
          </a:prstGeom>
          <a:ln w="57150">
            <a:solidFill>
              <a:srgbClr val="00B0F0"/>
            </a:solidFill>
          </a:ln>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30286" y="1611085"/>
            <a:ext cx="1436914" cy="130346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7619923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par>
                          <p:cTn id="11" fill="hold">
                            <p:stCondLst>
                              <p:cond delay="1000"/>
                            </p:stCondLst>
                            <p:childTnLst>
                              <p:par>
                                <p:cTn id="12" presetID="16" presetClass="entr" presetSubtype="21" fill="hold" grpId="0" nodeType="after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barn(inVertical)">
                                      <p:cBhvr>
                                        <p:cTn id="14" dur="500"/>
                                        <p:tgtEl>
                                          <p:spTgt spid="5">
                                            <p:txEl>
                                              <p:pRg st="0" end="0"/>
                                            </p:txEl>
                                          </p:spTgt>
                                        </p:tgtEl>
                                      </p:cBhvr>
                                    </p:animEffect>
                                  </p:childTnLst>
                                </p:cTn>
                              </p:par>
                            </p:childTnLst>
                          </p:cTn>
                        </p:par>
                        <p:par>
                          <p:cTn id="15" fill="hold">
                            <p:stCondLst>
                              <p:cond delay="1500"/>
                            </p:stCondLst>
                            <p:childTnLst>
                              <p:par>
                                <p:cTn id="16" presetID="16" presetClass="entr" presetSubtype="21" fill="hold" grpId="0" nodeType="after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Effect transition="in" filter="barn(inVertical)">
                                      <p:cBhvr>
                                        <p:cTn id="18" dur="500"/>
                                        <p:tgtEl>
                                          <p:spTgt spid="5">
                                            <p:txEl>
                                              <p:pRg st="1" end="1"/>
                                            </p:txEl>
                                          </p:spTgt>
                                        </p:tgtEl>
                                      </p:cBhvr>
                                    </p:animEffect>
                                  </p:childTnLst>
                                </p:cTn>
                              </p:par>
                            </p:childTnLst>
                          </p:cTn>
                        </p:par>
                        <p:par>
                          <p:cTn id="19" fill="hold">
                            <p:stCondLst>
                              <p:cond delay="2000"/>
                            </p:stCondLst>
                            <p:childTnLst>
                              <p:par>
                                <p:cTn id="20" presetID="16" presetClass="entr" presetSubtype="21" fill="hold" grpId="0" nodeType="after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barn(inVertical)">
                                      <p:cBhvr>
                                        <p:cTn id="22" dur="500"/>
                                        <p:tgtEl>
                                          <p:spTgt spid="5">
                                            <p:txEl>
                                              <p:pRg st="2" end="2"/>
                                            </p:txEl>
                                          </p:spTgt>
                                        </p:tgtEl>
                                      </p:cBhvr>
                                    </p:animEffect>
                                  </p:childTnLst>
                                </p:cTn>
                              </p:par>
                            </p:childTnLst>
                          </p:cTn>
                        </p:par>
                        <p:par>
                          <p:cTn id="23" fill="hold">
                            <p:stCondLst>
                              <p:cond delay="2500"/>
                            </p:stCondLst>
                            <p:childTnLst>
                              <p:par>
                                <p:cTn id="24" presetID="16" presetClass="entr" presetSubtype="21" fill="hold" grpId="0" nodeType="after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animEffect transition="in" filter="barn(inVertical)">
                                      <p:cBhvr>
                                        <p:cTn id="26" dur="500"/>
                                        <p:tgtEl>
                                          <p:spTgt spid="5">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500"/>
                                  </p:stCondLst>
                                  <p:childTnLst>
                                    <p:set>
                                      <p:cBhvr>
                                        <p:cTn id="30" dur="1" fill="hold">
                                          <p:stCondLst>
                                            <p:cond delay="0"/>
                                          </p:stCondLst>
                                        </p:cTn>
                                        <p:tgtEl>
                                          <p:spTgt spid="7"/>
                                        </p:tgtEl>
                                        <p:attrNameLst>
                                          <p:attrName>style.visibility</p:attrName>
                                        </p:attrNameLst>
                                      </p:cBhvr>
                                      <p:to>
                                        <p:strVal val="visible"/>
                                      </p:to>
                                    </p:set>
                                    <p:anim calcmode="lin" valueType="num">
                                      <p:cBhvr>
                                        <p:cTn id="31" dur="750" fill="hold"/>
                                        <p:tgtEl>
                                          <p:spTgt spid="7"/>
                                        </p:tgtEl>
                                        <p:attrNameLst>
                                          <p:attrName>ppt_w</p:attrName>
                                        </p:attrNameLst>
                                      </p:cBhvr>
                                      <p:tavLst>
                                        <p:tav tm="0">
                                          <p:val>
                                            <p:fltVal val="0"/>
                                          </p:val>
                                        </p:tav>
                                        <p:tav tm="100000">
                                          <p:val>
                                            <p:strVal val="#ppt_w"/>
                                          </p:val>
                                        </p:tav>
                                      </p:tavLst>
                                    </p:anim>
                                    <p:anim calcmode="lin" valueType="num">
                                      <p:cBhvr>
                                        <p:cTn id="32" dur="750" fill="hold"/>
                                        <p:tgtEl>
                                          <p:spTgt spid="7"/>
                                        </p:tgtEl>
                                        <p:attrNameLst>
                                          <p:attrName>ppt_h</p:attrName>
                                        </p:attrNameLst>
                                      </p:cBhvr>
                                      <p:tavLst>
                                        <p:tav tm="0">
                                          <p:val>
                                            <p:fltVal val="0"/>
                                          </p:val>
                                        </p:tav>
                                        <p:tav tm="100000">
                                          <p:val>
                                            <p:strVal val="#ppt_h"/>
                                          </p:val>
                                        </p:tav>
                                      </p:tavLst>
                                    </p:anim>
                                    <p:animEffect transition="in" filter="fade">
                                      <p:cBhvr>
                                        <p:cTn id="33" dur="75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45" presetClass="entr" presetSubtype="0" fill="hold" grpId="1" nodeType="click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fade">
                                      <p:cBhvr>
                                        <p:cTn id="38" dur="2000"/>
                                        <p:tgtEl>
                                          <p:spTgt spid="2"/>
                                        </p:tgtEl>
                                      </p:cBhvr>
                                    </p:animEffect>
                                    <p:anim calcmode="lin" valueType="num">
                                      <p:cBhvr>
                                        <p:cTn id="39" dur="2000" fill="hold"/>
                                        <p:tgtEl>
                                          <p:spTgt spid="2"/>
                                        </p:tgtEl>
                                        <p:attrNameLst>
                                          <p:attrName>ppt_w</p:attrName>
                                        </p:attrNameLst>
                                      </p:cBhvr>
                                      <p:tavLst>
                                        <p:tav tm="0" fmla="#ppt_w*sin(2.5*pi*$)">
                                          <p:val>
                                            <p:fltVal val="0"/>
                                          </p:val>
                                        </p:tav>
                                        <p:tav tm="100000">
                                          <p:val>
                                            <p:fltVal val="1"/>
                                          </p:val>
                                        </p:tav>
                                      </p:tavLst>
                                    </p:anim>
                                    <p:anim calcmode="lin" valueType="num">
                                      <p:cBhvr>
                                        <p:cTn id="40"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21" presetClass="entr" presetSubtype="1" fill="hold" nodeType="click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wheel(1)">
                                      <p:cBhvr>
                                        <p:cTn id="4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2"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Same Side Corner Rectangle 3"/>
          <p:cNvSpPr/>
          <p:nvPr/>
        </p:nvSpPr>
        <p:spPr>
          <a:xfrm>
            <a:off x="5048008" y="1983180"/>
            <a:ext cx="2327564" cy="2784764"/>
          </a:xfrm>
          <a:prstGeom prst="round2SameRect">
            <a:avLst>
              <a:gd name="adj1" fmla="val 8000"/>
              <a:gd name="adj2" fmla="val 0"/>
            </a:avLst>
          </a:prstGeom>
          <a:blipFill dpi="0" rotWithShape="1">
            <a:blip r:embed="rId2" cstate="print">
              <a:extLst>
                <a:ext uri="{28A0092B-C50C-407E-A947-70E740481C1C}">
                  <a14:useLocalDpi xmlns:a14="http://schemas.microsoft.com/office/drawing/2010/main" val="0"/>
                </a:ext>
              </a:extLst>
            </a:blip>
            <a:srcRect/>
            <a:stretch>
              <a:fillRect b="-36624"/>
            </a:stretch>
          </a:blipFill>
          <a:ln w="12700" cap="flat" cmpd="sng" algn="ctr">
            <a:solidFill>
              <a:srgbClr val="5B9BD5">
                <a:hueOff val="0"/>
                <a:satOff val="0"/>
                <a:lumOff val="0"/>
                <a:alphaOff val="0"/>
              </a:srgbClr>
            </a:solidFill>
            <a:prstDash val="solid"/>
            <a:miter lim="800000"/>
          </a:ln>
          <a:effectLst/>
        </p:spPr>
      </p:sp>
      <p:sp>
        <p:nvSpPr>
          <p:cNvPr id="5" name="Freeform 4"/>
          <p:cNvSpPr/>
          <p:nvPr/>
        </p:nvSpPr>
        <p:spPr>
          <a:xfrm>
            <a:off x="1617023" y="624663"/>
            <a:ext cx="4599709" cy="2577715"/>
          </a:xfrm>
          <a:custGeom>
            <a:avLst/>
            <a:gdLst>
              <a:gd name="connsiteX0" fmla="*/ 173397 w 2676821"/>
              <a:gd name="connsiteY0" fmla="*/ 0 h 1733973"/>
              <a:gd name="connsiteX1" fmla="*/ 2503424 w 2676821"/>
              <a:gd name="connsiteY1" fmla="*/ 0 h 1733973"/>
              <a:gd name="connsiteX2" fmla="*/ 2676821 w 2676821"/>
              <a:gd name="connsiteY2" fmla="*/ 173397 h 1733973"/>
              <a:gd name="connsiteX3" fmla="*/ 2676821 w 2676821"/>
              <a:gd name="connsiteY3" fmla="*/ 448537 h 1733973"/>
              <a:gd name="connsiteX4" fmla="*/ 2554667 w 2676821"/>
              <a:gd name="connsiteY4" fmla="*/ 493246 h 1733973"/>
              <a:gd name="connsiteX5" fmla="*/ 1404848 w 2676821"/>
              <a:gd name="connsiteY5" fmla="*/ 1536769 h 1733973"/>
              <a:gd name="connsiteX6" fmla="*/ 1309849 w 2676821"/>
              <a:gd name="connsiteY6" fmla="*/ 1733973 h 1733973"/>
              <a:gd name="connsiteX7" fmla="*/ 173397 w 2676821"/>
              <a:gd name="connsiteY7" fmla="*/ 1733973 h 1733973"/>
              <a:gd name="connsiteX8" fmla="*/ 0 w 2676821"/>
              <a:gd name="connsiteY8" fmla="*/ 1560576 h 1733973"/>
              <a:gd name="connsiteX9" fmla="*/ 0 w 2676821"/>
              <a:gd name="connsiteY9" fmla="*/ 173397 h 1733973"/>
              <a:gd name="connsiteX10" fmla="*/ 173397 w 2676821"/>
              <a:gd name="connsiteY10" fmla="*/ 0 h 1733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76821" h="1733973">
                <a:moveTo>
                  <a:pt x="173397" y="0"/>
                </a:moveTo>
                <a:lnTo>
                  <a:pt x="2503424" y="0"/>
                </a:lnTo>
                <a:cubicBezTo>
                  <a:pt x="2599189" y="0"/>
                  <a:pt x="2676821" y="77632"/>
                  <a:pt x="2676821" y="173397"/>
                </a:cubicBezTo>
                <a:lnTo>
                  <a:pt x="2676821" y="448537"/>
                </a:lnTo>
                <a:lnTo>
                  <a:pt x="2554667" y="493246"/>
                </a:lnTo>
                <a:cubicBezTo>
                  <a:pt x="2063433" y="701021"/>
                  <a:pt x="1657686" y="1071335"/>
                  <a:pt x="1404848" y="1536769"/>
                </a:cubicBezTo>
                <a:lnTo>
                  <a:pt x="1309849" y="1733973"/>
                </a:lnTo>
                <a:lnTo>
                  <a:pt x="173397" y="1733973"/>
                </a:lnTo>
                <a:cubicBezTo>
                  <a:pt x="77632" y="1733973"/>
                  <a:pt x="0" y="1656341"/>
                  <a:pt x="0" y="1560576"/>
                </a:cubicBezTo>
                <a:lnTo>
                  <a:pt x="0" y="173397"/>
                </a:lnTo>
                <a:cubicBezTo>
                  <a:pt x="0" y="77632"/>
                  <a:pt x="77632" y="0"/>
                  <a:pt x="173397" y="0"/>
                </a:cubicBezTo>
                <a:close/>
              </a:path>
            </a:pathLst>
          </a:custGeom>
          <a:blipFill dpi="0" rotWithShape="1">
            <a:blip r:embed="rId3">
              <a:extLst>
                <a:ext uri="{28A0092B-C50C-407E-A947-70E740481C1C}">
                  <a14:useLocalDpi xmlns:a14="http://schemas.microsoft.com/office/drawing/2010/main" val="0"/>
                </a:ext>
              </a:extLst>
            </a:blip>
            <a:srcRect/>
            <a:stretch>
              <a:fillRect/>
            </a:stretch>
          </a:blipFill>
          <a:ln w="12700" cap="flat" cmpd="sng" algn="ctr">
            <a:solidFill>
              <a:srgbClr val="5B9BD5">
                <a:hueOff val="0"/>
                <a:satOff val="0"/>
                <a:lumOff val="0"/>
                <a:alphaOff val="0"/>
              </a:srgbClr>
            </a:solidFill>
            <a:prstDash val="solid"/>
            <a:miter lim="800000"/>
          </a:ln>
          <a:effectLst/>
        </p:spPr>
        <p:txBody>
          <a:bodyPr spcFirstLastPara="0" vert="horz" wrap="square" lIns="1031636" tIns="662083" rIns="228590" bIns="228590" numCol="1" spcCol="1270" anchor="t" anchorCtr="0">
            <a:noAutofit/>
          </a:bodyPr>
          <a:lstStyle/>
          <a:p>
            <a:pPr marL="285750" marR="0" lvl="1" indent="-285750" defTabSz="1733550" eaLnBrk="1" fontAlgn="auto" latinLnBrk="0" hangingPunct="1">
              <a:lnSpc>
                <a:spcPct val="90000"/>
              </a:lnSpc>
              <a:spcBef>
                <a:spcPct val="0"/>
              </a:spcBef>
              <a:spcAft>
                <a:spcPct val="15000"/>
              </a:spcAft>
              <a:buClrTx/>
              <a:buSzTx/>
              <a:buFontTx/>
              <a:buChar char="••"/>
              <a:tabLst/>
              <a:defRPr/>
            </a:pPr>
            <a:endParaRPr kumimoji="0" lang="en-US" sz="3900" b="0" i="0" u="none" strike="noStrike" kern="0" cap="none" spc="0" normalizeH="0" baseline="0" noProof="0">
              <a:ln>
                <a:noFill/>
              </a:ln>
              <a:solidFill>
                <a:prstClr val="black">
                  <a:hueOff val="0"/>
                  <a:satOff val="0"/>
                  <a:lumOff val="0"/>
                  <a:alphaOff val="0"/>
                </a:prstClr>
              </a:solidFill>
              <a:effectLst/>
              <a:uLnTx/>
              <a:uFillTx/>
              <a:latin typeface="Calibri" panose="020F0502020204030204"/>
              <a:ea typeface="+mn-ea"/>
              <a:cs typeface="+mn-cs"/>
            </a:endParaRPr>
          </a:p>
        </p:txBody>
      </p:sp>
      <p:sp>
        <p:nvSpPr>
          <p:cNvPr id="6" name="Freeform 5"/>
          <p:cNvSpPr/>
          <p:nvPr/>
        </p:nvSpPr>
        <p:spPr>
          <a:xfrm>
            <a:off x="1561606" y="3248892"/>
            <a:ext cx="4655128" cy="2633132"/>
          </a:xfrm>
          <a:custGeom>
            <a:avLst/>
            <a:gdLst>
              <a:gd name="connsiteX0" fmla="*/ 173397 w 2676821"/>
              <a:gd name="connsiteY0" fmla="*/ 0 h 1733973"/>
              <a:gd name="connsiteX1" fmla="*/ 1309849 w 2676821"/>
              <a:gd name="connsiteY1" fmla="*/ 0 h 1733973"/>
              <a:gd name="connsiteX2" fmla="*/ 1404848 w 2676821"/>
              <a:gd name="connsiteY2" fmla="*/ 197204 h 1733973"/>
              <a:gd name="connsiteX3" fmla="*/ 2554667 w 2676821"/>
              <a:gd name="connsiteY3" fmla="*/ 1240727 h 1733973"/>
              <a:gd name="connsiteX4" fmla="*/ 2676821 w 2676821"/>
              <a:gd name="connsiteY4" fmla="*/ 1285436 h 1733973"/>
              <a:gd name="connsiteX5" fmla="*/ 2676821 w 2676821"/>
              <a:gd name="connsiteY5" fmla="*/ 1560576 h 1733973"/>
              <a:gd name="connsiteX6" fmla="*/ 2503424 w 2676821"/>
              <a:gd name="connsiteY6" fmla="*/ 1733973 h 1733973"/>
              <a:gd name="connsiteX7" fmla="*/ 173397 w 2676821"/>
              <a:gd name="connsiteY7" fmla="*/ 1733973 h 1733973"/>
              <a:gd name="connsiteX8" fmla="*/ 0 w 2676821"/>
              <a:gd name="connsiteY8" fmla="*/ 1560576 h 1733973"/>
              <a:gd name="connsiteX9" fmla="*/ 0 w 2676821"/>
              <a:gd name="connsiteY9" fmla="*/ 173397 h 1733973"/>
              <a:gd name="connsiteX10" fmla="*/ 173397 w 2676821"/>
              <a:gd name="connsiteY10" fmla="*/ 0 h 1733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76821" h="1733973">
                <a:moveTo>
                  <a:pt x="173397" y="0"/>
                </a:moveTo>
                <a:lnTo>
                  <a:pt x="1309849" y="0"/>
                </a:lnTo>
                <a:lnTo>
                  <a:pt x="1404848" y="197204"/>
                </a:lnTo>
                <a:cubicBezTo>
                  <a:pt x="1657686" y="662638"/>
                  <a:pt x="2063433" y="1032952"/>
                  <a:pt x="2554667" y="1240727"/>
                </a:cubicBezTo>
                <a:lnTo>
                  <a:pt x="2676821" y="1285436"/>
                </a:lnTo>
                <a:lnTo>
                  <a:pt x="2676821" y="1560576"/>
                </a:lnTo>
                <a:cubicBezTo>
                  <a:pt x="2676821" y="1656341"/>
                  <a:pt x="2599189" y="1733973"/>
                  <a:pt x="2503424" y="1733973"/>
                </a:cubicBezTo>
                <a:lnTo>
                  <a:pt x="173397" y="1733973"/>
                </a:lnTo>
                <a:cubicBezTo>
                  <a:pt x="77632" y="1733973"/>
                  <a:pt x="0" y="1656341"/>
                  <a:pt x="0" y="1560576"/>
                </a:cubicBezTo>
                <a:lnTo>
                  <a:pt x="0" y="173397"/>
                </a:lnTo>
                <a:cubicBezTo>
                  <a:pt x="0" y="77632"/>
                  <a:pt x="77632" y="0"/>
                  <a:pt x="173397" y="0"/>
                </a:cubicBezTo>
                <a:close/>
              </a:path>
            </a:pathLst>
          </a:custGeom>
          <a:blipFill dpi="0" rotWithShape="1">
            <a:blip r:embed="rId4">
              <a:extLst>
                <a:ext uri="{28A0092B-C50C-407E-A947-70E740481C1C}">
                  <a14:useLocalDpi xmlns:a14="http://schemas.microsoft.com/office/drawing/2010/main" val="0"/>
                </a:ext>
              </a:extLst>
            </a:blip>
            <a:srcRect/>
            <a:stretch>
              <a:fillRect/>
            </a:stretch>
          </a:blipFill>
          <a:ln w="12700" cap="flat" cmpd="sng" algn="ctr">
            <a:solidFill>
              <a:srgbClr val="5B9BD5">
                <a:hueOff val="0"/>
                <a:satOff val="0"/>
                <a:lumOff val="0"/>
                <a:alphaOff val="0"/>
              </a:srgbClr>
            </a:solidFill>
            <a:prstDash val="solid"/>
            <a:miter lim="800000"/>
          </a:ln>
          <a:effectLst/>
        </p:spPr>
        <p:txBody>
          <a:bodyPr spcFirstLastPara="0" vert="horz" wrap="square" lIns="1031636" tIns="662083" rIns="228590" bIns="228590" numCol="1" spcCol="1270" anchor="t" anchorCtr="0">
            <a:noAutofit/>
          </a:bodyPr>
          <a:lstStyle/>
          <a:p>
            <a:pPr marL="285750" marR="0" lvl="1" indent="-285750" defTabSz="1733550" eaLnBrk="1" fontAlgn="auto" latinLnBrk="0" hangingPunct="1">
              <a:lnSpc>
                <a:spcPct val="90000"/>
              </a:lnSpc>
              <a:spcBef>
                <a:spcPct val="0"/>
              </a:spcBef>
              <a:spcAft>
                <a:spcPct val="15000"/>
              </a:spcAft>
              <a:buClrTx/>
              <a:buSzTx/>
              <a:buFontTx/>
              <a:buChar char="••"/>
              <a:tabLst/>
              <a:defRPr/>
            </a:pPr>
            <a:endParaRPr kumimoji="0" lang="en-US" sz="3900" b="0" i="0" u="none" strike="noStrike" kern="0" cap="none" spc="0" normalizeH="0" baseline="0" noProof="0">
              <a:ln>
                <a:noFill/>
              </a:ln>
              <a:solidFill>
                <a:prstClr val="black">
                  <a:hueOff val="0"/>
                  <a:satOff val="0"/>
                  <a:lumOff val="0"/>
                  <a:alphaOff val="0"/>
                </a:prstClr>
              </a:solidFill>
              <a:effectLst/>
              <a:uLnTx/>
              <a:uFillTx/>
              <a:latin typeface="Calibri" panose="020F0502020204030204"/>
              <a:ea typeface="+mn-ea"/>
              <a:cs typeface="+mn-cs"/>
            </a:endParaRPr>
          </a:p>
        </p:txBody>
      </p:sp>
      <p:sp>
        <p:nvSpPr>
          <p:cNvPr id="7" name="Freeform 6"/>
          <p:cNvSpPr/>
          <p:nvPr/>
        </p:nvSpPr>
        <p:spPr>
          <a:xfrm>
            <a:off x="6274130" y="649698"/>
            <a:ext cx="4211783" cy="2521529"/>
          </a:xfrm>
          <a:custGeom>
            <a:avLst/>
            <a:gdLst>
              <a:gd name="connsiteX0" fmla="*/ 173397 w 2676821"/>
              <a:gd name="connsiteY0" fmla="*/ 0 h 1733973"/>
              <a:gd name="connsiteX1" fmla="*/ 2503424 w 2676821"/>
              <a:gd name="connsiteY1" fmla="*/ 0 h 1733973"/>
              <a:gd name="connsiteX2" fmla="*/ 2676821 w 2676821"/>
              <a:gd name="connsiteY2" fmla="*/ 173397 h 1733973"/>
              <a:gd name="connsiteX3" fmla="*/ 2676821 w 2676821"/>
              <a:gd name="connsiteY3" fmla="*/ 1560576 h 1733973"/>
              <a:gd name="connsiteX4" fmla="*/ 2503424 w 2676821"/>
              <a:gd name="connsiteY4" fmla="*/ 1733973 h 1733973"/>
              <a:gd name="connsiteX5" fmla="*/ 1366971 w 2676821"/>
              <a:gd name="connsiteY5" fmla="*/ 1733973 h 1733973"/>
              <a:gd name="connsiteX6" fmla="*/ 1271972 w 2676821"/>
              <a:gd name="connsiteY6" fmla="*/ 1536769 h 1733973"/>
              <a:gd name="connsiteX7" fmla="*/ 122153 w 2676821"/>
              <a:gd name="connsiteY7" fmla="*/ 493246 h 1733973"/>
              <a:gd name="connsiteX8" fmla="*/ 0 w 2676821"/>
              <a:gd name="connsiteY8" fmla="*/ 448537 h 1733973"/>
              <a:gd name="connsiteX9" fmla="*/ 0 w 2676821"/>
              <a:gd name="connsiteY9" fmla="*/ 173397 h 1733973"/>
              <a:gd name="connsiteX10" fmla="*/ 173397 w 2676821"/>
              <a:gd name="connsiteY10" fmla="*/ 0 h 1733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76821" h="1733973">
                <a:moveTo>
                  <a:pt x="173397" y="0"/>
                </a:moveTo>
                <a:lnTo>
                  <a:pt x="2503424" y="0"/>
                </a:lnTo>
                <a:cubicBezTo>
                  <a:pt x="2599189" y="0"/>
                  <a:pt x="2676821" y="77632"/>
                  <a:pt x="2676821" y="173397"/>
                </a:cubicBezTo>
                <a:lnTo>
                  <a:pt x="2676821" y="1560576"/>
                </a:lnTo>
                <a:cubicBezTo>
                  <a:pt x="2676821" y="1656341"/>
                  <a:pt x="2599189" y="1733973"/>
                  <a:pt x="2503424" y="1733973"/>
                </a:cubicBezTo>
                <a:lnTo>
                  <a:pt x="1366971" y="1733973"/>
                </a:lnTo>
                <a:lnTo>
                  <a:pt x="1271972" y="1536769"/>
                </a:lnTo>
                <a:cubicBezTo>
                  <a:pt x="1019134" y="1071335"/>
                  <a:pt x="613387" y="701021"/>
                  <a:pt x="122153" y="493246"/>
                </a:cubicBezTo>
                <a:lnTo>
                  <a:pt x="0" y="448537"/>
                </a:lnTo>
                <a:lnTo>
                  <a:pt x="0" y="173397"/>
                </a:lnTo>
                <a:cubicBezTo>
                  <a:pt x="0" y="77632"/>
                  <a:pt x="77632" y="0"/>
                  <a:pt x="173397" y="0"/>
                </a:cubicBezTo>
                <a:close/>
              </a:path>
            </a:pathLst>
          </a:custGeom>
          <a:blipFill dpi="0" rotWithShape="1">
            <a:blip r:embed="rId5">
              <a:extLst>
                <a:ext uri="{28A0092B-C50C-407E-A947-70E740481C1C}">
                  <a14:useLocalDpi xmlns:a14="http://schemas.microsoft.com/office/drawing/2010/main" val="0"/>
                </a:ext>
              </a:extLst>
            </a:blip>
            <a:srcRect/>
            <a:stretch>
              <a:fillRect/>
            </a:stretch>
          </a:blipFill>
          <a:ln w="12700" cap="flat" cmpd="sng" algn="ctr">
            <a:solidFill>
              <a:srgbClr val="5B9BD5">
                <a:hueOff val="0"/>
                <a:satOff val="0"/>
                <a:lumOff val="0"/>
                <a:alphaOff val="0"/>
              </a:srgbClr>
            </a:solidFill>
            <a:prstDash val="solid"/>
            <a:miter lim="800000"/>
          </a:ln>
          <a:effectLst/>
        </p:spPr>
        <p:txBody>
          <a:bodyPr spcFirstLastPara="0" vert="horz" wrap="square" lIns="1031636" tIns="662083" rIns="228590" bIns="228590" numCol="1" spcCol="1270" anchor="t" anchorCtr="0">
            <a:noAutofit/>
          </a:bodyPr>
          <a:lstStyle/>
          <a:p>
            <a:pPr marL="285750" marR="0" lvl="1" indent="-285750" defTabSz="1733550" eaLnBrk="1" fontAlgn="auto" latinLnBrk="0" hangingPunct="1">
              <a:lnSpc>
                <a:spcPct val="90000"/>
              </a:lnSpc>
              <a:spcBef>
                <a:spcPct val="0"/>
              </a:spcBef>
              <a:spcAft>
                <a:spcPct val="15000"/>
              </a:spcAft>
              <a:buClrTx/>
              <a:buSzTx/>
              <a:buFontTx/>
              <a:buChar char="••"/>
              <a:tabLst/>
              <a:defRPr/>
            </a:pPr>
            <a:endParaRPr kumimoji="0" lang="en-US" sz="3900" b="0" i="0" u="none" strike="noStrike" kern="0" cap="none" spc="0" normalizeH="0" baseline="0" noProof="0">
              <a:ln>
                <a:noFill/>
              </a:ln>
              <a:solidFill>
                <a:prstClr val="black">
                  <a:hueOff val="0"/>
                  <a:satOff val="0"/>
                  <a:lumOff val="0"/>
                  <a:alphaOff val="0"/>
                </a:prstClr>
              </a:solidFill>
              <a:effectLst/>
              <a:uLnTx/>
              <a:uFillTx/>
              <a:latin typeface="Calibri" panose="020F0502020204030204"/>
              <a:ea typeface="+mn-ea"/>
              <a:cs typeface="+mn-cs"/>
            </a:endParaRPr>
          </a:p>
        </p:txBody>
      </p:sp>
      <p:sp>
        <p:nvSpPr>
          <p:cNvPr id="8" name="Freeform 7"/>
          <p:cNvSpPr/>
          <p:nvPr/>
        </p:nvSpPr>
        <p:spPr>
          <a:xfrm>
            <a:off x="6244626" y="3254829"/>
            <a:ext cx="4239306" cy="2604655"/>
          </a:xfrm>
          <a:custGeom>
            <a:avLst/>
            <a:gdLst>
              <a:gd name="connsiteX0" fmla="*/ 1366971 w 2676821"/>
              <a:gd name="connsiteY0" fmla="*/ 0 h 1733973"/>
              <a:gd name="connsiteX1" fmla="*/ 2503424 w 2676821"/>
              <a:gd name="connsiteY1" fmla="*/ 0 h 1733973"/>
              <a:gd name="connsiteX2" fmla="*/ 2676821 w 2676821"/>
              <a:gd name="connsiteY2" fmla="*/ 173397 h 1733973"/>
              <a:gd name="connsiteX3" fmla="*/ 2676821 w 2676821"/>
              <a:gd name="connsiteY3" fmla="*/ 1560576 h 1733973"/>
              <a:gd name="connsiteX4" fmla="*/ 2503424 w 2676821"/>
              <a:gd name="connsiteY4" fmla="*/ 1733973 h 1733973"/>
              <a:gd name="connsiteX5" fmla="*/ 173397 w 2676821"/>
              <a:gd name="connsiteY5" fmla="*/ 1733973 h 1733973"/>
              <a:gd name="connsiteX6" fmla="*/ 0 w 2676821"/>
              <a:gd name="connsiteY6" fmla="*/ 1560576 h 1733973"/>
              <a:gd name="connsiteX7" fmla="*/ 0 w 2676821"/>
              <a:gd name="connsiteY7" fmla="*/ 1285436 h 1733973"/>
              <a:gd name="connsiteX8" fmla="*/ 122153 w 2676821"/>
              <a:gd name="connsiteY8" fmla="*/ 1240727 h 1733973"/>
              <a:gd name="connsiteX9" fmla="*/ 1271972 w 2676821"/>
              <a:gd name="connsiteY9" fmla="*/ 197204 h 1733973"/>
              <a:gd name="connsiteX10" fmla="*/ 1366971 w 2676821"/>
              <a:gd name="connsiteY10" fmla="*/ 0 h 1733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76821" h="1733973">
                <a:moveTo>
                  <a:pt x="1366971" y="0"/>
                </a:moveTo>
                <a:lnTo>
                  <a:pt x="2503424" y="0"/>
                </a:lnTo>
                <a:cubicBezTo>
                  <a:pt x="2599189" y="0"/>
                  <a:pt x="2676821" y="77632"/>
                  <a:pt x="2676821" y="173397"/>
                </a:cubicBezTo>
                <a:lnTo>
                  <a:pt x="2676821" y="1560576"/>
                </a:lnTo>
                <a:cubicBezTo>
                  <a:pt x="2676821" y="1656341"/>
                  <a:pt x="2599189" y="1733973"/>
                  <a:pt x="2503424" y="1733973"/>
                </a:cubicBezTo>
                <a:lnTo>
                  <a:pt x="173397" y="1733973"/>
                </a:lnTo>
                <a:cubicBezTo>
                  <a:pt x="77632" y="1733973"/>
                  <a:pt x="0" y="1656341"/>
                  <a:pt x="0" y="1560576"/>
                </a:cubicBezTo>
                <a:lnTo>
                  <a:pt x="0" y="1285436"/>
                </a:lnTo>
                <a:lnTo>
                  <a:pt x="122153" y="1240727"/>
                </a:lnTo>
                <a:cubicBezTo>
                  <a:pt x="613387" y="1032952"/>
                  <a:pt x="1019134" y="662638"/>
                  <a:pt x="1271972" y="197204"/>
                </a:cubicBezTo>
                <a:lnTo>
                  <a:pt x="1366971" y="0"/>
                </a:lnTo>
                <a:close/>
              </a:path>
            </a:pathLst>
          </a:custGeom>
          <a:blipFill dpi="0" rotWithShape="1">
            <a:blip r:embed="rId6">
              <a:extLst>
                <a:ext uri="{28A0092B-C50C-407E-A947-70E740481C1C}">
                  <a14:useLocalDpi xmlns:a14="http://schemas.microsoft.com/office/drawing/2010/main" val="0"/>
                </a:ext>
              </a:extLst>
            </a:blip>
            <a:srcRect/>
            <a:stretch>
              <a:fillRect/>
            </a:stretch>
          </a:blipFill>
          <a:ln w="12700" cap="flat" cmpd="sng" algn="ctr">
            <a:solidFill>
              <a:srgbClr val="5B9BD5">
                <a:hueOff val="0"/>
                <a:satOff val="0"/>
                <a:lumOff val="0"/>
                <a:alphaOff val="0"/>
              </a:srgbClr>
            </a:solidFill>
            <a:prstDash val="solid"/>
            <a:miter lim="800000"/>
          </a:ln>
          <a:effectLst/>
        </p:spPr>
        <p:txBody>
          <a:bodyPr spcFirstLastPara="0" vert="horz" wrap="square" lIns="1031636" tIns="662083" rIns="228590" bIns="228590" numCol="1" spcCol="1270" anchor="t" anchorCtr="0">
            <a:noAutofit/>
          </a:bodyPr>
          <a:lstStyle/>
          <a:p>
            <a:pPr marL="285750" marR="0" lvl="1" indent="-285750" defTabSz="1733550" eaLnBrk="1" fontAlgn="auto" latinLnBrk="0" hangingPunct="1">
              <a:lnSpc>
                <a:spcPct val="90000"/>
              </a:lnSpc>
              <a:spcBef>
                <a:spcPct val="0"/>
              </a:spcBef>
              <a:spcAft>
                <a:spcPct val="15000"/>
              </a:spcAft>
              <a:buClrTx/>
              <a:buSzTx/>
              <a:buFontTx/>
              <a:buChar char="••"/>
              <a:tabLst/>
              <a:defRPr/>
            </a:pPr>
            <a:endParaRPr kumimoji="0" lang="en-US" sz="3900" b="0" i="0" u="none" strike="noStrike" kern="0" cap="none" spc="0" normalizeH="0" baseline="0" noProof="0">
              <a:ln>
                <a:noFill/>
              </a:ln>
              <a:solidFill>
                <a:prstClr val="black">
                  <a:hueOff val="0"/>
                  <a:satOff val="0"/>
                  <a:lumOff val="0"/>
                  <a:alphaOff val="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026510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par>
                          <p:cTn id="13" fill="hold">
                            <p:stCondLst>
                              <p:cond delay="2000"/>
                            </p:stCondLst>
                            <p:childTnLst>
                              <p:par>
                                <p:cTn id="14" presetID="16" presetClass="entr" presetSubtype="21"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arn(inVertical)">
                                      <p:cBhvr>
                                        <p:cTn id="16" dur="500"/>
                                        <p:tgtEl>
                                          <p:spTgt spid="6"/>
                                        </p:tgtEl>
                                      </p:cBhvr>
                                    </p:animEffect>
                                  </p:childTnLst>
                                </p:cTn>
                              </p:par>
                            </p:childTnLst>
                          </p:cTn>
                        </p:par>
                        <p:par>
                          <p:cTn id="17" fill="hold">
                            <p:stCondLst>
                              <p:cond delay="2500"/>
                            </p:stCondLst>
                            <p:childTnLst>
                              <p:par>
                                <p:cTn id="18" presetID="16" presetClass="entr" presetSubtype="21"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arn(inVertical)">
                                      <p:cBhvr>
                                        <p:cTn id="20" dur="500"/>
                                        <p:tgtEl>
                                          <p:spTgt spid="7"/>
                                        </p:tgtEl>
                                      </p:cBhvr>
                                    </p:animEffect>
                                  </p:childTnLst>
                                </p:cTn>
                              </p:par>
                            </p:childTnLst>
                          </p:cTn>
                        </p:par>
                        <p:par>
                          <p:cTn id="21" fill="hold">
                            <p:stCondLst>
                              <p:cond delay="3000"/>
                            </p:stCondLst>
                            <p:childTnLst>
                              <p:par>
                                <p:cTn id="22" presetID="16" presetClass="entr" presetSubtype="21"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barn(inVertical)">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ertical Scroll 3"/>
          <p:cNvSpPr/>
          <p:nvPr/>
        </p:nvSpPr>
        <p:spPr>
          <a:xfrm>
            <a:off x="2193965" y="1388423"/>
            <a:ext cx="7362519" cy="3934691"/>
          </a:xfrm>
          <a:prstGeom prst="verticalScroll">
            <a:avLst/>
          </a:prstGeom>
          <a:noFill/>
          <a:ln w="57150" cap="flat" cmpd="dbl" algn="ctr">
            <a:solidFill>
              <a:srgbClr val="29EF58"/>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 name="Title 1"/>
          <p:cNvSpPr txBox="1">
            <a:spLocks/>
          </p:cNvSpPr>
          <p:nvPr/>
        </p:nvSpPr>
        <p:spPr>
          <a:xfrm>
            <a:off x="4681848" y="2055381"/>
            <a:ext cx="2992582" cy="1325563"/>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bn-IN" dirty="0" smtClean="0">
                <a:solidFill>
                  <a:prstClr val="black"/>
                </a:solidFill>
                <a:latin typeface="NikoshBAN" panose="02000000000000000000" pitchFamily="2" charset="0"/>
                <a:cs typeface="NikoshBAN" panose="02000000000000000000" pitchFamily="2" charset="0"/>
              </a:rPr>
              <a:t> </a:t>
            </a:r>
            <a:r>
              <a:rPr lang="en-US" dirty="0" err="1" smtClean="0">
                <a:solidFill>
                  <a:prstClr val="black"/>
                </a:solidFill>
                <a:latin typeface="NikoshBAN" panose="02000000000000000000" pitchFamily="2" charset="0"/>
                <a:cs typeface="NikoshBAN" panose="02000000000000000000" pitchFamily="2" charset="0"/>
              </a:rPr>
              <a:t>আজকের</a:t>
            </a:r>
            <a:r>
              <a:rPr lang="en-US" dirty="0" smtClean="0">
                <a:solidFill>
                  <a:prstClr val="black"/>
                </a:solidFill>
                <a:latin typeface="NikoshBAN" panose="02000000000000000000" pitchFamily="2" charset="0"/>
                <a:cs typeface="NikoshBAN" panose="02000000000000000000" pitchFamily="2" charset="0"/>
              </a:rPr>
              <a:t> </a:t>
            </a:r>
            <a:r>
              <a:rPr lang="en-US" dirty="0" err="1" smtClean="0">
                <a:solidFill>
                  <a:prstClr val="black"/>
                </a:solidFill>
                <a:latin typeface="NikoshBAN" panose="02000000000000000000" pitchFamily="2" charset="0"/>
                <a:cs typeface="NikoshBAN" panose="02000000000000000000" pitchFamily="2" charset="0"/>
              </a:rPr>
              <a:t>পাঠ</a:t>
            </a:r>
            <a:r>
              <a:rPr lang="en-US" dirty="0" smtClean="0">
                <a:solidFill>
                  <a:prstClr val="black"/>
                </a:solidFill>
                <a:latin typeface="NikoshBAN" panose="02000000000000000000" pitchFamily="2" charset="0"/>
                <a:cs typeface="NikoshBAN" panose="02000000000000000000" pitchFamily="2" charset="0"/>
              </a:rPr>
              <a:t> </a:t>
            </a:r>
            <a:r>
              <a:rPr lang="bn-IN" dirty="0" smtClean="0">
                <a:solidFill>
                  <a:prstClr val="black"/>
                </a:solidFill>
                <a:latin typeface="NikoshBAN" panose="02000000000000000000" pitchFamily="2" charset="0"/>
                <a:cs typeface="NikoshBAN" panose="02000000000000000000" pitchFamily="2" charset="0"/>
              </a:rPr>
              <a:t> </a:t>
            </a:r>
            <a:endParaRPr lang="en-US" dirty="0">
              <a:solidFill>
                <a:prstClr val="black"/>
              </a:solidFill>
              <a:latin typeface="NikoshBAN" panose="02000000000000000000" pitchFamily="2" charset="0"/>
              <a:cs typeface="NikoshBAN" panose="02000000000000000000" pitchFamily="2" charset="0"/>
            </a:endParaRPr>
          </a:p>
        </p:txBody>
      </p:sp>
      <p:sp>
        <p:nvSpPr>
          <p:cNvPr id="6" name="Title 1"/>
          <p:cNvSpPr txBox="1">
            <a:spLocks/>
          </p:cNvSpPr>
          <p:nvPr/>
        </p:nvSpPr>
        <p:spPr>
          <a:xfrm>
            <a:off x="4236080" y="3111340"/>
            <a:ext cx="4308764" cy="1325563"/>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bn-IN" dirty="0" smtClean="0">
                <a:solidFill>
                  <a:prstClr val="black"/>
                </a:solidFill>
                <a:latin typeface="NikoshBAN" panose="02000000000000000000" pitchFamily="2" charset="0"/>
                <a:cs typeface="NikoshBAN" panose="02000000000000000000" pitchFamily="2" charset="0"/>
              </a:rPr>
              <a:t> </a:t>
            </a:r>
            <a:r>
              <a:rPr lang="en-US" dirty="0" err="1" smtClean="0">
                <a:solidFill>
                  <a:prstClr val="black"/>
                </a:solidFill>
                <a:latin typeface="NikoshBAN" panose="02000000000000000000" pitchFamily="2" charset="0"/>
                <a:cs typeface="NikoshBAN" panose="02000000000000000000" pitchFamily="2" charset="0"/>
              </a:rPr>
              <a:t>বাংলাদেশের</a:t>
            </a:r>
            <a:r>
              <a:rPr lang="en-US" dirty="0" smtClean="0">
                <a:solidFill>
                  <a:prstClr val="black"/>
                </a:solidFill>
                <a:latin typeface="NikoshBAN" panose="02000000000000000000" pitchFamily="2" charset="0"/>
                <a:cs typeface="NikoshBAN" panose="02000000000000000000" pitchFamily="2" charset="0"/>
              </a:rPr>
              <a:t> </a:t>
            </a:r>
            <a:r>
              <a:rPr lang="en-US" dirty="0" err="1" smtClean="0">
                <a:solidFill>
                  <a:prstClr val="black"/>
                </a:solidFill>
                <a:latin typeface="NikoshBAN" panose="02000000000000000000" pitchFamily="2" charset="0"/>
                <a:cs typeface="NikoshBAN" panose="02000000000000000000" pitchFamily="2" charset="0"/>
              </a:rPr>
              <a:t>বনাঞ্চল</a:t>
            </a:r>
            <a:r>
              <a:rPr lang="en-US" dirty="0" smtClean="0">
                <a:solidFill>
                  <a:prstClr val="black"/>
                </a:solidFill>
                <a:latin typeface="NikoshBAN" panose="02000000000000000000" pitchFamily="2" charset="0"/>
                <a:cs typeface="NikoshBAN" panose="02000000000000000000" pitchFamily="2" charset="0"/>
              </a:rPr>
              <a:t> </a:t>
            </a:r>
            <a:r>
              <a:rPr lang="bn-IN" dirty="0" smtClean="0">
                <a:solidFill>
                  <a:prstClr val="black"/>
                </a:solidFill>
                <a:latin typeface="NikoshBAN" panose="02000000000000000000" pitchFamily="2" charset="0"/>
                <a:cs typeface="NikoshBAN" panose="02000000000000000000" pitchFamily="2" charset="0"/>
              </a:rPr>
              <a:t> </a:t>
            </a:r>
            <a:r>
              <a:rPr lang="en-US" dirty="0" smtClean="0">
                <a:solidFill>
                  <a:prstClr val="black"/>
                </a:solidFill>
                <a:latin typeface="NikoshBAN" panose="02000000000000000000" pitchFamily="2" charset="0"/>
                <a:cs typeface="NikoshBAN" panose="02000000000000000000" pitchFamily="2" charset="0"/>
              </a:rPr>
              <a:t> </a:t>
            </a:r>
            <a:endParaRPr lang="en-US" dirty="0">
              <a:solidFill>
                <a:prstClr val="black"/>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0830459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vertical)">
                                      <p:cBhvr>
                                        <p:cTn id="7" dur="2000"/>
                                        <p:tgtEl>
                                          <p:spTgt spid="4"/>
                                        </p:tgtEl>
                                      </p:cBhvr>
                                    </p:animEffect>
                                  </p:childTnLst>
                                </p:cTn>
                              </p:par>
                            </p:childTnLst>
                          </p:cTn>
                        </p:par>
                        <p:par>
                          <p:cTn id="8" fill="hold">
                            <p:stCondLst>
                              <p:cond delay="2000"/>
                            </p:stCondLst>
                            <p:childTnLst>
                              <p:par>
                                <p:cTn id="9" presetID="14" presetClass="entr" presetSubtype="1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randombar(horizontal)">
                                      <p:cBhvr>
                                        <p:cTn id="11" dur="500"/>
                                        <p:tgtEl>
                                          <p:spTgt spid="5"/>
                                        </p:tgtEl>
                                      </p:cBhvr>
                                    </p:animEffect>
                                  </p:childTnLst>
                                </p:cTn>
                              </p:par>
                            </p:childTnLst>
                          </p:cTn>
                        </p:par>
                        <p:par>
                          <p:cTn id="12" fill="hold">
                            <p:stCondLst>
                              <p:cond delay="2500"/>
                            </p:stCondLst>
                            <p:childTnLst>
                              <p:par>
                                <p:cTn id="13" presetID="14" presetClass="entr" presetSubtype="1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randombar(horizontal)">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63753" y="1332965"/>
            <a:ext cx="2413000" cy="745218"/>
          </a:xfrm>
          <a:prstGeom prst="rect">
            <a:avLst/>
          </a:prstGeom>
          <a:solidFill>
            <a:srgbClr val="ED7D31">
              <a:lumMod val="40000"/>
              <a:lumOff val="60000"/>
            </a:srgbClr>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smtClean="0">
                <a:ln>
                  <a:noFill/>
                </a:ln>
                <a:solidFill>
                  <a:sysClr val="windowText" lastClr="000000"/>
                </a:solidFill>
                <a:effectLst/>
                <a:uLnTx/>
                <a:uFillTx/>
                <a:latin typeface="NikoshBAN" panose="02000000000000000000" pitchFamily="2" charset="0"/>
                <a:ea typeface="+mj-ea"/>
                <a:cs typeface="NikoshBAN" panose="02000000000000000000" pitchFamily="2" charset="0"/>
              </a:rPr>
              <a:t>শিখনফল </a:t>
            </a:r>
            <a:endParaRPr kumimoji="0" lang="en-US" sz="4400" b="0" i="0" u="none" strike="noStrike" kern="1200" cap="none" spc="0" normalizeH="0" baseline="0" noProof="0" dirty="0">
              <a:ln>
                <a:noFill/>
              </a:ln>
              <a:solidFill>
                <a:sysClr val="windowText" lastClr="000000"/>
              </a:solidFill>
              <a:effectLst/>
              <a:uLnTx/>
              <a:uFillTx/>
              <a:latin typeface="NikoshBAN" panose="02000000000000000000" pitchFamily="2" charset="0"/>
              <a:ea typeface="+mj-ea"/>
              <a:cs typeface="NikoshBAN" panose="02000000000000000000" pitchFamily="2" charset="0"/>
            </a:endParaRPr>
          </a:p>
        </p:txBody>
      </p:sp>
      <p:sp>
        <p:nvSpPr>
          <p:cNvPr id="5" name="Content Placeholder 2"/>
          <p:cNvSpPr txBox="1">
            <a:spLocks/>
          </p:cNvSpPr>
          <p:nvPr/>
        </p:nvSpPr>
        <p:spPr>
          <a:xfrm>
            <a:off x="1676400" y="2652713"/>
            <a:ext cx="9102436" cy="1974705"/>
          </a:xfrm>
          <a:prstGeom prst="rect">
            <a:avLst/>
          </a:prstGeom>
          <a:gradFill rotWithShape="1">
            <a:gsLst>
              <a:gs pos="0">
                <a:srgbClr val="E7E6E6">
                  <a:tint val="93000"/>
                  <a:satMod val="150000"/>
                  <a:shade val="98000"/>
                  <a:lumMod val="102000"/>
                </a:srgbClr>
              </a:gs>
              <a:gs pos="50000">
                <a:srgbClr val="E7E6E6">
                  <a:tint val="98000"/>
                  <a:satMod val="130000"/>
                  <a:shade val="90000"/>
                  <a:lumMod val="103000"/>
                </a:srgbClr>
              </a:gs>
              <a:gs pos="100000">
                <a:srgbClr val="E7E6E6">
                  <a:shade val="63000"/>
                  <a:satMod val="120000"/>
                </a:srgbClr>
              </a:gs>
            </a:gsLst>
            <a:lin ang="5400000" scaled="0"/>
          </a:gradFill>
          <a:ln>
            <a:noFill/>
          </a:ln>
          <a:effectLst/>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j-ea"/>
                <a:cs typeface="+mj-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j-ea"/>
                <a:cs typeface="+mj-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j-ea"/>
                <a:cs typeface="+mj-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bn-IN" sz="2800" b="0" i="0" u="none" strike="noStrike" kern="1200" cap="none" spc="0" normalizeH="0" baseline="0" noProof="0" smtClean="0">
                <a:ln>
                  <a:noFill/>
                </a:ln>
                <a:solidFill>
                  <a:sysClr val="windowText" lastClr="000000"/>
                </a:solidFill>
                <a:effectLst/>
                <a:uLnTx/>
                <a:uFillTx/>
                <a:latin typeface="NikoshBAN" panose="02000000000000000000" pitchFamily="2" charset="0"/>
                <a:ea typeface="+mj-ea"/>
                <a:cs typeface="NikoshBAN" panose="02000000000000000000" pitchFamily="2" charset="0"/>
              </a:rPr>
              <a:t>১</a:t>
            </a:r>
            <a:r>
              <a:rPr kumimoji="0" lang="bn-IN" sz="2800" b="0" i="0" u="none" strike="noStrike" kern="1200" cap="none" spc="0" normalizeH="0" baseline="0" noProof="0" smtClean="0">
                <a:ln>
                  <a:noFill/>
                </a:ln>
                <a:solidFill>
                  <a:sysClr val="windowText" lastClr="000000"/>
                </a:solidFill>
                <a:effectLst/>
                <a:uLnTx/>
                <a:uFillTx/>
                <a:latin typeface="Calibri Light" panose="020F0302020204030204"/>
                <a:ea typeface="+mj-ea"/>
              </a:rPr>
              <a:t>.</a:t>
            </a:r>
            <a:r>
              <a:rPr kumimoji="0" lang="en-US" sz="2800" b="0" i="0" u="none" strike="noStrike" kern="1200" cap="none" spc="0" normalizeH="0" baseline="0" noProof="0" smtClean="0">
                <a:ln>
                  <a:noFill/>
                </a:ln>
                <a:solidFill>
                  <a:sysClr val="windowText" lastClr="000000"/>
                </a:solidFill>
                <a:effectLst/>
                <a:uLnTx/>
                <a:uFillTx/>
                <a:latin typeface="Calibri Light" panose="020F0302020204030204"/>
                <a:ea typeface="+mj-ea"/>
                <a:cs typeface="+mj-cs"/>
              </a:rPr>
              <a:t> </a:t>
            </a:r>
            <a:r>
              <a:rPr kumimoji="0" lang="en-US" sz="2800" b="0" i="0" u="none" strike="noStrike" kern="1200" cap="none" spc="0" normalizeH="0" baseline="0" noProof="0" smtClean="0">
                <a:ln>
                  <a:noFill/>
                </a:ln>
                <a:solidFill>
                  <a:sysClr val="windowText" lastClr="000000"/>
                </a:solidFill>
                <a:effectLst/>
                <a:uLnTx/>
                <a:uFillTx/>
                <a:latin typeface="NikoshBAN" panose="02000000000000000000" pitchFamily="2" charset="0"/>
                <a:ea typeface="+mj-ea"/>
                <a:cs typeface="NikoshBAN" panose="02000000000000000000" pitchFamily="2" charset="0"/>
              </a:rPr>
              <a:t>বাংলাদেশের</a:t>
            </a:r>
            <a:r>
              <a:rPr kumimoji="0" lang="bn-IN" sz="2800" b="0" i="0" u="none" strike="noStrike" kern="1200" cap="none" spc="0" normalizeH="0" baseline="0" noProof="0" smtClean="0">
                <a:ln>
                  <a:noFill/>
                </a:ln>
                <a:solidFill>
                  <a:sysClr val="windowText" lastClr="000000"/>
                </a:solidFill>
                <a:effectLst/>
                <a:uLnTx/>
                <a:uFillTx/>
                <a:latin typeface="NikoshBAN" panose="02000000000000000000" pitchFamily="2" charset="0"/>
                <a:ea typeface="+mj-ea"/>
                <a:cs typeface="NikoshBAN" panose="02000000000000000000" pitchFamily="2" charset="0"/>
              </a:rPr>
              <a:t> কোথায় কোথায়</a:t>
            </a:r>
            <a:r>
              <a:rPr kumimoji="0" lang="en-US" sz="2800" b="0" i="0" u="none" strike="noStrike" kern="1200" cap="none" spc="0" normalizeH="0" baseline="0" noProof="0" smtClean="0">
                <a:ln>
                  <a:noFill/>
                </a:ln>
                <a:solidFill>
                  <a:sysClr val="windowText" lastClr="000000"/>
                </a:solidFill>
                <a:effectLst/>
                <a:uLnTx/>
                <a:uFillTx/>
                <a:latin typeface="NikoshBAN" panose="02000000000000000000" pitchFamily="2" charset="0"/>
                <a:ea typeface="+mj-ea"/>
                <a:cs typeface="NikoshBAN" panose="02000000000000000000" pitchFamily="2" charset="0"/>
              </a:rPr>
              <a:t> বনা</a:t>
            </a:r>
            <a:r>
              <a:rPr kumimoji="0" lang="bn-IN" sz="2800" b="0" i="0" u="none" strike="noStrike" kern="1200" cap="none" spc="0" normalizeH="0" baseline="0" noProof="0" smtClean="0">
                <a:ln>
                  <a:noFill/>
                </a:ln>
                <a:solidFill>
                  <a:sysClr val="windowText" lastClr="000000"/>
                </a:solidFill>
                <a:effectLst/>
                <a:uLnTx/>
                <a:uFillTx/>
                <a:latin typeface="NikoshBAN" panose="02000000000000000000" pitchFamily="2" charset="0"/>
                <a:ea typeface="+mj-ea"/>
                <a:cs typeface="NikoshBAN" panose="02000000000000000000" pitchFamily="2" charset="0"/>
              </a:rPr>
              <a:t>ঞ্চল আছে তা চিহ্নিত করতে পারবে।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bn-IN" sz="2800" b="0" i="0" u="none" strike="noStrike" kern="1200" cap="none" spc="0" normalizeH="0" baseline="0" noProof="0" smtClean="0">
                <a:ln>
                  <a:noFill/>
                </a:ln>
                <a:solidFill>
                  <a:sysClr val="windowText" lastClr="000000"/>
                </a:solidFill>
                <a:effectLst/>
                <a:uLnTx/>
                <a:uFillTx/>
                <a:latin typeface="NikoshBAN" panose="02000000000000000000" pitchFamily="2" charset="0"/>
                <a:ea typeface="+mj-ea"/>
                <a:cs typeface="NikoshBAN" panose="02000000000000000000" pitchFamily="2" charset="0"/>
              </a:rPr>
              <a:t>২. বাংলাদেশের বনভূমির বর্ণনা করতে পারবে।</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bn-IN" sz="2800" b="0" i="0" u="none" strike="noStrike" kern="1200" cap="none" spc="0" normalizeH="0" baseline="0" noProof="0" smtClean="0">
                <a:ln>
                  <a:noFill/>
                </a:ln>
                <a:solidFill>
                  <a:sysClr val="windowText" lastClr="000000"/>
                </a:solidFill>
                <a:effectLst/>
                <a:uLnTx/>
                <a:uFillTx/>
                <a:latin typeface="NikoshBAN" panose="02000000000000000000" pitchFamily="2" charset="0"/>
                <a:ea typeface="+mj-ea"/>
                <a:cs typeface="NikoshBAN" panose="02000000000000000000" pitchFamily="2" charset="0"/>
              </a:rPr>
              <a:t>৩. বাংলাদেশের বনভূমির গুরুত্ব ব্যাখ্যা করতে পারবে। </a:t>
            </a:r>
            <a:endParaRPr kumimoji="0" lang="en-US" sz="28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33819125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iterate type="wd">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ppt_x</p:attrName>
                                        </p:attrNameLst>
                                      </p:cBhvr>
                                      <p:tavLst>
                                        <p:tav tm="0">
                                          <p:val>
                                            <p:strVal val="#ppt_x-#ppt_w/2"/>
                                          </p:val>
                                        </p:tav>
                                        <p:tav tm="100000">
                                          <p:val>
                                            <p:strVal val="#ppt_x"/>
                                          </p:val>
                                        </p:tav>
                                      </p:tavLst>
                                    </p:anim>
                                    <p:anim calcmode="lin" valueType="num">
                                      <p:cBhvr>
                                        <p:cTn id="8" dur="2000" fill="hold"/>
                                        <p:tgtEl>
                                          <p:spTgt spid="4"/>
                                        </p:tgtEl>
                                        <p:attrNameLst>
                                          <p:attrName>ppt_y</p:attrName>
                                        </p:attrNameLst>
                                      </p:cBhvr>
                                      <p:tavLst>
                                        <p:tav tm="0">
                                          <p:val>
                                            <p:strVal val="#ppt_y"/>
                                          </p:val>
                                        </p:tav>
                                        <p:tav tm="100000">
                                          <p:val>
                                            <p:strVal val="#ppt_y"/>
                                          </p:val>
                                        </p:tav>
                                      </p:tavLst>
                                    </p:anim>
                                    <p:anim calcmode="lin" valueType="num">
                                      <p:cBhvr>
                                        <p:cTn id="9" dur="2000" fill="hold"/>
                                        <p:tgtEl>
                                          <p:spTgt spid="4"/>
                                        </p:tgtEl>
                                        <p:attrNameLst>
                                          <p:attrName>ppt_w</p:attrName>
                                        </p:attrNameLst>
                                      </p:cBhvr>
                                      <p:tavLst>
                                        <p:tav tm="0">
                                          <p:val>
                                            <p:fltVal val="0"/>
                                          </p:val>
                                        </p:tav>
                                        <p:tav tm="100000">
                                          <p:val>
                                            <p:strVal val="#ppt_w"/>
                                          </p:val>
                                        </p:tav>
                                      </p:tavLst>
                                    </p:anim>
                                    <p:anim calcmode="lin" valueType="num">
                                      <p:cBhvr>
                                        <p:cTn id="10" dur="2000" fill="hold"/>
                                        <p:tgtEl>
                                          <p:spTgt spid="4"/>
                                        </p:tgtEl>
                                        <p:attrNameLst>
                                          <p:attrName>ppt_h</p:attrName>
                                        </p:attrNameLst>
                                      </p:cBhvr>
                                      <p:tavLst>
                                        <p:tav tm="0">
                                          <p:val>
                                            <p:strVal val="#ppt_h"/>
                                          </p:val>
                                        </p:tav>
                                        <p:tav tm="100000">
                                          <p:val>
                                            <p:strVal val="#ppt_h"/>
                                          </p:val>
                                        </p:tav>
                                      </p:tavLst>
                                    </p:anim>
                                  </p:childTnLst>
                                </p:cTn>
                              </p:par>
                            </p:childTnLst>
                          </p:cTn>
                        </p:par>
                        <p:par>
                          <p:cTn id="11" fill="hold">
                            <p:stCondLst>
                              <p:cond delay="2000"/>
                            </p:stCondLst>
                            <p:childTnLst>
                              <p:par>
                                <p:cTn id="12" presetID="47" presetClass="entr" presetSubtype="0" fill="hold" grpId="0" nodeType="afterEffect">
                                  <p:stCondLst>
                                    <p:cond delay="0"/>
                                  </p:stCondLst>
                                  <p:childTnLst>
                                    <p:set>
                                      <p:cBhvr>
                                        <p:cTn id="13" dur="1" fill="hold">
                                          <p:stCondLst>
                                            <p:cond delay="0"/>
                                          </p:stCondLst>
                                        </p:cTn>
                                        <p:tgtEl>
                                          <p:spTgt spid="5">
                                            <p:bg/>
                                          </p:spTgt>
                                        </p:tgtEl>
                                        <p:attrNameLst>
                                          <p:attrName>style.visibility</p:attrName>
                                        </p:attrNameLst>
                                      </p:cBhvr>
                                      <p:to>
                                        <p:strVal val="visible"/>
                                      </p:to>
                                    </p:set>
                                    <p:animEffect transition="in" filter="fade">
                                      <p:cBhvr>
                                        <p:cTn id="14" dur="1000"/>
                                        <p:tgtEl>
                                          <p:spTgt spid="5">
                                            <p:bg/>
                                          </p:spTgt>
                                        </p:tgtEl>
                                      </p:cBhvr>
                                    </p:animEffect>
                                    <p:anim calcmode="lin" valueType="num">
                                      <p:cBhvr>
                                        <p:cTn id="15" dur="1000" fill="hold"/>
                                        <p:tgtEl>
                                          <p:spTgt spid="5">
                                            <p:bg/>
                                          </p:spTgt>
                                        </p:tgtEl>
                                        <p:attrNameLst>
                                          <p:attrName>ppt_x</p:attrName>
                                        </p:attrNameLst>
                                      </p:cBhvr>
                                      <p:tavLst>
                                        <p:tav tm="0">
                                          <p:val>
                                            <p:strVal val="#ppt_x"/>
                                          </p:val>
                                        </p:tav>
                                        <p:tav tm="100000">
                                          <p:val>
                                            <p:strVal val="#ppt_x"/>
                                          </p:val>
                                        </p:tav>
                                      </p:tavLst>
                                    </p:anim>
                                    <p:anim calcmode="lin" valueType="num">
                                      <p:cBhvr>
                                        <p:cTn id="16" dur="1000" fill="hold"/>
                                        <p:tgtEl>
                                          <p:spTgt spid="5">
                                            <p:bg/>
                                          </p:spTgt>
                                        </p:tgtEl>
                                        <p:attrNameLst>
                                          <p:attrName>ppt_y</p:attrName>
                                        </p:attrNameLst>
                                      </p:cBhvr>
                                      <p:tavLst>
                                        <p:tav tm="0">
                                          <p:val>
                                            <p:strVal val="#ppt_y-.1"/>
                                          </p:val>
                                        </p:tav>
                                        <p:tav tm="100000">
                                          <p:val>
                                            <p:strVal val="#ppt_y"/>
                                          </p:val>
                                        </p:tav>
                                      </p:tavLst>
                                    </p:anim>
                                  </p:childTnLst>
                                </p:cTn>
                              </p:par>
                            </p:childTnLst>
                          </p:cTn>
                        </p:par>
                        <p:par>
                          <p:cTn id="17" fill="hold">
                            <p:stCondLst>
                              <p:cond delay="3000"/>
                            </p:stCondLst>
                            <p:childTnLst>
                              <p:par>
                                <p:cTn id="18" presetID="47" presetClass="entr" presetSubtype="0" fill="hold" grpId="0" nodeType="afterEffect">
                                  <p:stCondLst>
                                    <p:cond delay="0"/>
                                  </p:stCondLst>
                                  <p:iterate type="wd">
                                    <p:tmPct val="10000"/>
                                  </p:iterate>
                                  <p:childTnLst>
                                    <p:set>
                                      <p:cBhvr>
                                        <p:cTn id="19" dur="1" fill="hold">
                                          <p:stCondLst>
                                            <p:cond delay="0"/>
                                          </p:stCondLst>
                                        </p:cTn>
                                        <p:tgtEl>
                                          <p:spTgt spid="5">
                                            <p:txEl>
                                              <p:pRg st="0" end="0"/>
                                            </p:txEl>
                                          </p:spTgt>
                                        </p:tgtEl>
                                        <p:attrNameLst>
                                          <p:attrName>style.visibility</p:attrName>
                                        </p:attrNameLst>
                                      </p:cBhvr>
                                      <p:to>
                                        <p:strVal val="visible"/>
                                      </p:to>
                                    </p:set>
                                    <p:animEffect transition="in" filter="fade">
                                      <p:cBhvr>
                                        <p:cTn id="20" dur="1000"/>
                                        <p:tgtEl>
                                          <p:spTgt spid="5">
                                            <p:txEl>
                                              <p:pRg st="0" end="0"/>
                                            </p:txEl>
                                          </p:spTgt>
                                        </p:tgtEl>
                                      </p:cBhvr>
                                    </p:animEffect>
                                    <p:anim calcmode="lin" valueType="num">
                                      <p:cBhvr>
                                        <p:cTn id="21"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23" fill="hold">
                            <p:stCondLst>
                              <p:cond delay="5200"/>
                            </p:stCondLst>
                            <p:childTnLst>
                              <p:par>
                                <p:cTn id="24" presetID="47" presetClass="entr" presetSubtype="0" fill="hold" grpId="0" nodeType="afterEffect">
                                  <p:stCondLst>
                                    <p:cond delay="0"/>
                                  </p:stCondLst>
                                  <p:iterate type="wd">
                                    <p:tmPct val="10000"/>
                                  </p:iterate>
                                  <p:childTnLst>
                                    <p:set>
                                      <p:cBhvr>
                                        <p:cTn id="25" dur="1" fill="hold">
                                          <p:stCondLst>
                                            <p:cond delay="0"/>
                                          </p:stCondLst>
                                        </p:cTn>
                                        <p:tgtEl>
                                          <p:spTgt spid="5">
                                            <p:txEl>
                                              <p:pRg st="1" end="1"/>
                                            </p:txEl>
                                          </p:spTgt>
                                        </p:tgtEl>
                                        <p:attrNameLst>
                                          <p:attrName>style.visibility</p:attrName>
                                        </p:attrNameLst>
                                      </p:cBhvr>
                                      <p:to>
                                        <p:strVal val="visible"/>
                                      </p:to>
                                    </p:set>
                                    <p:animEffect transition="in" filter="fade">
                                      <p:cBhvr>
                                        <p:cTn id="26" dur="1000"/>
                                        <p:tgtEl>
                                          <p:spTgt spid="5">
                                            <p:txEl>
                                              <p:pRg st="1" end="1"/>
                                            </p:txEl>
                                          </p:spTgt>
                                        </p:tgtEl>
                                      </p:cBhvr>
                                    </p:animEffect>
                                    <p:anim calcmode="lin" valueType="num">
                                      <p:cBhvr>
                                        <p:cTn id="27"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par>
                          <p:cTn id="29" fill="hold">
                            <p:stCondLst>
                              <p:cond delay="6900"/>
                            </p:stCondLst>
                            <p:childTnLst>
                              <p:par>
                                <p:cTn id="30" presetID="47" presetClass="entr" presetSubtype="0" fill="hold" grpId="0" nodeType="afterEffect">
                                  <p:stCondLst>
                                    <p:cond delay="0"/>
                                  </p:stCondLst>
                                  <p:iterate type="wd">
                                    <p:tmPct val="10000"/>
                                  </p:iterate>
                                  <p:childTnLst>
                                    <p:set>
                                      <p:cBhvr>
                                        <p:cTn id="31" dur="1" fill="hold">
                                          <p:stCondLst>
                                            <p:cond delay="0"/>
                                          </p:stCondLst>
                                        </p:cTn>
                                        <p:tgtEl>
                                          <p:spTgt spid="5">
                                            <p:txEl>
                                              <p:pRg st="2" end="2"/>
                                            </p:txEl>
                                          </p:spTgt>
                                        </p:tgtEl>
                                        <p:attrNameLst>
                                          <p:attrName>style.visibility</p:attrName>
                                        </p:attrNameLst>
                                      </p:cBhvr>
                                      <p:to>
                                        <p:strVal val="visible"/>
                                      </p:to>
                                    </p:set>
                                    <p:animEffect transition="in" filter="fade">
                                      <p:cBhvr>
                                        <p:cTn id="32" dur="1000"/>
                                        <p:tgtEl>
                                          <p:spTgt spid="5">
                                            <p:txEl>
                                              <p:pRg st="2" end="2"/>
                                            </p:txEl>
                                          </p:spTgt>
                                        </p:tgtEl>
                                      </p:cBhvr>
                                    </p:animEffect>
                                    <p:anim calcmode="lin" valueType="num">
                                      <p:cBhvr>
                                        <p:cTn id="33"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4"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1396777" y="614363"/>
            <a:ext cx="9090246" cy="1546946"/>
          </a:xfrm>
          <a:custGeom>
            <a:avLst/>
            <a:gdLst>
              <a:gd name="connsiteX0" fmla="*/ 0 w 9090246"/>
              <a:gd name="connsiteY0" fmla="*/ 186313 h 1863128"/>
              <a:gd name="connsiteX1" fmla="*/ 186313 w 9090246"/>
              <a:gd name="connsiteY1" fmla="*/ 0 h 1863128"/>
              <a:gd name="connsiteX2" fmla="*/ 8903933 w 9090246"/>
              <a:gd name="connsiteY2" fmla="*/ 0 h 1863128"/>
              <a:gd name="connsiteX3" fmla="*/ 9090246 w 9090246"/>
              <a:gd name="connsiteY3" fmla="*/ 186313 h 1863128"/>
              <a:gd name="connsiteX4" fmla="*/ 9090246 w 9090246"/>
              <a:gd name="connsiteY4" fmla="*/ 1676815 h 1863128"/>
              <a:gd name="connsiteX5" fmla="*/ 8903933 w 9090246"/>
              <a:gd name="connsiteY5" fmla="*/ 1863128 h 1863128"/>
              <a:gd name="connsiteX6" fmla="*/ 186313 w 9090246"/>
              <a:gd name="connsiteY6" fmla="*/ 1863128 h 1863128"/>
              <a:gd name="connsiteX7" fmla="*/ 0 w 9090246"/>
              <a:gd name="connsiteY7" fmla="*/ 1676815 h 1863128"/>
              <a:gd name="connsiteX8" fmla="*/ 0 w 9090246"/>
              <a:gd name="connsiteY8" fmla="*/ 186313 h 1863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90246" h="1863128">
                <a:moveTo>
                  <a:pt x="0" y="186313"/>
                </a:moveTo>
                <a:cubicBezTo>
                  <a:pt x="0" y="83415"/>
                  <a:pt x="83415" y="0"/>
                  <a:pt x="186313" y="0"/>
                </a:cubicBezTo>
                <a:lnTo>
                  <a:pt x="8903933" y="0"/>
                </a:lnTo>
                <a:cubicBezTo>
                  <a:pt x="9006831" y="0"/>
                  <a:pt x="9090246" y="83415"/>
                  <a:pt x="9090246" y="186313"/>
                </a:cubicBezTo>
                <a:lnTo>
                  <a:pt x="9090246" y="1676815"/>
                </a:lnTo>
                <a:cubicBezTo>
                  <a:pt x="9090246" y="1779713"/>
                  <a:pt x="9006831" y="1863128"/>
                  <a:pt x="8903933" y="1863128"/>
                </a:cubicBezTo>
                <a:lnTo>
                  <a:pt x="186313" y="1863128"/>
                </a:lnTo>
                <a:cubicBezTo>
                  <a:pt x="83415" y="1863128"/>
                  <a:pt x="0" y="1779713"/>
                  <a:pt x="0" y="1676815"/>
                </a:cubicBezTo>
                <a:lnTo>
                  <a:pt x="0" y="186313"/>
                </a:lnTo>
                <a:close/>
              </a:path>
            </a:pathLst>
          </a:custGeom>
          <a:gradFill rotWithShape="0">
            <a:gsLst>
              <a:gs pos="0">
                <a:srgbClr val="00B050"/>
              </a:gs>
              <a:gs pos="75000">
                <a:srgbClr val="5B9BD5">
                  <a:lumMod val="45000"/>
                  <a:lumOff val="55000"/>
                </a:srgbClr>
              </a:gs>
              <a:gs pos="89000">
                <a:srgbClr val="92D050"/>
              </a:gs>
            </a:gsLst>
            <a:lin ang="5400000" scaled="1"/>
          </a:gradFill>
          <a:ln w="12700" cap="flat" cmpd="sng" algn="ctr">
            <a:solidFill>
              <a:sysClr val="window" lastClr="FFFFFF">
                <a:hueOff val="0"/>
                <a:satOff val="0"/>
                <a:lumOff val="0"/>
                <a:alphaOff val="0"/>
              </a:sysClr>
            </a:solidFill>
            <a:prstDash val="solid"/>
            <a:miter lim="800000"/>
          </a:ln>
          <a:effectLst/>
        </p:spPr>
        <p:txBody>
          <a:bodyPr spcFirstLastPara="0" vert="horz" wrap="square" lIns="199349" tIns="199349" rIns="199349" bIns="199349" numCol="1" spcCol="1270" anchor="t" anchorCtr="0">
            <a:noAutofit/>
            <a:scene3d>
              <a:camera prst="orthographicFront"/>
              <a:lightRig rig="soft" dir="t">
                <a:rot lat="0" lon="0" rev="15600000"/>
              </a:lightRig>
            </a:scene3d>
            <a:sp3d extrusionH="57150" prstMaterial="softEdge">
              <a:bevelT w="25400" h="38100"/>
            </a:sp3d>
          </a:bodyPr>
          <a:lstStyle/>
          <a:p>
            <a:pPr marL="0" marR="0" lvl="0" indent="0" algn="ctr" defTabSz="1689100" eaLnBrk="1" fontAlgn="auto" latinLnBrk="0" hangingPunct="1">
              <a:lnSpc>
                <a:spcPct val="90000"/>
              </a:lnSpc>
              <a:spcBef>
                <a:spcPct val="0"/>
              </a:spcBef>
              <a:spcAft>
                <a:spcPct val="35000"/>
              </a:spcAft>
              <a:buClrTx/>
              <a:buSzTx/>
              <a:buFontTx/>
              <a:buNone/>
              <a:tabLst/>
              <a:defRPr/>
            </a:pPr>
            <a:r>
              <a:rPr kumimoji="0" lang="en-US" sz="3800" b="1" i="0" u="none" strike="noStrike" kern="0" cap="none" spc="0" normalizeH="0" baseline="0" noProof="0" dirty="0" err="1" smtClean="0">
                <a:ln/>
                <a:solidFill>
                  <a:srgbClr val="002060"/>
                </a:solidFill>
                <a:effectLst/>
                <a:uLnTx/>
                <a:uFillTx/>
                <a:latin typeface="NikoshBAN" panose="02000000000000000000" pitchFamily="2" charset="0"/>
                <a:ea typeface="+mn-ea"/>
                <a:cs typeface="NikoshBAN" panose="02000000000000000000" pitchFamily="2" charset="0"/>
              </a:rPr>
              <a:t>একটি</a:t>
            </a:r>
            <a:r>
              <a:rPr kumimoji="0" lang="en-US" sz="3800" b="1" i="0" u="none" strike="noStrike" kern="0" cap="none" spc="0" normalizeH="0" baseline="0" noProof="0" dirty="0" smtClean="0">
                <a:ln/>
                <a:solidFill>
                  <a:srgbClr val="002060"/>
                </a:solidFill>
                <a:effectLst/>
                <a:uLnTx/>
                <a:uFillTx/>
                <a:latin typeface="NikoshBAN" panose="02000000000000000000" pitchFamily="2" charset="0"/>
                <a:ea typeface="+mn-ea"/>
                <a:cs typeface="NikoshBAN" panose="02000000000000000000" pitchFamily="2" charset="0"/>
              </a:rPr>
              <a:t> </a:t>
            </a:r>
            <a:r>
              <a:rPr kumimoji="0" lang="en-US" sz="3800" b="1" i="0" u="none" strike="noStrike" kern="0" cap="none" spc="0" normalizeH="0" baseline="0" noProof="0" dirty="0" err="1" smtClean="0">
                <a:ln/>
                <a:solidFill>
                  <a:srgbClr val="002060"/>
                </a:solidFill>
                <a:effectLst/>
                <a:uLnTx/>
                <a:uFillTx/>
                <a:latin typeface="NikoshBAN" panose="02000000000000000000" pitchFamily="2" charset="0"/>
                <a:ea typeface="+mn-ea"/>
                <a:cs typeface="NikoshBAN" panose="02000000000000000000" pitchFamily="2" charset="0"/>
              </a:rPr>
              <a:t>দেশের</a:t>
            </a:r>
            <a:r>
              <a:rPr kumimoji="0" lang="en-US" sz="3800" b="1" i="0" u="none" strike="noStrike" kern="0" cap="none" spc="0" normalizeH="0" baseline="0" noProof="0" dirty="0" smtClean="0">
                <a:ln/>
                <a:solidFill>
                  <a:srgbClr val="002060"/>
                </a:solidFill>
                <a:effectLst/>
                <a:uLnTx/>
                <a:uFillTx/>
                <a:latin typeface="NikoshBAN" panose="02000000000000000000" pitchFamily="2" charset="0"/>
                <a:ea typeface="+mn-ea"/>
                <a:cs typeface="NikoshBAN" panose="02000000000000000000" pitchFamily="2" charset="0"/>
              </a:rPr>
              <a:t> </a:t>
            </a:r>
            <a:r>
              <a:rPr kumimoji="0" lang="en-US" sz="3800" b="1" i="0" u="none" strike="noStrike" kern="0" cap="none" spc="0" normalizeH="0" baseline="0" noProof="0" dirty="0" err="1" smtClean="0">
                <a:ln/>
                <a:solidFill>
                  <a:srgbClr val="002060"/>
                </a:solidFill>
                <a:effectLst/>
                <a:uLnTx/>
                <a:uFillTx/>
                <a:latin typeface="NikoshBAN" panose="02000000000000000000" pitchFamily="2" charset="0"/>
                <a:ea typeface="+mn-ea"/>
                <a:cs typeface="NikoshBAN" panose="02000000000000000000" pitchFamily="2" charset="0"/>
              </a:rPr>
              <a:t>পারস্পারিক</a:t>
            </a:r>
            <a:r>
              <a:rPr kumimoji="0" lang="en-US" sz="3800" b="1" i="0" u="none" strike="noStrike" kern="0" cap="none" spc="0" normalizeH="0" baseline="0" noProof="0" dirty="0" smtClean="0">
                <a:ln/>
                <a:solidFill>
                  <a:srgbClr val="002060"/>
                </a:solidFill>
                <a:effectLst/>
                <a:uLnTx/>
                <a:uFillTx/>
                <a:latin typeface="NikoshBAN" panose="02000000000000000000" pitchFamily="2" charset="0"/>
                <a:ea typeface="+mn-ea"/>
                <a:cs typeface="NikoshBAN" panose="02000000000000000000" pitchFamily="2" charset="0"/>
              </a:rPr>
              <a:t> </a:t>
            </a:r>
            <a:r>
              <a:rPr kumimoji="0" lang="en-US" sz="3800" b="1" i="0" u="none" strike="noStrike" kern="0" cap="none" spc="0" normalizeH="0" baseline="0" noProof="0" dirty="0" err="1" smtClean="0">
                <a:ln/>
                <a:solidFill>
                  <a:srgbClr val="002060"/>
                </a:solidFill>
                <a:effectLst/>
                <a:uLnTx/>
                <a:uFillTx/>
                <a:latin typeface="NikoshBAN" panose="02000000000000000000" pitchFamily="2" charset="0"/>
                <a:ea typeface="+mn-ea"/>
                <a:cs typeface="NikoshBAN" panose="02000000000000000000" pitchFamily="2" charset="0"/>
              </a:rPr>
              <a:t>ভারসাম্য</a:t>
            </a:r>
            <a:r>
              <a:rPr kumimoji="0" lang="en-US" sz="3800" b="1" i="0" u="none" strike="noStrike" kern="0" cap="none" spc="0" normalizeH="0" baseline="0" noProof="0" dirty="0" smtClean="0">
                <a:ln/>
                <a:solidFill>
                  <a:srgbClr val="002060"/>
                </a:solidFill>
                <a:effectLst/>
                <a:uLnTx/>
                <a:uFillTx/>
                <a:latin typeface="NikoshBAN" panose="02000000000000000000" pitchFamily="2" charset="0"/>
                <a:ea typeface="+mn-ea"/>
                <a:cs typeface="NikoshBAN" panose="02000000000000000000" pitchFamily="2" charset="0"/>
              </a:rPr>
              <a:t> ও </a:t>
            </a:r>
            <a:r>
              <a:rPr kumimoji="0" lang="en-US" sz="3800" b="1" i="0" u="none" strike="noStrike" kern="0" cap="none" spc="0" normalizeH="0" baseline="0" noProof="0" dirty="0" err="1" smtClean="0">
                <a:ln/>
                <a:solidFill>
                  <a:srgbClr val="002060"/>
                </a:solidFill>
                <a:effectLst/>
                <a:uLnTx/>
                <a:uFillTx/>
                <a:latin typeface="NikoshBAN" panose="02000000000000000000" pitchFamily="2" charset="0"/>
                <a:ea typeface="+mn-ea"/>
                <a:cs typeface="NikoshBAN" panose="02000000000000000000" pitchFamily="2" charset="0"/>
              </a:rPr>
              <a:t>অর্থনৈতিক</a:t>
            </a:r>
            <a:r>
              <a:rPr kumimoji="0" lang="en-US" sz="3800" b="1" i="0" u="none" strike="noStrike" kern="0" cap="none" spc="0" normalizeH="0" baseline="0" noProof="0" dirty="0" smtClean="0">
                <a:ln/>
                <a:solidFill>
                  <a:srgbClr val="002060"/>
                </a:solidFill>
                <a:effectLst/>
                <a:uLnTx/>
                <a:uFillTx/>
                <a:latin typeface="NikoshBAN" panose="02000000000000000000" pitchFamily="2" charset="0"/>
                <a:ea typeface="+mn-ea"/>
                <a:cs typeface="NikoshBAN" panose="02000000000000000000" pitchFamily="2" charset="0"/>
              </a:rPr>
              <a:t> </a:t>
            </a:r>
            <a:r>
              <a:rPr kumimoji="0" lang="en-US" sz="3800" b="1" i="0" u="none" strike="noStrike" kern="0" cap="none" spc="0" normalizeH="0" baseline="0" noProof="0" dirty="0" err="1" smtClean="0">
                <a:ln/>
                <a:solidFill>
                  <a:srgbClr val="002060"/>
                </a:solidFill>
                <a:effectLst/>
                <a:uLnTx/>
                <a:uFillTx/>
                <a:latin typeface="NikoshBAN" panose="02000000000000000000" pitchFamily="2" charset="0"/>
                <a:ea typeface="+mn-ea"/>
                <a:cs typeface="NikoshBAN" panose="02000000000000000000" pitchFamily="2" charset="0"/>
              </a:rPr>
              <a:t>উন্নয়নের</a:t>
            </a:r>
            <a:r>
              <a:rPr kumimoji="0" lang="en-US" sz="3800" b="1" i="0" u="none" strike="noStrike" kern="0" cap="none" spc="0" normalizeH="0" baseline="0" noProof="0" dirty="0" smtClean="0">
                <a:ln/>
                <a:solidFill>
                  <a:srgbClr val="002060"/>
                </a:solidFill>
                <a:effectLst/>
                <a:uLnTx/>
                <a:uFillTx/>
                <a:latin typeface="NikoshBAN" panose="02000000000000000000" pitchFamily="2" charset="0"/>
                <a:ea typeface="+mn-ea"/>
                <a:cs typeface="NikoshBAN" panose="02000000000000000000" pitchFamily="2" charset="0"/>
              </a:rPr>
              <a:t> </a:t>
            </a:r>
            <a:r>
              <a:rPr kumimoji="0" lang="en-US" sz="3800" b="1" i="0" u="none" strike="noStrike" kern="0" cap="none" spc="0" normalizeH="0" baseline="0" noProof="0" dirty="0" err="1" smtClean="0">
                <a:ln/>
                <a:solidFill>
                  <a:srgbClr val="002060"/>
                </a:solidFill>
                <a:effectLst/>
                <a:uLnTx/>
                <a:uFillTx/>
                <a:latin typeface="NikoshBAN" panose="02000000000000000000" pitchFamily="2" charset="0"/>
                <a:ea typeface="+mn-ea"/>
                <a:cs typeface="NikoshBAN" panose="02000000000000000000" pitchFamily="2" charset="0"/>
              </a:rPr>
              <a:t>জন্য</a:t>
            </a:r>
            <a:r>
              <a:rPr kumimoji="0" lang="en-US" sz="3800" b="1" i="0" u="none" strike="noStrike" kern="0" cap="none" spc="0" normalizeH="0" baseline="0" noProof="0" dirty="0" smtClean="0">
                <a:ln/>
                <a:solidFill>
                  <a:srgbClr val="002060"/>
                </a:solidFill>
                <a:effectLst/>
                <a:uLnTx/>
                <a:uFillTx/>
                <a:latin typeface="NikoshBAN" panose="02000000000000000000" pitchFamily="2" charset="0"/>
                <a:ea typeface="+mn-ea"/>
                <a:cs typeface="NikoshBAN" panose="02000000000000000000" pitchFamily="2" charset="0"/>
              </a:rPr>
              <a:t> ২৫% </a:t>
            </a:r>
            <a:r>
              <a:rPr kumimoji="0" lang="en-US" sz="3800" b="1" i="0" u="none" strike="noStrike" kern="0" cap="none" spc="0" normalizeH="0" baseline="0" noProof="0" dirty="0" err="1" smtClean="0">
                <a:ln/>
                <a:solidFill>
                  <a:srgbClr val="002060"/>
                </a:solidFill>
                <a:effectLst/>
                <a:uLnTx/>
                <a:uFillTx/>
                <a:latin typeface="NikoshBAN" panose="02000000000000000000" pitchFamily="2" charset="0"/>
                <a:ea typeface="+mn-ea"/>
                <a:cs typeface="NikoshBAN" panose="02000000000000000000" pitchFamily="2" charset="0"/>
              </a:rPr>
              <a:t>বনভূমি</a:t>
            </a:r>
            <a:r>
              <a:rPr kumimoji="0" lang="en-US" sz="3800" b="1" i="0" u="none" strike="noStrike" kern="0" cap="none" spc="0" normalizeH="0" baseline="0" noProof="0" dirty="0" smtClean="0">
                <a:ln/>
                <a:solidFill>
                  <a:srgbClr val="002060"/>
                </a:solidFill>
                <a:effectLst/>
                <a:uLnTx/>
                <a:uFillTx/>
                <a:latin typeface="NikoshBAN" panose="02000000000000000000" pitchFamily="2" charset="0"/>
                <a:ea typeface="+mn-ea"/>
                <a:cs typeface="NikoshBAN" panose="02000000000000000000" pitchFamily="2" charset="0"/>
              </a:rPr>
              <a:t> </a:t>
            </a:r>
            <a:r>
              <a:rPr kumimoji="0" lang="en-US" sz="3800" b="1" i="0" u="none" strike="noStrike" kern="0" cap="none" spc="0" normalizeH="0" baseline="0" noProof="0" dirty="0" err="1" smtClean="0">
                <a:ln/>
                <a:solidFill>
                  <a:srgbClr val="002060"/>
                </a:solidFill>
                <a:effectLst/>
                <a:uLnTx/>
                <a:uFillTx/>
                <a:latin typeface="NikoshBAN" panose="02000000000000000000" pitchFamily="2" charset="0"/>
                <a:ea typeface="+mn-ea"/>
                <a:cs typeface="NikoshBAN" panose="02000000000000000000" pitchFamily="2" charset="0"/>
              </a:rPr>
              <a:t>থাকা</a:t>
            </a:r>
            <a:r>
              <a:rPr kumimoji="0" lang="en-US" sz="3800" b="1" i="0" u="none" strike="noStrike" kern="0" cap="none" spc="0" normalizeH="0" baseline="0" noProof="0" dirty="0" smtClean="0">
                <a:ln/>
                <a:solidFill>
                  <a:srgbClr val="002060"/>
                </a:solidFill>
                <a:effectLst/>
                <a:uLnTx/>
                <a:uFillTx/>
                <a:latin typeface="NikoshBAN" panose="02000000000000000000" pitchFamily="2" charset="0"/>
                <a:ea typeface="+mn-ea"/>
                <a:cs typeface="NikoshBAN" panose="02000000000000000000" pitchFamily="2" charset="0"/>
              </a:rPr>
              <a:t> </a:t>
            </a:r>
            <a:r>
              <a:rPr kumimoji="0" lang="en-US" sz="3800" b="1" i="0" u="none" strike="noStrike" kern="0" cap="none" spc="0" normalizeH="0" baseline="0" noProof="0" dirty="0" err="1" smtClean="0">
                <a:ln/>
                <a:solidFill>
                  <a:srgbClr val="002060"/>
                </a:solidFill>
                <a:effectLst/>
                <a:uLnTx/>
                <a:uFillTx/>
                <a:latin typeface="NikoshBAN" panose="02000000000000000000" pitchFamily="2" charset="0"/>
                <a:ea typeface="+mn-ea"/>
                <a:cs typeface="NikoshBAN" panose="02000000000000000000" pitchFamily="2" charset="0"/>
              </a:rPr>
              <a:t>প্রয়োজন</a:t>
            </a:r>
            <a:r>
              <a:rPr kumimoji="0" lang="en-US" sz="3800" b="1" i="0" u="none" strike="noStrike" kern="0" cap="none" spc="0" normalizeH="0" baseline="0" noProof="0" dirty="0" smtClean="0">
                <a:ln/>
                <a:solidFill>
                  <a:srgbClr val="002060"/>
                </a:solidFill>
                <a:effectLst/>
                <a:uLnTx/>
                <a:uFillTx/>
                <a:latin typeface="NikoshBAN" panose="02000000000000000000" pitchFamily="2" charset="0"/>
                <a:ea typeface="+mn-ea"/>
                <a:cs typeface="NikoshBAN" panose="02000000000000000000" pitchFamily="2" charset="0"/>
              </a:rPr>
              <a:t>। </a:t>
            </a:r>
            <a:r>
              <a:rPr kumimoji="0" lang="en-US" sz="3800" b="1" i="0" u="none" strike="noStrike" kern="0" cap="none" spc="0" normalizeH="0" baseline="0" noProof="0" dirty="0" err="1" smtClean="0">
                <a:ln/>
                <a:solidFill>
                  <a:srgbClr val="002060"/>
                </a:solidFill>
                <a:effectLst/>
                <a:uLnTx/>
                <a:uFillTx/>
                <a:latin typeface="NikoshBAN" panose="02000000000000000000" pitchFamily="2" charset="0"/>
                <a:ea typeface="+mn-ea"/>
                <a:cs typeface="NikoshBAN" panose="02000000000000000000" pitchFamily="2" charset="0"/>
              </a:rPr>
              <a:t>আমাদের</a:t>
            </a:r>
            <a:r>
              <a:rPr kumimoji="0" lang="en-US" sz="3800" b="1" i="0" u="none" strike="noStrike" kern="0" cap="none" spc="0" normalizeH="0" baseline="0" noProof="0" dirty="0" smtClean="0">
                <a:ln/>
                <a:solidFill>
                  <a:srgbClr val="002060"/>
                </a:solidFill>
                <a:effectLst/>
                <a:uLnTx/>
                <a:uFillTx/>
                <a:latin typeface="NikoshBAN" panose="02000000000000000000" pitchFamily="2" charset="0"/>
                <a:ea typeface="+mn-ea"/>
                <a:cs typeface="NikoshBAN" panose="02000000000000000000" pitchFamily="2" charset="0"/>
              </a:rPr>
              <a:t> </a:t>
            </a:r>
            <a:r>
              <a:rPr kumimoji="0" lang="en-US" sz="3800" b="1" i="0" u="none" strike="noStrike" kern="0" cap="none" spc="0" normalizeH="0" baseline="0" noProof="0" dirty="0" err="1" smtClean="0">
                <a:ln/>
                <a:solidFill>
                  <a:srgbClr val="002060"/>
                </a:solidFill>
                <a:effectLst/>
                <a:uLnTx/>
                <a:uFillTx/>
                <a:latin typeface="NikoshBAN" panose="02000000000000000000" pitchFamily="2" charset="0"/>
                <a:ea typeface="+mn-ea"/>
                <a:cs typeface="NikoshBAN" panose="02000000000000000000" pitchFamily="2" charset="0"/>
              </a:rPr>
              <a:t>আছে</a:t>
            </a:r>
            <a:r>
              <a:rPr kumimoji="0" lang="en-US" sz="3800" b="1" i="0" u="none" strike="noStrike" kern="0" cap="none" spc="0" normalizeH="0" baseline="0" noProof="0" dirty="0" smtClean="0">
                <a:ln/>
                <a:solidFill>
                  <a:srgbClr val="002060"/>
                </a:solidFill>
                <a:effectLst/>
                <a:uLnTx/>
                <a:uFillTx/>
                <a:latin typeface="NikoshBAN" panose="02000000000000000000" pitchFamily="2" charset="0"/>
                <a:ea typeface="+mn-ea"/>
                <a:cs typeface="NikoshBAN" panose="02000000000000000000" pitchFamily="2" charset="0"/>
              </a:rPr>
              <a:t> ১৭%। </a:t>
            </a:r>
            <a:endParaRPr kumimoji="0" lang="en-US" sz="3800" b="1" i="0" u="none" strike="noStrike" kern="0" cap="none" spc="0" normalizeH="0" baseline="0" noProof="0" dirty="0">
              <a:ln/>
              <a:solidFill>
                <a:srgbClr val="002060"/>
              </a:solidFill>
              <a:effectLst/>
              <a:uLnTx/>
              <a:uFillTx/>
              <a:latin typeface="Calibri" panose="020F0502020204030204"/>
              <a:ea typeface="+mn-ea"/>
              <a:cs typeface="+mn-cs"/>
            </a:endParaRPr>
          </a:p>
        </p:txBody>
      </p:sp>
      <p:sp>
        <p:nvSpPr>
          <p:cNvPr id="5" name="Freeform 4"/>
          <p:cNvSpPr/>
          <p:nvPr/>
        </p:nvSpPr>
        <p:spPr>
          <a:xfrm>
            <a:off x="1409588" y="2266623"/>
            <a:ext cx="5938030" cy="1863128"/>
          </a:xfrm>
          <a:custGeom>
            <a:avLst/>
            <a:gdLst>
              <a:gd name="connsiteX0" fmla="*/ 0 w 5938030"/>
              <a:gd name="connsiteY0" fmla="*/ 186313 h 1863128"/>
              <a:gd name="connsiteX1" fmla="*/ 186313 w 5938030"/>
              <a:gd name="connsiteY1" fmla="*/ 0 h 1863128"/>
              <a:gd name="connsiteX2" fmla="*/ 5751717 w 5938030"/>
              <a:gd name="connsiteY2" fmla="*/ 0 h 1863128"/>
              <a:gd name="connsiteX3" fmla="*/ 5938030 w 5938030"/>
              <a:gd name="connsiteY3" fmla="*/ 186313 h 1863128"/>
              <a:gd name="connsiteX4" fmla="*/ 5938030 w 5938030"/>
              <a:gd name="connsiteY4" fmla="*/ 1676815 h 1863128"/>
              <a:gd name="connsiteX5" fmla="*/ 5751717 w 5938030"/>
              <a:gd name="connsiteY5" fmla="*/ 1863128 h 1863128"/>
              <a:gd name="connsiteX6" fmla="*/ 186313 w 5938030"/>
              <a:gd name="connsiteY6" fmla="*/ 1863128 h 1863128"/>
              <a:gd name="connsiteX7" fmla="*/ 0 w 5938030"/>
              <a:gd name="connsiteY7" fmla="*/ 1676815 h 1863128"/>
              <a:gd name="connsiteX8" fmla="*/ 0 w 5938030"/>
              <a:gd name="connsiteY8" fmla="*/ 186313 h 1863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38030" h="1863128">
                <a:moveTo>
                  <a:pt x="0" y="186313"/>
                </a:moveTo>
                <a:cubicBezTo>
                  <a:pt x="0" y="83415"/>
                  <a:pt x="83415" y="0"/>
                  <a:pt x="186313" y="0"/>
                </a:cubicBezTo>
                <a:lnTo>
                  <a:pt x="5751717" y="0"/>
                </a:lnTo>
                <a:cubicBezTo>
                  <a:pt x="5854615" y="0"/>
                  <a:pt x="5938030" y="83415"/>
                  <a:pt x="5938030" y="186313"/>
                </a:cubicBezTo>
                <a:lnTo>
                  <a:pt x="5938030" y="1676815"/>
                </a:lnTo>
                <a:cubicBezTo>
                  <a:pt x="5938030" y="1779713"/>
                  <a:pt x="5854615" y="1863128"/>
                  <a:pt x="5751717" y="1863128"/>
                </a:cubicBezTo>
                <a:lnTo>
                  <a:pt x="186313" y="1863128"/>
                </a:lnTo>
                <a:cubicBezTo>
                  <a:pt x="83415" y="1863128"/>
                  <a:pt x="0" y="1779713"/>
                  <a:pt x="0" y="1676815"/>
                </a:cubicBezTo>
                <a:lnTo>
                  <a:pt x="0" y="186313"/>
                </a:lnTo>
                <a:close/>
              </a:path>
            </a:pathLst>
          </a:custGeom>
          <a:solidFill>
            <a:srgbClr val="70AD47"/>
          </a:solidFill>
          <a:ln w="12700" cap="flat" cmpd="sng" algn="ctr">
            <a:solidFill>
              <a:sysClr val="window" lastClr="FFFFFF">
                <a:hueOff val="0"/>
                <a:satOff val="0"/>
                <a:lumOff val="0"/>
                <a:alphaOff val="0"/>
              </a:sysClr>
            </a:solidFill>
            <a:prstDash val="solid"/>
            <a:miter lim="800000"/>
          </a:ln>
          <a:effectLst/>
        </p:spPr>
        <p:txBody>
          <a:bodyPr spcFirstLastPara="0" vert="horz" wrap="square" lIns="191729" tIns="191729" rIns="191729" bIns="191729" numCol="1" spcCol="1270" anchor="t" anchorCtr="0">
            <a:noAutofit/>
          </a:bodyPr>
          <a:lstStyle/>
          <a:p>
            <a:pPr marL="0" marR="0" lvl="0" indent="0" algn="ctr" defTabSz="1600200" eaLnBrk="1" fontAlgn="auto" latinLnBrk="0" hangingPunct="1">
              <a:lnSpc>
                <a:spcPct val="90000"/>
              </a:lnSpc>
              <a:spcBef>
                <a:spcPct val="0"/>
              </a:spcBef>
              <a:spcAft>
                <a:spcPct val="35000"/>
              </a:spcAft>
              <a:buClrTx/>
              <a:buSzTx/>
              <a:buFontTx/>
              <a:buNone/>
              <a:tabLst/>
              <a:defRPr/>
            </a:pPr>
            <a:r>
              <a:rPr kumimoji="0" lang="en-US" sz="3600" b="0" i="0" u="none" strike="noStrike" kern="0" cap="none" spc="0" normalizeH="0" baseline="0" noProof="0" dirty="0" err="1" smtClean="0">
                <a:ln>
                  <a:noFill/>
                </a:ln>
                <a:solidFill>
                  <a:prstClr val="white"/>
                </a:solidFill>
                <a:effectLst/>
                <a:uLnTx/>
                <a:uFillTx/>
                <a:latin typeface="NikoshBAN" panose="02000000000000000000" pitchFamily="2" charset="0"/>
                <a:ea typeface="+mn-ea"/>
                <a:cs typeface="NikoshBAN" panose="02000000000000000000" pitchFamily="2" charset="0"/>
              </a:rPr>
              <a:t>জলবায়ু</a:t>
            </a:r>
            <a:r>
              <a:rPr kumimoji="0" lang="en-US" sz="3600" b="0" i="0" u="none" strike="noStrike" kern="0" cap="none" spc="0" normalizeH="0" baseline="0" noProof="0" dirty="0" smtClean="0">
                <a:ln>
                  <a:noFill/>
                </a:ln>
                <a:solidFill>
                  <a:prstClr val="white"/>
                </a:solidFill>
                <a:effectLst/>
                <a:uLnTx/>
                <a:uFillTx/>
                <a:latin typeface="NikoshBAN" panose="02000000000000000000" pitchFamily="2" charset="0"/>
                <a:ea typeface="+mn-ea"/>
                <a:cs typeface="NikoshBAN" panose="02000000000000000000" pitchFamily="2" charset="0"/>
              </a:rPr>
              <a:t> ও </a:t>
            </a:r>
            <a:r>
              <a:rPr kumimoji="0" lang="en-US" sz="3600" b="0" i="0" u="none" strike="noStrike" kern="0" cap="none" spc="0" normalizeH="0" baseline="0" noProof="0" dirty="0" err="1" smtClean="0">
                <a:ln>
                  <a:noFill/>
                </a:ln>
                <a:solidFill>
                  <a:prstClr val="white"/>
                </a:solidFill>
                <a:effectLst/>
                <a:uLnTx/>
                <a:uFillTx/>
                <a:latin typeface="NikoshBAN" panose="02000000000000000000" pitchFamily="2" charset="0"/>
                <a:ea typeface="+mn-ea"/>
                <a:cs typeface="NikoshBAN" panose="02000000000000000000" pitchFamily="2" charset="0"/>
              </a:rPr>
              <a:t>মাটির</a:t>
            </a:r>
            <a:r>
              <a:rPr kumimoji="0" lang="en-US" sz="3600" b="0" i="0" u="none" strike="noStrike" kern="0" cap="none" spc="0" normalizeH="0" baseline="0" noProof="0" dirty="0" smtClean="0">
                <a:ln>
                  <a:noFill/>
                </a:ln>
                <a:solidFill>
                  <a:prstClr val="white"/>
                </a:solidFill>
                <a:effectLst/>
                <a:uLnTx/>
                <a:uFillTx/>
                <a:latin typeface="NikoshBAN" panose="02000000000000000000" pitchFamily="2" charset="0"/>
                <a:ea typeface="+mn-ea"/>
                <a:cs typeface="NikoshBAN" panose="02000000000000000000" pitchFamily="2" charset="0"/>
              </a:rPr>
              <a:t> </a:t>
            </a:r>
            <a:r>
              <a:rPr kumimoji="0" lang="en-US" sz="3600" b="0" i="0" u="none" strike="noStrike" kern="0" cap="none" spc="0" normalizeH="0" baseline="0" noProof="0" dirty="0" err="1" smtClean="0">
                <a:ln>
                  <a:noFill/>
                </a:ln>
                <a:solidFill>
                  <a:prstClr val="white"/>
                </a:solidFill>
                <a:effectLst/>
                <a:uLnTx/>
                <a:uFillTx/>
                <a:latin typeface="NikoshBAN" panose="02000000000000000000" pitchFamily="2" charset="0"/>
                <a:ea typeface="+mn-ea"/>
                <a:cs typeface="NikoshBAN" panose="02000000000000000000" pitchFamily="2" charset="0"/>
              </a:rPr>
              <a:t>গুণাগুণের</a:t>
            </a:r>
            <a:r>
              <a:rPr kumimoji="0" lang="en-US" sz="3600" b="0" i="0" u="none" strike="noStrike" kern="0" cap="none" spc="0" normalizeH="0" baseline="0" noProof="0" dirty="0" smtClean="0">
                <a:ln>
                  <a:noFill/>
                </a:ln>
                <a:solidFill>
                  <a:prstClr val="white"/>
                </a:solidFill>
                <a:effectLst/>
                <a:uLnTx/>
                <a:uFillTx/>
                <a:latin typeface="NikoshBAN" panose="02000000000000000000" pitchFamily="2" charset="0"/>
                <a:ea typeface="+mn-ea"/>
                <a:cs typeface="NikoshBAN" panose="02000000000000000000" pitchFamily="2" charset="0"/>
              </a:rPr>
              <a:t> </a:t>
            </a:r>
            <a:r>
              <a:rPr kumimoji="0" lang="en-US" sz="3600" b="0" i="0" u="none" strike="noStrike" kern="0" cap="none" spc="0" normalizeH="0" baseline="0" noProof="0" dirty="0" err="1" smtClean="0">
                <a:ln>
                  <a:noFill/>
                </a:ln>
                <a:solidFill>
                  <a:prstClr val="white"/>
                </a:solidFill>
                <a:effectLst/>
                <a:uLnTx/>
                <a:uFillTx/>
                <a:latin typeface="NikoshBAN" panose="02000000000000000000" pitchFamily="2" charset="0"/>
                <a:ea typeface="+mn-ea"/>
                <a:cs typeface="NikoshBAN" panose="02000000000000000000" pitchFamily="2" charset="0"/>
              </a:rPr>
              <a:t>তারতম্যের</a:t>
            </a:r>
            <a:r>
              <a:rPr kumimoji="0" lang="en-US" sz="3600" b="0" i="0" u="none" strike="noStrike" kern="0" cap="none" spc="0" normalizeH="0" baseline="0" noProof="0" dirty="0" smtClean="0">
                <a:ln>
                  <a:noFill/>
                </a:ln>
                <a:solidFill>
                  <a:prstClr val="white"/>
                </a:solidFill>
                <a:effectLst/>
                <a:uLnTx/>
                <a:uFillTx/>
                <a:latin typeface="NikoshBAN" panose="02000000000000000000" pitchFamily="2" charset="0"/>
                <a:ea typeface="+mn-ea"/>
                <a:cs typeface="NikoshBAN" panose="02000000000000000000" pitchFamily="2" charset="0"/>
              </a:rPr>
              <a:t> </a:t>
            </a:r>
            <a:r>
              <a:rPr kumimoji="0" lang="en-US" sz="3600" b="0" i="0" u="none" strike="noStrike" kern="0" cap="none" spc="0" normalizeH="0" baseline="0" noProof="0" dirty="0" err="1" smtClean="0">
                <a:ln>
                  <a:noFill/>
                </a:ln>
                <a:solidFill>
                  <a:prstClr val="white"/>
                </a:solidFill>
                <a:effectLst/>
                <a:uLnTx/>
                <a:uFillTx/>
                <a:latin typeface="NikoshBAN" panose="02000000000000000000" pitchFamily="2" charset="0"/>
                <a:ea typeface="+mn-ea"/>
                <a:cs typeface="NikoshBAN" panose="02000000000000000000" pitchFamily="2" charset="0"/>
              </a:rPr>
              <a:t>উপর</a:t>
            </a:r>
            <a:r>
              <a:rPr kumimoji="0" lang="en-US" sz="3600" b="0" i="0" u="none" strike="noStrike" kern="0" cap="none" spc="0" normalizeH="0" baseline="0" noProof="0" dirty="0" smtClean="0">
                <a:ln>
                  <a:noFill/>
                </a:ln>
                <a:solidFill>
                  <a:prstClr val="white"/>
                </a:solidFill>
                <a:effectLst/>
                <a:uLnTx/>
                <a:uFillTx/>
                <a:latin typeface="NikoshBAN" panose="02000000000000000000" pitchFamily="2" charset="0"/>
                <a:ea typeface="+mn-ea"/>
                <a:cs typeface="NikoshBAN" panose="02000000000000000000" pitchFamily="2" charset="0"/>
              </a:rPr>
              <a:t> </a:t>
            </a:r>
            <a:r>
              <a:rPr kumimoji="0" lang="en-US" sz="3600" b="0" i="0" u="none" strike="noStrike" kern="0" cap="none" spc="0" normalizeH="0" baseline="0" noProof="0" dirty="0" err="1" smtClean="0">
                <a:ln>
                  <a:noFill/>
                </a:ln>
                <a:solidFill>
                  <a:prstClr val="white"/>
                </a:solidFill>
                <a:effectLst/>
                <a:uLnTx/>
                <a:uFillTx/>
                <a:latin typeface="NikoshBAN" panose="02000000000000000000" pitchFamily="2" charset="0"/>
                <a:ea typeface="+mn-ea"/>
                <a:cs typeface="NikoshBAN" panose="02000000000000000000" pitchFamily="2" charset="0"/>
              </a:rPr>
              <a:t>ভিত্তি</a:t>
            </a:r>
            <a:r>
              <a:rPr kumimoji="0" lang="en-US" sz="3600" b="0" i="0" u="none" strike="noStrike" kern="0" cap="none" spc="0" normalizeH="0" baseline="0" noProof="0" dirty="0" smtClean="0">
                <a:ln>
                  <a:noFill/>
                </a:ln>
                <a:solidFill>
                  <a:prstClr val="white"/>
                </a:solidFill>
                <a:effectLst/>
                <a:uLnTx/>
                <a:uFillTx/>
                <a:latin typeface="NikoshBAN" panose="02000000000000000000" pitchFamily="2" charset="0"/>
                <a:ea typeface="+mn-ea"/>
                <a:cs typeface="NikoshBAN" panose="02000000000000000000" pitchFamily="2" charset="0"/>
              </a:rPr>
              <a:t> </a:t>
            </a:r>
            <a:r>
              <a:rPr kumimoji="0" lang="en-US" sz="3600" b="0" i="0" u="none" strike="noStrike" kern="0" cap="none" spc="0" normalizeH="0" baseline="0" noProof="0" dirty="0" err="1" smtClean="0">
                <a:ln>
                  <a:noFill/>
                </a:ln>
                <a:solidFill>
                  <a:prstClr val="white"/>
                </a:solidFill>
                <a:effectLst/>
                <a:uLnTx/>
                <a:uFillTx/>
                <a:latin typeface="NikoshBAN" panose="02000000000000000000" pitchFamily="2" charset="0"/>
                <a:ea typeface="+mn-ea"/>
                <a:cs typeface="NikoshBAN" panose="02000000000000000000" pitchFamily="2" charset="0"/>
              </a:rPr>
              <a:t>করে</a:t>
            </a:r>
            <a:r>
              <a:rPr kumimoji="0" lang="en-US" sz="3600" b="0" i="0" u="none" strike="noStrike" kern="0" cap="none" spc="0" normalizeH="0" baseline="0" noProof="0" dirty="0" smtClean="0">
                <a:ln>
                  <a:noFill/>
                </a:ln>
                <a:solidFill>
                  <a:prstClr val="white"/>
                </a:solidFill>
                <a:effectLst/>
                <a:uLnTx/>
                <a:uFillTx/>
                <a:latin typeface="NikoshBAN" panose="02000000000000000000" pitchFamily="2" charset="0"/>
                <a:ea typeface="+mn-ea"/>
                <a:cs typeface="NikoshBAN" panose="02000000000000000000" pitchFamily="2" charset="0"/>
              </a:rPr>
              <a:t> </a:t>
            </a:r>
            <a:r>
              <a:rPr kumimoji="0" lang="en-US" sz="3600" b="0" i="0" u="none" strike="noStrike" kern="0" cap="none" spc="0" normalizeH="0" baseline="0" noProof="0" dirty="0" err="1" smtClean="0">
                <a:ln>
                  <a:noFill/>
                </a:ln>
                <a:solidFill>
                  <a:prstClr val="white"/>
                </a:solidFill>
                <a:effectLst/>
                <a:uLnTx/>
                <a:uFillTx/>
                <a:latin typeface="NikoshBAN" panose="02000000000000000000" pitchFamily="2" charset="0"/>
                <a:ea typeface="+mn-ea"/>
                <a:cs typeface="NikoshBAN" panose="02000000000000000000" pitchFamily="2" charset="0"/>
              </a:rPr>
              <a:t>বাংলাদেশের</a:t>
            </a:r>
            <a:r>
              <a:rPr kumimoji="0" lang="en-US" sz="3600" b="0" i="0" u="none" strike="noStrike" kern="0" cap="none" spc="0" normalizeH="0" baseline="0" noProof="0" dirty="0" smtClean="0">
                <a:ln>
                  <a:noFill/>
                </a:ln>
                <a:solidFill>
                  <a:prstClr val="white"/>
                </a:solidFill>
                <a:effectLst/>
                <a:uLnTx/>
                <a:uFillTx/>
                <a:latin typeface="NikoshBAN" panose="02000000000000000000" pitchFamily="2" charset="0"/>
                <a:ea typeface="+mn-ea"/>
                <a:cs typeface="NikoshBAN" panose="02000000000000000000" pitchFamily="2" charset="0"/>
              </a:rPr>
              <a:t> </a:t>
            </a:r>
            <a:r>
              <a:rPr kumimoji="0" lang="en-US" sz="3600" b="0" i="0" u="none" strike="noStrike" kern="0" cap="none" spc="0" normalizeH="0" baseline="0" noProof="0" dirty="0" err="1" smtClean="0">
                <a:ln>
                  <a:noFill/>
                </a:ln>
                <a:solidFill>
                  <a:prstClr val="white"/>
                </a:solidFill>
                <a:effectLst/>
                <a:uLnTx/>
                <a:uFillTx/>
                <a:latin typeface="NikoshBAN" panose="02000000000000000000" pitchFamily="2" charset="0"/>
                <a:ea typeface="+mn-ea"/>
                <a:cs typeface="NikoshBAN" panose="02000000000000000000" pitchFamily="2" charset="0"/>
              </a:rPr>
              <a:t>বনভূমিকে</a:t>
            </a:r>
            <a:r>
              <a:rPr kumimoji="0" lang="en-US" sz="3600" b="0" i="0" u="none" strike="noStrike" kern="0" cap="none" spc="0" normalizeH="0" baseline="0" noProof="0" dirty="0" smtClean="0">
                <a:ln>
                  <a:noFill/>
                </a:ln>
                <a:solidFill>
                  <a:prstClr val="white"/>
                </a:solidFill>
                <a:effectLst/>
                <a:uLnTx/>
                <a:uFillTx/>
                <a:latin typeface="NikoshBAN" panose="02000000000000000000" pitchFamily="2" charset="0"/>
                <a:ea typeface="+mn-ea"/>
                <a:cs typeface="NikoshBAN" panose="02000000000000000000" pitchFamily="2" charset="0"/>
              </a:rPr>
              <a:t> </a:t>
            </a:r>
            <a:endParaRPr kumimoji="0" lang="en-US" sz="36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 name="Freeform 5"/>
          <p:cNvSpPr/>
          <p:nvPr/>
        </p:nvSpPr>
        <p:spPr>
          <a:xfrm>
            <a:off x="7522613" y="2238914"/>
            <a:ext cx="2907948" cy="1863128"/>
          </a:xfrm>
          <a:custGeom>
            <a:avLst/>
            <a:gdLst>
              <a:gd name="connsiteX0" fmla="*/ 0 w 2907948"/>
              <a:gd name="connsiteY0" fmla="*/ 186313 h 1863128"/>
              <a:gd name="connsiteX1" fmla="*/ 186313 w 2907948"/>
              <a:gd name="connsiteY1" fmla="*/ 0 h 1863128"/>
              <a:gd name="connsiteX2" fmla="*/ 2721635 w 2907948"/>
              <a:gd name="connsiteY2" fmla="*/ 0 h 1863128"/>
              <a:gd name="connsiteX3" fmla="*/ 2907948 w 2907948"/>
              <a:gd name="connsiteY3" fmla="*/ 186313 h 1863128"/>
              <a:gd name="connsiteX4" fmla="*/ 2907948 w 2907948"/>
              <a:gd name="connsiteY4" fmla="*/ 1676815 h 1863128"/>
              <a:gd name="connsiteX5" fmla="*/ 2721635 w 2907948"/>
              <a:gd name="connsiteY5" fmla="*/ 1863128 h 1863128"/>
              <a:gd name="connsiteX6" fmla="*/ 186313 w 2907948"/>
              <a:gd name="connsiteY6" fmla="*/ 1863128 h 1863128"/>
              <a:gd name="connsiteX7" fmla="*/ 0 w 2907948"/>
              <a:gd name="connsiteY7" fmla="*/ 1676815 h 1863128"/>
              <a:gd name="connsiteX8" fmla="*/ 0 w 2907948"/>
              <a:gd name="connsiteY8" fmla="*/ 186313 h 1863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07948" h="1863128">
                <a:moveTo>
                  <a:pt x="0" y="186313"/>
                </a:moveTo>
                <a:cubicBezTo>
                  <a:pt x="0" y="83415"/>
                  <a:pt x="83415" y="0"/>
                  <a:pt x="186313" y="0"/>
                </a:cubicBezTo>
                <a:lnTo>
                  <a:pt x="2721635" y="0"/>
                </a:lnTo>
                <a:cubicBezTo>
                  <a:pt x="2824533" y="0"/>
                  <a:pt x="2907948" y="83415"/>
                  <a:pt x="2907948" y="186313"/>
                </a:cubicBezTo>
                <a:lnTo>
                  <a:pt x="2907948" y="1676815"/>
                </a:lnTo>
                <a:cubicBezTo>
                  <a:pt x="2907948" y="1779713"/>
                  <a:pt x="2824533" y="1863128"/>
                  <a:pt x="2721635" y="1863128"/>
                </a:cubicBezTo>
                <a:lnTo>
                  <a:pt x="186313" y="1863128"/>
                </a:lnTo>
                <a:cubicBezTo>
                  <a:pt x="83415" y="1863128"/>
                  <a:pt x="0" y="1779713"/>
                  <a:pt x="0" y="1676815"/>
                </a:cubicBezTo>
                <a:lnTo>
                  <a:pt x="0" y="186313"/>
                </a:lnTo>
                <a:close/>
              </a:path>
            </a:pathLst>
          </a:custGeom>
          <a:solidFill>
            <a:srgbClr val="E7E6E6">
              <a:lumMod val="75000"/>
            </a:srgbClr>
          </a:solidFill>
          <a:ln w="12700" cap="flat" cmpd="sng" algn="ctr">
            <a:solidFill>
              <a:sysClr val="window" lastClr="FFFFFF">
                <a:hueOff val="0"/>
                <a:satOff val="0"/>
                <a:lumOff val="0"/>
                <a:alphaOff val="0"/>
              </a:sysClr>
            </a:solidFill>
            <a:prstDash val="solid"/>
            <a:miter lim="800000"/>
          </a:ln>
          <a:effectLst/>
        </p:spPr>
        <p:txBody>
          <a:bodyPr spcFirstLastPara="0" vert="horz" wrap="square" lIns="237449" tIns="237449" rIns="237449" bIns="237449" numCol="1" spcCol="1270" anchor="t" anchorCtr="0">
            <a:noAutofit/>
          </a:bodyPr>
          <a:lstStyle/>
          <a:p>
            <a:pPr marL="0" marR="0" lvl="0" indent="0" algn="ctr" defTabSz="2133600" eaLnBrk="1" fontAlgn="auto" latinLnBrk="0" hangingPunct="1">
              <a:lnSpc>
                <a:spcPct val="90000"/>
              </a:lnSpc>
              <a:spcBef>
                <a:spcPct val="0"/>
              </a:spcBef>
              <a:spcAft>
                <a:spcPct val="35000"/>
              </a:spcAft>
              <a:buClrTx/>
              <a:buSzTx/>
              <a:buFontTx/>
              <a:buNone/>
              <a:tabLst/>
              <a:defRPr/>
            </a:pPr>
            <a:r>
              <a:rPr kumimoji="0" lang="en-US" sz="4800" b="1" i="0" u="none" strike="noStrike" kern="0" cap="none" spc="50" normalizeH="0" baseline="0" noProof="0" dirty="0" smtClean="0">
                <a:ln w="0"/>
                <a:solidFill>
                  <a:srgbClr val="C00000"/>
                </a:solidFill>
                <a:effectLst>
                  <a:innerShdw blurRad="63500" dist="50800" dir="13500000">
                    <a:srgbClr val="000000">
                      <a:alpha val="50000"/>
                    </a:srgbClr>
                  </a:innerShdw>
                </a:effectLst>
                <a:uLnTx/>
                <a:uFillTx/>
                <a:latin typeface="NikoshBAN" panose="02000000000000000000" pitchFamily="2" charset="0"/>
                <a:ea typeface="+mn-ea"/>
                <a:cs typeface="NikoshBAN" panose="02000000000000000000" pitchFamily="2" charset="0"/>
              </a:rPr>
              <a:t>৩</a:t>
            </a:r>
            <a:r>
              <a:rPr kumimoji="0" lang="en-US" sz="3600" b="1" i="0" u="none" strike="noStrike" kern="0" cap="none" spc="50" normalizeH="0" baseline="0" noProof="0" dirty="0" smtClean="0">
                <a:ln w="0"/>
                <a:solidFill>
                  <a:srgbClr val="E7E6E6"/>
                </a:solidFill>
                <a:effectLst>
                  <a:innerShdw blurRad="63500" dist="50800" dir="13500000">
                    <a:srgbClr val="000000">
                      <a:alpha val="50000"/>
                    </a:srgbClr>
                  </a:innerShdw>
                </a:effectLst>
                <a:uLnTx/>
                <a:uFillTx/>
                <a:latin typeface="NikoshBAN" panose="02000000000000000000" pitchFamily="2" charset="0"/>
                <a:ea typeface="+mn-ea"/>
                <a:cs typeface="NikoshBAN" panose="02000000000000000000" pitchFamily="2" charset="0"/>
              </a:rPr>
              <a:t> </a:t>
            </a:r>
            <a:r>
              <a:rPr kumimoji="0" lang="en-US" sz="3600" b="0" i="0" u="none" strike="noStrike" kern="0" cap="none" spc="0" normalizeH="0" baseline="0" noProof="0" dirty="0" err="1" smtClean="0">
                <a:ln>
                  <a:noFill/>
                </a:ln>
                <a:solidFill>
                  <a:prstClr val="white"/>
                </a:solidFill>
                <a:effectLst/>
                <a:uLnTx/>
                <a:uFillTx/>
                <a:latin typeface="NikoshBAN" panose="02000000000000000000" pitchFamily="2" charset="0"/>
                <a:ea typeface="+mn-ea"/>
                <a:cs typeface="NikoshBAN" panose="02000000000000000000" pitchFamily="2" charset="0"/>
              </a:rPr>
              <a:t>ভাগে</a:t>
            </a:r>
            <a:r>
              <a:rPr kumimoji="0" lang="en-US" sz="3600" b="0" i="0" u="none" strike="noStrike" kern="0" cap="none" spc="0" normalizeH="0" baseline="0" noProof="0" dirty="0" smtClean="0">
                <a:ln>
                  <a:noFill/>
                </a:ln>
                <a:solidFill>
                  <a:prstClr val="white"/>
                </a:solidFill>
                <a:effectLst/>
                <a:uLnTx/>
                <a:uFillTx/>
                <a:latin typeface="NikoshBAN" panose="02000000000000000000" pitchFamily="2" charset="0"/>
                <a:ea typeface="+mn-ea"/>
                <a:cs typeface="NikoshBAN" panose="02000000000000000000" pitchFamily="2" charset="0"/>
              </a:rPr>
              <a:t> </a:t>
            </a:r>
            <a:r>
              <a:rPr kumimoji="0" lang="en-US" sz="3600" b="0" i="0" u="none" strike="noStrike" kern="0" cap="none" spc="0" normalizeH="0" baseline="0" noProof="0" dirty="0" err="1" smtClean="0">
                <a:ln>
                  <a:noFill/>
                </a:ln>
                <a:solidFill>
                  <a:prstClr val="white"/>
                </a:solidFill>
                <a:effectLst/>
                <a:uLnTx/>
                <a:uFillTx/>
                <a:latin typeface="NikoshBAN" panose="02000000000000000000" pitchFamily="2" charset="0"/>
                <a:ea typeface="+mn-ea"/>
                <a:cs typeface="NikoshBAN" panose="02000000000000000000" pitchFamily="2" charset="0"/>
              </a:rPr>
              <a:t>ভাগ</a:t>
            </a:r>
            <a:r>
              <a:rPr kumimoji="0" lang="en-US" sz="3600" b="0" i="0" u="none" strike="noStrike" kern="0" cap="none" spc="0" normalizeH="0" baseline="0" noProof="0" dirty="0" smtClean="0">
                <a:ln>
                  <a:noFill/>
                </a:ln>
                <a:solidFill>
                  <a:prstClr val="white"/>
                </a:solidFill>
                <a:effectLst/>
                <a:uLnTx/>
                <a:uFillTx/>
                <a:latin typeface="NikoshBAN" panose="02000000000000000000" pitchFamily="2" charset="0"/>
                <a:ea typeface="+mn-ea"/>
                <a:cs typeface="NikoshBAN" panose="02000000000000000000" pitchFamily="2" charset="0"/>
              </a:rPr>
              <a:t> </a:t>
            </a:r>
            <a:r>
              <a:rPr kumimoji="0" lang="en-US" sz="3600" b="0" i="0" u="none" strike="noStrike" kern="0" cap="none" spc="0" normalizeH="0" baseline="0" noProof="0" dirty="0" err="1" smtClean="0">
                <a:ln>
                  <a:noFill/>
                </a:ln>
                <a:solidFill>
                  <a:prstClr val="white"/>
                </a:solidFill>
                <a:effectLst/>
                <a:uLnTx/>
                <a:uFillTx/>
                <a:latin typeface="NikoshBAN" panose="02000000000000000000" pitchFamily="2" charset="0"/>
                <a:ea typeface="+mn-ea"/>
                <a:cs typeface="NikoshBAN" panose="02000000000000000000" pitchFamily="2" charset="0"/>
              </a:rPr>
              <a:t>করা</a:t>
            </a:r>
            <a:r>
              <a:rPr kumimoji="0" lang="en-US" sz="3600" b="0" i="0" u="none" strike="noStrike" kern="0" cap="none" spc="0" normalizeH="0" baseline="0" noProof="0" dirty="0" smtClean="0">
                <a:ln>
                  <a:noFill/>
                </a:ln>
                <a:solidFill>
                  <a:prstClr val="white"/>
                </a:solidFill>
                <a:effectLst/>
                <a:uLnTx/>
                <a:uFillTx/>
                <a:latin typeface="NikoshBAN" panose="02000000000000000000" pitchFamily="2" charset="0"/>
                <a:ea typeface="+mn-ea"/>
                <a:cs typeface="NikoshBAN" panose="02000000000000000000" pitchFamily="2" charset="0"/>
              </a:rPr>
              <a:t> </a:t>
            </a:r>
            <a:r>
              <a:rPr kumimoji="0" lang="en-US" sz="3600" b="0" i="0" u="none" strike="noStrike" kern="0" cap="none" spc="0" normalizeH="0" baseline="0" noProof="0" dirty="0" err="1" smtClean="0">
                <a:ln>
                  <a:noFill/>
                </a:ln>
                <a:solidFill>
                  <a:prstClr val="white"/>
                </a:solidFill>
                <a:effectLst/>
                <a:uLnTx/>
                <a:uFillTx/>
                <a:latin typeface="NikoshBAN" panose="02000000000000000000" pitchFamily="2" charset="0"/>
                <a:ea typeface="+mn-ea"/>
                <a:cs typeface="NikoshBAN" panose="02000000000000000000" pitchFamily="2" charset="0"/>
              </a:rPr>
              <a:t>যায়</a:t>
            </a:r>
            <a:endParaRPr kumimoji="0" lang="en-US" sz="36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Freeform 6"/>
          <p:cNvSpPr/>
          <p:nvPr/>
        </p:nvSpPr>
        <p:spPr>
          <a:xfrm>
            <a:off x="1409589" y="4331672"/>
            <a:ext cx="2907948" cy="1085455"/>
          </a:xfrm>
          <a:custGeom>
            <a:avLst/>
            <a:gdLst>
              <a:gd name="connsiteX0" fmla="*/ 0 w 2907948"/>
              <a:gd name="connsiteY0" fmla="*/ 186313 h 1863128"/>
              <a:gd name="connsiteX1" fmla="*/ 186313 w 2907948"/>
              <a:gd name="connsiteY1" fmla="*/ 0 h 1863128"/>
              <a:gd name="connsiteX2" fmla="*/ 2721635 w 2907948"/>
              <a:gd name="connsiteY2" fmla="*/ 0 h 1863128"/>
              <a:gd name="connsiteX3" fmla="*/ 2907948 w 2907948"/>
              <a:gd name="connsiteY3" fmla="*/ 186313 h 1863128"/>
              <a:gd name="connsiteX4" fmla="*/ 2907948 w 2907948"/>
              <a:gd name="connsiteY4" fmla="*/ 1676815 h 1863128"/>
              <a:gd name="connsiteX5" fmla="*/ 2721635 w 2907948"/>
              <a:gd name="connsiteY5" fmla="*/ 1863128 h 1863128"/>
              <a:gd name="connsiteX6" fmla="*/ 186313 w 2907948"/>
              <a:gd name="connsiteY6" fmla="*/ 1863128 h 1863128"/>
              <a:gd name="connsiteX7" fmla="*/ 0 w 2907948"/>
              <a:gd name="connsiteY7" fmla="*/ 1676815 h 1863128"/>
              <a:gd name="connsiteX8" fmla="*/ 0 w 2907948"/>
              <a:gd name="connsiteY8" fmla="*/ 186313 h 1863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07948" h="1863128">
                <a:moveTo>
                  <a:pt x="0" y="186313"/>
                </a:moveTo>
                <a:cubicBezTo>
                  <a:pt x="0" y="83415"/>
                  <a:pt x="83415" y="0"/>
                  <a:pt x="186313" y="0"/>
                </a:cubicBezTo>
                <a:lnTo>
                  <a:pt x="2721635" y="0"/>
                </a:lnTo>
                <a:cubicBezTo>
                  <a:pt x="2824533" y="0"/>
                  <a:pt x="2907948" y="83415"/>
                  <a:pt x="2907948" y="186313"/>
                </a:cubicBezTo>
                <a:lnTo>
                  <a:pt x="2907948" y="1676815"/>
                </a:lnTo>
                <a:cubicBezTo>
                  <a:pt x="2907948" y="1779713"/>
                  <a:pt x="2824533" y="1863128"/>
                  <a:pt x="2721635" y="1863128"/>
                </a:cubicBezTo>
                <a:lnTo>
                  <a:pt x="186313" y="1863128"/>
                </a:lnTo>
                <a:cubicBezTo>
                  <a:pt x="83415" y="1863128"/>
                  <a:pt x="0" y="1779713"/>
                  <a:pt x="0" y="1676815"/>
                </a:cubicBezTo>
                <a:lnTo>
                  <a:pt x="0" y="186313"/>
                </a:lnTo>
                <a:close/>
              </a:path>
            </a:pathLst>
          </a:custGeom>
          <a:solidFill>
            <a:srgbClr val="FFC000">
              <a:lumMod val="75000"/>
            </a:srgbClr>
          </a:solidFill>
          <a:ln w="12700" cap="flat" cmpd="sng" algn="ctr">
            <a:solidFill>
              <a:sysClr val="window" lastClr="FFFFFF">
                <a:hueOff val="0"/>
                <a:satOff val="0"/>
                <a:lumOff val="0"/>
                <a:alphaOff val="0"/>
              </a:sysClr>
            </a:solidFill>
            <a:prstDash val="solid"/>
            <a:miter lim="800000"/>
          </a:ln>
          <a:effectLst/>
        </p:spPr>
        <p:txBody>
          <a:bodyPr spcFirstLastPara="0" vert="horz" wrap="square" lIns="161249" tIns="161249" rIns="161249" bIns="161249" numCol="1" spcCol="1270" anchor="t" anchorCtr="0">
            <a:noAutofit/>
          </a:bodyPr>
          <a:lstStyle/>
          <a:p>
            <a:pPr marL="0" marR="0" lvl="0" indent="0" algn="ctr" defTabSz="1244600" eaLnBrk="1" fontAlgn="auto" latinLnBrk="0" hangingPunct="1">
              <a:lnSpc>
                <a:spcPct val="90000"/>
              </a:lnSpc>
              <a:spcBef>
                <a:spcPct val="0"/>
              </a:spcBef>
              <a:spcAft>
                <a:spcPct val="35000"/>
              </a:spcAft>
              <a:buClrTx/>
              <a:buSzTx/>
              <a:buFontTx/>
              <a:buNone/>
              <a:tabLst/>
              <a:defRPr/>
            </a:pPr>
            <a:r>
              <a:rPr kumimoji="0" lang="bn-IN" sz="2800" b="1" i="0" u="none" strike="noStrike" kern="0" cap="none" spc="0" normalizeH="0" baseline="0" noProof="0" dirty="0" smtClean="0">
                <a:ln/>
                <a:solidFill>
                  <a:srgbClr val="002060"/>
                </a:solidFill>
                <a:effectLst/>
                <a:uLnTx/>
                <a:uFillTx/>
                <a:latin typeface="NikoshBAN" panose="02000000000000000000" pitchFamily="2" charset="0"/>
                <a:ea typeface="+mn-ea"/>
                <a:cs typeface="NikoshBAN" panose="02000000000000000000" pitchFamily="2" charset="0"/>
              </a:rPr>
              <a:t>১.</a:t>
            </a:r>
            <a:r>
              <a:rPr kumimoji="0" lang="en-US" sz="2800" b="1" i="0" u="none" strike="noStrike" kern="0" cap="none" spc="0" normalizeH="0" baseline="0" noProof="0" dirty="0" smtClean="0">
                <a:ln/>
                <a:solidFill>
                  <a:srgbClr val="002060"/>
                </a:solidFill>
                <a:effectLst/>
                <a:uLnTx/>
                <a:uFillTx/>
                <a:latin typeface="NikoshBAN" panose="02000000000000000000" pitchFamily="2" charset="0"/>
                <a:ea typeface="+mn-ea"/>
                <a:cs typeface="NikoshBAN" panose="02000000000000000000" pitchFamily="2" charset="0"/>
              </a:rPr>
              <a:t> </a:t>
            </a:r>
            <a:r>
              <a:rPr kumimoji="0" lang="en-US" sz="2800" b="1" i="0" u="none" strike="noStrike" kern="0" cap="none" spc="0" normalizeH="0" baseline="0" noProof="0" dirty="0" err="1" smtClean="0">
                <a:ln/>
                <a:solidFill>
                  <a:srgbClr val="002060"/>
                </a:solidFill>
                <a:effectLst/>
                <a:uLnTx/>
                <a:uFillTx/>
                <a:latin typeface="NikoshBAN" panose="02000000000000000000" pitchFamily="2" charset="0"/>
                <a:ea typeface="+mn-ea"/>
                <a:cs typeface="NikoshBAN" panose="02000000000000000000" pitchFamily="2" charset="0"/>
              </a:rPr>
              <a:t>ক্রন্তীয়</a:t>
            </a:r>
            <a:r>
              <a:rPr kumimoji="0" lang="en-US" sz="2800" b="1" i="0" u="none" strike="noStrike" kern="0" cap="none" spc="0" normalizeH="0" baseline="0" noProof="0" dirty="0" smtClean="0">
                <a:ln/>
                <a:solidFill>
                  <a:srgbClr val="002060"/>
                </a:solidFill>
                <a:effectLst/>
                <a:uLnTx/>
                <a:uFillTx/>
                <a:latin typeface="NikoshBAN" panose="02000000000000000000" pitchFamily="2" charset="0"/>
                <a:ea typeface="+mn-ea"/>
                <a:cs typeface="NikoshBAN" panose="02000000000000000000" pitchFamily="2" charset="0"/>
              </a:rPr>
              <a:t> </a:t>
            </a:r>
            <a:r>
              <a:rPr kumimoji="0" lang="en-US" sz="2800" b="1" i="0" u="none" strike="noStrike" kern="0" cap="none" spc="0" normalizeH="0" baseline="0" noProof="0" dirty="0" err="1" smtClean="0">
                <a:ln/>
                <a:solidFill>
                  <a:srgbClr val="002060"/>
                </a:solidFill>
                <a:effectLst/>
                <a:uLnTx/>
                <a:uFillTx/>
                <a:latin typeface="NikoshBAN" panose="02000000000000000000" pitchFamily="2" charset="0"/>
                <a:ea typeface="+mn-ea"/>
                <a:cs typeface="NikoshBAN" panose="02000000000000000000" pitchFamily="2" charset="0"/>
              </a:rPr>
              <a:t>চিরহরি</a:t>
            </a:r>
            <a:r>
              <a:rPr kumimoji="0" lang="en-US" sz="2800" b="1" i="0" u="none" strike="noStrike" kern="0" cap="none" spc="0" normalizeH="0" baseline="0" noProof="0" dirty="0" smtClean="0">
                <a:ln/>
                <a:solidFill>
                  <a:srgbClr val="002060"/>
                </a:solidFill>
                <a:effectLst/>
                <a:uLnTx/>
                <a:uFillTx/>
                <a:latin typeface="NikoshBAN" panose="02000000000000000000" pitchFamily="2" charset="0"/>
                <a:ea typeface="+mn-ea"/>
                <a:cs typeface="NikoshBAN" panose="02000000000000000000" pitchFamily="2" charset="0"/>
              </a:rPr>
              <a:t>ৎ </a:t>
            </a:r>
            <a:r>
              <a:rPr kumimoji="0" lang="en-US" sz="2800" b="1" i="0" u="none" strike="noStrike" kern="0" cap="none" spc="0" normalizeH="0" baseline="0" noProof="0" dirty="0" err="1" smtClean="0">
                <a:ln/>
                <a:solidFill>
                  <a:srgbClr val="002060"/>
                </a:solidFill>
                <a:effectLst/>
                <a:uLnTx/>
                <a:uFillTx/>
                <a:latin typeface="NikoshBAN" panose="02000000000000000000" pitchFamily="2" charset="0"/>
                <a:ea typeface="+mn-ea"/>
                <a:cs typeface="NikoshBAN" panose="02000000000000000000" pitchFamily="2" charset="0"/>
              </a:rPr>
              <a:t>এবং</a:t>
            </a:r>
            <a:r>
              <a:rPr kumimoji="0" lang="en-US" sz="2800" b="1" i="0" u="none" strike="noStrike" kern="0" cap="none" spc="0" normalizeH="0" baseline="0" noProof="0" dirty="0" smtClean="0">
                <a:ln/>
                <a:solidFill>
                  <a:srgbClr val="002060"/>
                </a:solidFill>
                <a:effectLst/>
                <a:uLnTx/>
                <a:uFillTx/>
                <a:latin typeface="NikoshBAN" panose="02000000000000000000" pitchFamily="2" charset="0"/>
                <a:ea typeface="+mn-ea"/>
                <a:cs typeface="NikoshBAN" panose="02000000000000000000" pitchFamily="2" charset="0"/>
              </a:rPr>
              <a:t> </a:t>
            </a:r>
            <a:r>
              <a:rPr kumimoji="0" lang="en-US" sz="2800" b="1" i="0" u="none" strike="noStrike" kern="0" cap="none" spc="0" normalizeH="0" baseline="0" noProof="0" dirty="0" err="1" smtClean="0">
                <a:ln/>
                <a:solidFill>
                  <a:srgbClr val="002060"/>
                </a:solidFill>
                <a:effectLst/>
                <a:uLnTx/>
                <a:uFillTx/>
                <a:latin typeface="NikoshBAN" panose="02000000000000000000" pitchFamily="2" charset="0"/>
                <a:ea typeface="+mn-ea"/>
                <a:cs typeface="NikoshBAN" panose="02000000000000000000" pitchFamily="2" charset="0"/>
              </a:rPr>
              <a:t>পাতাঝরা</a:t>
            </a:r>
            <a:r>
              <a:rPr kumimoji="0" lang="en-US" sz="2800" b="1" i="0" u="none" strike="noStrike" kern="0" cap="none" spc="0" normalizeH="0" baseline="0" noProof="0" dirty="0" smtClean="0">
                <a:ln/>
                <a:solidFill>
                  <a:srgbClr val="002060"/>
                </a:solidFill>
                <a:effectLst/>
                <a:uLnTx/>
                <a:uFillTx/>
                <a:latin typeface="NikoshBAN" panose="02000000000000000000" pitchFamily="2" charset="0"/>
                <a:ea typeface="+mn-ea"/>
                <a:cs typeface="NikoshBAN" panose="02000000000000000000" pitchFamily="2" charset="0"/>
              </a:rPr>
              <a:t> </a:t>
            </a:r>
            <a:r>
              <a:rPr kumimoji="0" lang="en-US" sz="2800" b="1" i="0" u="none" strike="noStrike" kern="0" cap="none" spc="0" normalizeH="0" baseline="0" noProof="0" dirty="0" err="1" smtClean="0">
                <a:ln/>
                <a:solidFill>
                  <a:srgbClr val="002060"/>
                </a:solidFill>
                <a:effectLst/>
                <a:uLnTx/>
                <a:uFillTx/>
                <a:latin typeface="NikoshBAN" panose="02000000000000000000" pitchFamily="2" charset="0"/>
                <a:ea typeface="+mn-ea"/>
                <a:cs typeface="NikoshBAN" panose="02000000000000000000" pitchFamily="2" charset="0"/>
              </a:rPr>
              <a:t>গাছের</a:t>
            </a:r>
            <a:r>
              <a:rPr kumimoji="0" lang="en-US" sz="2800" b="1" i="0" u="none" strike="noStrike" kern="0" cap="none" spc="0" normalizeH="0" baseline="0" noProof="0" dirty="0" smtClean="0">
                <a:ln/>
                <a:solidFill>
                  <a:srgbClr val="002060"/>
                </a:solidFill>
                <a:effectLst/>
                <a:uLnTx/>
                <a:uFillTx/>
                <a:latin typeface="NikoshBAN" panose="02000000000000000000" pitchFamily="2" charset="0"/>
                <a:ea typeface="+mn-ea"/>
                <a:cs typeface="NikoshBAN" panose="02000000000000000000" pitchFamily="2" charset="0"/>
              </a:rPr>
              <a:t> </a:t>
            </a:r>
            <a:r>
              <a:rPr kumimoji="0" lang="en-US" sz="2800" b="1" i="0" u="none" strike="noStrike" kern="0" cap="none" spc="0" normalizeH="0" baseline="0" noProof="0" dirty="0" err="1" smtClean="0">
                <a:ln/>
                <a:solidFill>
                  <a:srgbClr val="002060"/>
                </a:solidFill>
                <a:effectLst/>
                <a:uLnTx/>
                <a:uFillTx/>
                <a:latin typeface="NikoshBAN" panose="02000000000000000000" pitchFamily="2" charset="0"/>
                <a:ea typeface="+mn-ea"/>
                <a:cs typeface="NikoshBAN" panose="02000000000000000000" pitchFamily="2" charset="0"/>
              </a:rPr>
              <a:t>বনভূমি</a:t>
            </a:r>
            <a:endParaRPr kumimoji="0" lang="en-US" sz="2800" b="1" i="0" u="none" strike="noStrike" kern="0" cap="none" spc="0" normalizeH="0" baseline="0" noProof="0" dirty="0" smtClean="0">
              <a:ln/>
              <a:solidFill>
                <a:srgbClr val="002060"/>
              </a:solidFill>
              <a:effectLst/>
              <a:uLnTx/>
              <a:uFillTx/>
              <a:latin typeface="NikoshBAN" panose="02000000000000000000" pitchFamily="2" charset="0"/>
              <a:ea typeface="+mn-ea"/>
              <a:cs typeface="NikoshBAN" panose="02000000000000000000" pitchFamily="2" charset="0"/>
            </a:endParaRPr>
          </a:p>
          <a:p>
            <a:pPr marL="0" marR="0" lvl="0" indent="0" algn="ctr" defTabSz="1244600" eaLnBrk="1" fontAlgn="auto" latinLnBrk="0" hangingPunct="1">
              <a:lnSpc>
                <a:spcPct val="90000"/>
              </a:lnSpc>
              <a:spcBef>
                <a:spcPct val="0"/>
              </a:spcBef>
              <a:spcAft>
                <a:spcPct val="35000"/>
              </a:spcAft>
              <a:buClrTx/>
              <a:buSzTx/>
              <a:buFontTx/>
              <a:buNone/>
              <a:tabLst/>
              <a:defRPr/>
            </a:pPr>
            <a:endParaRPr kumimoji="0" lang="en-US" sz="2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Freeform 7"/>
          <p:cNvSpPr/>
          <p:nvPr/>
        </p:nvSpPr>
        <p:spPr>
          <a:xfrm>
            <a:off x="4425816" y="4276255"/>
            <a:ext cx="2907948" cy="1168581"/>
          </a:xfrm>
          <a:custGeom>
            <a:avLst/>
            <a:gdLst>
              <a:gd name="connsiteX0" fmla="*/ 0 w 2907948"/>
              <a:gd name="connsiteY0" fmla="*/ 186313 h 1863128"/>
              <a:gd name="connsiteX1" fmla="*/ 186313 w 2907948"/>
              <a:gd name="connsiteY1" fmla="*/ 0 h 1863128"/>
              <a:gd name="connsiteX2" fmla="*/ 2721635 w 2907948"/>
              <a:gd name="connsiteY2" fmla="*/ 0 h 1863128"/>
              <a:gd name="connsiteX3" fmla="*/ 2907948 w 2907948"/>
              <a:gd name="connsiteY3" fmla="*/ 186313 h 1863128"/>
              <a:gd name="connsiteX4" fmla="*/ 2907948 w 2907948"/>
              <a:gd name="connsiteY4" fmla="*/ 1676815 h 1863128"/>
              <a:gd name="connsiteX5" fmla="*/ 2721635 w 2907948"/>
              <a:gd name="connsiteY5" fmla="*/ 1863128 h 1863128"/>
              <a:gd name="connsiteX6" fmla="*/ 186313 w 2907948"/>
              <a:gd name="connsiteY6" fmla="*/ 1863128 h 1863128"/>
              <a:gd name="connsiteX7" fmla="*/ 0 w 2907948"/>
              <a:gd name="connsiteY7" fmla="*/ 1676815 h 1863128"/>
              <a:gd name="connsiteX8" fmla="*/ 0 w 2907948"/>
              <a:gd name="connsiteY8" fmla="*/ 186313 h 1863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07948" h="1863128">
                <a:moveTo>
                  <a:pt x="0" y="186313"/>
                </a:moveTo>
                <a:cubicBezTo>
                  <a:pt x="0" y="83415"/>
                  <a:pt x="83415" y="0"/>
                  <a:pt x="186313" y="0"/>
                </a:cubicBezTo>
                <a:lnTo>
                  <a:pt x="2721635" y="0"/>
                </a:lnTo>
                <a:cubicBezTo>
                  <a:pt x="2824533" y="0"/>
                  <a:pt x="2907948" y="83415"/>
                  <a:pt x="2907948" y="186313"/>
                </a:cubicBezTo>
                <a:lnTo>
                  <a:pt x="2907948" y="1676815"/>
                </a:lnTo>
                <a:cubicBezTo>
                  <a:pt x="2907948" y="1779713"/>
                  <a:pt x="2824533" y="1863128"/>
                  <a:pt x="2721635" y="1863128"/>
                </a:cubicBezTo>
                <a:lnTo>
                  <a:pt x="186313" y="1863128"/>
                </a:lnTo>
                <a:cubicBezTo>
                  <a:pt x="83415" y="1863128"/>
                  <a:pt x="0" y="1779713"/>
                  <a:pt x="0" y="1676815"/>
                </a:cubicBezTo>
                <a:lnTo>
                  <a:pt x="0" y="186313"/>
                </a:lnTo>
                <a:close/>
              </a:path>
            </a:pathLst>
          </a:custGeom>
          <a:solidFill>
            <a:srgbClr val="FFC000">
              <a:lumMod val="60000"/>
              <a:lumOff val="40000"/>
            </a:srgbClr>
          </a:solidFill>
          <a:ln w="12700" cap="flat" cmpd="sng" algn="ctr">
            <a:solidFill>
              <a:sysClr val="window" lastClr="FFFFFF">
                <a:hueOff val="0"/>
                <a:satOff val="0"/>
                <a:lumOff val="0"/>
                <a:alphaOff val="0"/>
              </a:sysClr>
            </a:solidFill>
            <a:prstDash val="solid"/>
            <a:miter lim="800000"/>
          </a:ln>
          <a:effectLst/>
        </p:spPr>
        <p:txBody>
          <a:bodyPr spcFirstLastPara="0" vert="horz" wrap="square" lIns="161249" tIns="161249" rIns="161249" bIns="161249" numCol="1" spcCol="1270" anchor="t" anchorCtr="0">
            <a:noAutofit/>
          </a:bodyPr>
          <a:lstStyle/>
          <a:p>
            <a:pPr marL="0" marR="0" lvl="0" indent="0" algn="ctr" defTabSz="1244600" eaLnBrk="1" fontAlgn="auto" latinLnBrk="0" hangingPunct="1">
              <a:lnSpc>
                <a:spcPct val="90000"/>
              </a:lnSpc>
              <a:spcBef>
                <a:spcPct val="0"/>
              </a:spcBef>
              <a:spcAft>
                <a:spcPct val="35000"/>
              </a:spcAft>
              <a:buClrTx/>
              <a:buSzTx/>
              <a:buFontTx/>
              <a:buNone/>
              <a:tabLst/>
              <a:defRPr/>
            </a:pPr>
            <a:r>
              <a:rPr kumimoji="0" lang="bn-IN" sz="2800" b="1" i="0" u="none" strike="noStrike" kern="0" cap="none" spc="0" normalizeH="0" baseline="0" noProof="0" dirty="0" smtClean="0">
                <a:ln/>
                <a:solidFill>
                  <a:srgbClr val="002060"/>
                </a:solidFill>
                <a:effectLst/>
                <a:uLnTx/>
                <a:uFillTx/>
                <a:latin typeface="NikoshBAN" panose="02000000000000000000" pitchFamily="2" charset="0"/>
                <a:ea typeface="+mn-ea"/>
                <a:cs typeface="NikoshBAN" panose="02000000000000000000" pitchFamily="2" charset="0"/>
              </a:rPr>
              <a:t>২.</a:t>
            </a:r>
            <a:r>
              <a:rPr kumimoji="0" lang="en-US" sz="2800" b="1" i="0" u="none" strike="noStrike" kern="0" cap="none" spc="0" normalizeH="0" baseline="0" noProof="0" dirty="0" smtClean="0">
                <a:ln/>
                <a:solidFill>
                  <a:srgbClr val="002060"/>
                </a:solidFill>
                <a:effectLst/>
                <a:uLnTx/>
                <a:uFillTx/>
                <a:latin typeface="NikoshBAN" panose="02000000000000000000" pitchFamily="2" charset="0"/>
                <a:ea typeface="+mn-ea"/>
                <a:cs typeface="NikoshBAN" panose="02000000000000000000" pitchFamily="2" charset="0"/>
              </a:rPr>
              <a:t> </a:t>
            </a:r>
            <a:r>
              <a:rPr kumimoji="0" lang="en-US" sz="2800" b="1" i="0" u="none" strike="noStrike" kern="0" cap="none" spc="0" normalizeH="0" baseline="0" noProof="0" dirty="0" err="1" smtClean="0">
                <a:ln/>
                <a:solidFill>
                  <a:srgbClr val="002060"/>
                </a:solidFill>
                <a:effectLst/>
                <a:uLnTx/>
                <a:uFillTx/>
                <a:latin typeface="NikoshBAN" panose="02000000000000000000" pitchFamily="2" charset="0"/>
                <a:ea typeface="+mn-ea"/>
                <a:cs typeface="NikoshBAN" panose="02000000000000000000" pitchFamily="2" charset="0"/>
              </a:rPr>
              <a:t>ক্রন্তীয়</a:t>
            </a:r>
            <a:r>
              <a:rPr kumimoji="0" lang="en-US" sz="2800" b="1" i="0" u="none" strike="noStrike" kern="0" cap="none" spc="0" normalizeH="0" baseline="0" noProof="0" dirty="0" smtClean="0">
                <a:ln/>
                <a:solidFill>
                  <a:srgbClr val="002060"/>
                </a:solidFill>
                <a:effectLst/>
                <a:uLnTx/>
                <a:uFillTx/>
                <a:latin typeface="NikoshBAN" panose="02000000000000000000" pitchFamily="2" charset="0"/>
                <a:ea typeface="+mn-ea"/>
                <a:cs typeface="NikoshBAN" panose="02000000000000000000" pitchFamily="2" charset="0"/>
              </a:rPr>
              <a:t> </a:t>
            </a:r>
            <a:r>
              <a:rPr kumimoji="0" lang="en-US" sz="2800" b="1" i="0" u="none" strike="noStrike" kern="0" cap="none" spc="0" normalizeH="0" baseline="0" noProof="0" dirty="0" err="1" smtClean="0">
                <a:ln/>
                <a:solidFill>
                  <a:srgbClr val="002060"/>
                </a:solidFill>
                <a:effectLst/>
                <a:uLnTx/>
                <a:uFillTx/>
                <a:latin typeface="NikoshBAN" panose="02000000000000000000" pitchFamily="2" charset="0"/>
                <a:ea typeface="+mn-ea"/>
                <a:cs typeface="NikoshBAN" panose="02000000000000000000" pitchFamily="2" charset="0"/>
              </a:rPr>
              <a:t>পাতাঝরা</a:t>
            </a:r>
            <a:r>
              <a:rPr kumimoji="0" lang="en-US" sz="2800" b="1" i="0" u="none" strike="noStrike" kern="0" cap="none" spc="0" normalizeH="0" baseline="0" noProof="0" dirty="0" smtClean="0">
                <a:ln/>
                <a:solidFill>
                  <a:srgbClr val="002060"/>
                </a:solidFill>
                <a:effectLst/>
                <a:uLnTx/>
                <a:uFillTx/>
                <a:latin typeface="NikoshBAN" panose="02000000000000000000" pitchFamily="2" charset="0"/>
                <a:ea typeface="+mn-ea"/>
                <a:cs typeface="NikoshBAN" panose="02000000000000000000" pitchFamily="2" charset="0"/>
              </a:rPr>
              <a:t> </a:t>
            </a:r>
            <a:r>
              <a:rPr kumimoji="0" lang="en-US" sz="2800" b="1" i="0" u="none" strike="noStrike" kern="0" cap="none" spc="0" normalizeH="0" baseline="0" noProof="0" dirty="0" err="1" smtClean="0">
                <a:ln/>
                <a:solidFill>
                  <a:srgbClr val="002060"/>
                </a:solidFill>
                <a:effectLst/>
                <a:uLnTx/>
                <a:uFillTx/>
                <a:latin typeface="NikoshBAN" panose="02000000000000000000" pitchFamily="2" charset="0"/>
                <a:ea typeface="+mn-ea"/>
                <a:cs typeface="NikoshBAN" panose="02000000000000000000" pitchFamily="2" charset="0"/>
              </a:rPr>
              <a:t>গাছের</a:t>
            </a:r>
            <a:r>
              <a:rPr kumimoji="0" lang="en-US" sz="2800" b="1" i="0" u="none" strike="noStrike" kern="0" cap="none" spc="0" normalizeH="0" baseline="0" noProof="0" dirty="0" smtClean="0">
                <a:ln/>
                <a:solidFill>
                  <a:srgbClr val="002060"/>
                </a:solidFill>
                <a:effectLst/>
                <a:uLnTx/>
                <a:uFillTx/>
                <a:latin typeface="NikoshBAN" panose="02000000000000000000" pitchFamily="2" charset="0"/>
                <a:ea typeface="+mn-ea"/>
                <a:cs typeface="NikoshBAN" panose="02000000000000000000" pitchFamily="2" charset="0"/>
              </a:rPr>
              <a:t> </a:t>
            </a:r>
            <a:r>
              <a:rPr kumimoji="0" lang="en-US" sz="2800" b="1" i="0" u="none" strike="noStrike" kern="0" cap="none" spc="0" normalizeH="0" baseline="0" noProof="0" dirty="0" err="1" smtClean="0">
                <a:ln/>
                <a:solidFill>
                  <a:srgbClr val="002060"/>
                </a:solidFill>
                <a:effectLst/>
                <a:uLnTx/>
                <a:uFillTx/>
                <a:latin typeface="NikoshBAN" panose="02000000000000000000" pitchFamily="2" charset="0"/>
                <a:ea typeface="+mn-ea"/>
                <a:cs typeface="NikoshBAN" panose="02000000000000000000" pitchFamily="2" charset="0"/>
              </a:rPr>
              <a:t>বনভূমি</a:t>
            </a:r>
            <a:endParaRPr kumimoji="0" lang="en-US" sz="2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9" name="Freeform 8"/>
          <p:cNvSpPr/>
          <p:nvPr/>
        </p:nvSpPr>
        <p:spPr>
          <a:xfrm>
            <a:off x="7522613" y="4248545"/>
            <a:ext cx="2907948" cy="1168582"/>
          </a:xfrm>
          <a:custGeom>
            <a:avLst/>
            <a:gdLst>
              <a:gd name="connsiteX0" fmla="*/ 0 w 2907948"/>
              <a:gd name="connsiteY0" fmla="*/ 186313 h 1863128"/>
              <a:gd name="connsiteX1" fmla="*/ 186313 w 2907948"/>
              <a:gd name="connsiteY1" fmla="*/ 0 h 1863128"/>
              <a:gd name="connsiteX2" fmla="*/ 2721635 w 2907948"/>
              <a:gd name="connsiteY2" fmla="*/ 0 h 1863128"/>
              <a:gd name="connsiteX3" fmla="*/ 2907948 w 2907948"/>
              <a:gd name="connsiteY3" fmla="*/ 186313 h 1863128"/>
              <a:gd name="connsiteX4" fmla="*/ 2907948 w 2907948"/>
              <a:gd name="connsiteY4" fmla="*/ 1676815 h 1863128"/>
              <a:gd name="connsiteX5" fmla="*/ 2721635 w 2907948"/>
              <a:gd name="connsiteY5" fmla="*/ 1863128 h 1863128"/>
              <a:gd name="connsiteX6" fmla="*/ 186313 w 2907948"/>
              <a:gd name="connsiteY6" fmla="*/ 1863128 h 1863128"/>
              <a:gd name="connsiteX7" fmla="*/ 0 w 2907948"/>
              <a:gd name="connsiteY7" fmla="*/ 1676815 h 1863128"/>
              <a:gd name="connsiteX8" fmla="*/ 0 w 2907948"/>
              <a:gd name="connsiteY8" fmla="*/ 186313 h 1863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07948" h="1863128">
                <a:moveTo>
                  <a:pt x="0" y="186313"/>
                </a:moveTo>
                <a:cubicBezTo>
                  <a:pt x="0" y="83415"/>
                  <a:pt x="83415" y="0"/>
                  <a:pt x="186313" y="0"/>
                </a:cubicBezTo>
                <a:lnTo>
                  <a:pt x="2721635" y="0"/>
                </a:lnTo>
                <a:cubicBezTo>
                  <a:pt x="2824533" y="0"/>
                  <a:pt x="2907948" y="83415"/>
                  <a:pt x="2907948" y="186313"/>
                </a:cubicBezTo>
                <a:lnTo>
                  <a:pt x="2907948" y="1676815"/>
                </a:lnTo>
                <a:cubicBezTo>
                  <a:pt x="2907948" y="1779713"/>
                  <a:pt x="2824533" y="1863128"/>
                  <a:pt x="2721635" y="1863128"/>
                </a:cubicBezTo>
                <a:lnTo>
                  <a:pt x="186313" y="1863128"/>
                </a:lnTo>
                <a:cubicBezTo>
                  <a:pt x="83415" y="1863128"/>
                  <a:pt x="0" y="1779713"/>
                  <a:pt x="0" y="1676815"/>
                </a:cubicBezTo>
                <a:lnTo>
                  <a:pt x="0" y="186313"/>
                </a:lnTo>
                <a:close/>
              </a:path>
            </a:pathLst>
          </a:custGeom>
          <a:solidFill>
            <a:srgbClr val="FFC000">
              <a:lumMod val="20000"/>
              <a:lumOff val="80000"/>
            </a:srgbClr>
          </a:solidFill>
          <a:ln w="12700" cap="flat" cmpd="sng" algn="ctr">
            <a:solidFill>
              <a:sysClr val="window" lastClr="FFFFFF">
                <a:hueOff val="0"/>
                <a:satOff val="0"/>
                <a:lumOff val="0"/>
                <a:alphaOff val="0"/>
              </a:sysClr>
            </a:solidFill>
            <a:prstDash val="solid"/>
            <a:miter lim="800000"/>
          </a:ln>
          <a:effectLst/>
        </p:spPr>
        <p:txBody>
          <a:bodyPr spcFirstLastPara="0" vert="horz" wrap="square" lIns="161249" tIns="161249" rIns="161249" bIns="161249" numCol="1" spcCol="1270" anchor="t" anchorCtr="0">
            <a:noAutofit/>
          </a:bodyPr>
          <a:lstStyle/>
          <a:p>
            <a:pPr marL="0" marR="0" lvl="0" indent="0" algn="ctr" defTabSz="1244600" eaLnBrk="1" fontAlgn="auto" latinLnBrk="0" hangingPunct="1">
              <a:lnSpc>
                <a:spcPct val="90000"/>
              </a:lnSpc>
              <a:spcBef>
                <a:spcPct val="0"/>
              </a:spcBef>
              <a:spcAft>
                <a:spcPct val="35000"/>
              </a:spcAft>
              <a:buClrTx/>
              <a:buSzTx/>
              <a:buFontTx/>
              <a:buNone/>
              <a:tabLst/>
              <a:defRPr/>
            </a:pPr>
            <a:r>
              <a:rPr kumimoji="0" lang="en-US" sz="28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৩.</a:t>
            </a:r>
            <a:r>
              <a:rPr kumimoji="0" lang="bn-IN" sz="28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 স্রোতজ </a:t>
            </a:r>
            <a:r>
              <a:rPr kumimoji="0" lang="en-US" sz="2800" b="0" i="0" u="none" strike="noStrike" kern="0" cap="none" spc="0" normalizeH="0" baseline="0" noProof="0" dirty="0" err="1"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বনভূমি</a:t>
            </a:r>
            <a:r>
              <a:rPr kumimoji="0" lang="bn-IN" sz="28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 বা সুন্দরবন </a:t>
            </a:r>
            <a:endParaRPr kumimoji="0" lang="en-US" sz="28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endParaRPr>
          </a:p>
          <a:p>
            <a:pPr marL="0" marR="0" lvl="0" indent="0" algn="ctr" defTabSz="1244600" eaLnBrk="1" fontAlgn="auto" latinLnBrk="0" hangingPunct="1">
              <a:lnSpc>
                <a:spcPct val="90000"/>
              </a:lnSpc>
              <a:spcBef>
                <a:spcPct val="0"/>
              </a:spcBef>
              <a:spcAft>
                <a:spcPct val="35000"/>
              </a:spcAft>
              <a:buClrTx/>
              <a:buSzTx/>
              <a:buFontTx/>
              <a:buNone/>
              <a:tabLst/>
              <a:defRPr/>
            </a:pPr>
            <a:endParaRPr kumimoji="0" lang="en-US" sz="2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8028319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6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par>
                          <p:cTn id="12" fill="hold">
                            <p:stCondLst>
                              <p:cond delay="296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5"/>
                                        </p:tgtEl>
                                        <p:attrNameLst>
                                          <p:attrName>ppt_y</p:attrName>
                                        </p:attrNameLst>
                                      </p:cBhvr>
                                      <p:tavLst>
                                        <p:tav tm="0">
                                          <p:val>
                                            <p:strVal val="#ppt_y"/>
                                          </p:val>
                                        </p:tav>
                                        <p:tav tm="100000">
                                          <p:val>
                                            <p:strVal val="#ppt_y"/>
                                          </p:val>
                                        </p:tav>
                                      </p:tavLst>
                                    </p:anim>
                                    <p:anim calcmode="lin" valueType="num">
                                      <p:cBhvr>
                                        <p:cTn id="17"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5"/>
                                        </p:tgtEl>
                                      </p:cBhvr>
                                    </p:animEffect>
                                  </p:childTnLst>
                                </p:cTn>
                              </p:par>
                            </p:childTnLst>
                          </p:cTn>
                        </p:par>
                        <p:par>
                          <p:cTn id="20" fill="hold">
                            <p:stCondLst>
                              <p:cond delay="6410"/>
                            </p:stCondLst>
                            <p:childTnLst>
                              <p:par>
                                <p:cTn id="21" presetID="41" presetClass="entr" presetSubtype="0" fill="hold" grpId="0" nodeType="afterEffect">
                                  <p:stCondLst>
                                    <p:cond delay="0"/>
                                  </p:stCondLst>
                                  <p:iterate type="lt">
                                    <p:tmPct val="10000"/>
                                  </p:iterate>
                                  <p:childTnLst>
                                    <p:set>
                                      <p:cBhvr>
                                        <p:cTn id="22" dur="1" fill="hold">
                                          <p:stCondLst>
                                            <p:cond delay="0"/>
                                          </p:stCondLst>
                                        </p:cTn>
                                        <p:tgtEl>
                                          <p:spTgt spid="6"/>
                                        </p:tgtEl>
                                        <p:attrNameLst>
                                          <p:attrName>style.visibility</p:attrName>
                                        </p:attrNameLst>
                                      </p:cBhvr>
                                      <p:to>
                                        <p:strVal val="visible"/>
                                      </p:to>
                                    </p:set>
                                    <p:anim calcmode="lin" valueType="num">
                                      <p:cBhvr>
                                        <p:cTn id="23"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6"/>
                                        </p:tgtEl>
                                        <p:attrNameLst>
                                          <p:attrName>ppt_y</p:attrName>
                                        </p:attrNameLst>
                                      </p:cBhvr>
                                      <p:tavLst>
                                        <p:tav tm="0">
                                          <p:val>
                                            <p:strVal val="#ppt_y"/>
                                          </p:val>
                                        </p:tav>
                                        <p:tav tm="100000">
                                          <p:val>
                                            <p:strVal val="#ppt_y"/>
                                          </p:val>
                                        </p:tav>
                                      </p:tavLst>
                                    </p:anim>
                                    <p:anim calcmode="lin" valueType="num">
                                      <p:cBhvr>
                                        <p:cTn id="25"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6"/>
                                        </p:tgtEl>
                                      </p:cBhvr>
                                    </p:animEffect>
                                  </p:childTnLst>
                                </p:cTn>
                              </p:par>
                            </p:childTnLst>
                          </p:cTn>
                        </p:par>
                        <p:par>
                          <p:cTn id="28" fill="hold">
                            <p:stCondLst>
                              <p:cond delay="7560"/>
                            </p:stCondLst>
                            <p:childTnLst>
                              <p:par>
                                <p:cTn id="29" presetID="41" presetClass="entr" presetSubtype="0" fill="hold" grpId="0" nodeType="afterEffect">
                                  <p:stCondLst>
                                    <p:cond delay="0"/>
                                  </p:stCondLst>
                                  <p:iterate type="lt">
                                    <p:tmPct val="10000"/>
                                  </p:iterate>
                                  <p:childTnLst>
                                    <p:set>
                                      <p:cBhvr>
                                        <p:cTn id="30" dur="1" fill="hold">
                                          <p:stCondLst>
                                            <p:cond delay="0"/>
                                          </p:stCondLst>
                                        </p:cTn>
                                        <p:tgtEl>
                                          <p:spTgt spid="7"/>
                                        </p:tgtEl>
                                        <p:attrNameLst>
                                          <p:attrName>style.visibility</p:attrName>
                                        </p:attrNameLst>
                                      </p:cBhvr>
                                      <p:to>
                                        <p:strVal val="visible"/>
                                      </p:to>
                                    </p:set>
                                    <p:anim calcmode="lin" valueType="num">
                                      <p:cBhvr>
                                        <p:cTn id="31"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32" dur="500" fill="hold"/>
                                        <p:tgtEl>
                                          <p:spTgt spid="7"/>
                                        </p:tgtEl>
                                        <p:attrNameLst>
                                          <p:attrName>ppt_y</p:attrName>
                                        </p:attrNameLst>
                                      </p:cBhvr>
                                      <p:tavLst>
                                        <p:tav tm="0">
                                          <p:val>
                                            <p:strVal val="#ppt_y"/>
                                          </p:val>
                                        </p:tav>
                                        <p:tav tm="100000">
                                          <p:val>
                                            <p:strVal val="#ppt_y"/>
                                          </p:val>
                                        </p:tav>
                                      </p:tavLst>
                                    </p:anim>
                                    <p:anim calcmode="lin" valueType="num">
                                      <p:cBhvr>
                                        <p:cTn id="33"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34"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35" dur="500" tmFilter="0,0; .5, 1; 1, 1"/>
                                        <p:tgtEl>
                                          <p:spTgt spid="7"/>
                                        </p:tgtEl>
                                      </p:cBhvr>
                                    </p:animEffect>
                                  </p:childTnLst>
                                </p:cTn>
                              </p:par>
                            </p:childTnLst>
                          </p:cTn>
                        </p:par>
                        <p:par>
                          <p:cTn id="36" fill="hold">
                            <p:stCondLst>
                              <p:cond delay="9910"/>
                            </p:stCondLst>
                            <p:childTnLst>
                              <p:par>
                                <p:cTn id="37" presetID="41" presetClass="entr" presetSubtype="0" fill="hold" grpId="0" nodeType="afterEffect">
                                  <p:stCondLst>
                                    <p:cond delay="0"/>
                                  </p:stCondLst>
                                  <p:iterate type="lt">
                                    <p:tmPct val="10000"/>
                                  </p:iterate>
                                  <p:childTnLst>
                                    <p:set>
                                      <p:cBhvr>
                                        <p:cTn id="38" dur="1" fill="hold">
                                          <p:stCondLst>
                                            <p:cond delay="0"/>
                                          </p:stCondLst>
                                        </p:cTn>
                                        <p:tgtEl>
                                          <p:spTgt spid="8"/>
                                        </p:tgtEl>
                                        <p:attrNameLst>
                                          <p:attrName>style.visibility</p:attrName>
                                        </p:attrNameLst>
                                      </p:cBhvr>
                                      <p:to>
                                        <p:strVal val="visible"/>
                                      </p:to>
                                    </p:set>
                                    <p:anim calcmode="lin" valueType="num">
                                      <p:cBhvr>
                                        <p:cTn id="39"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40" dur="500" fill="hold"/>
                                        <p:tgtEl>
                                          <p:spTgt spid="8"/>
                                        </p:tgtEl>
                                        <p:attrNameLst>
                                          <p:attrName>ppt_y</p:attrName>
                                        </p:attrNameLst>
                                      </p:cBhvr>
                                      <p:tavLst>
                                        <p:tav tm="0">
                                          <p:val>
                                            <p:strVal val="#ppt_y"/>
                                          </p:val>
                                        </p:tav>
                                        <p:tav tm="100000">
                                          <p:val>
                                            <p:strVal val="#ppt_y"/>
                                          </p:val>
                                        </p:tav>
                                      </p:tavLst>
                                    </p:anim>
                                    <p:anim calcmode="lin" valueType="num">
                                      <p:cBhvr>
                                        <p:cTn id="41"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42"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43" dur="500" tmFilter="0,0; .5, 1; 1, 1"/>
                                        <p:tgtEl>
                                          <p:spTgt spid="8"/>
                                        </p:tgtEl>
                                      </p:cBhvr>
                                    </p:animEffect>
                                  </p:childTnLst>
                                </p:cTn>
                              </p:par>
                            </p:childTnLst>
                          </p:cTn>
                        </p:par>
                        <p:par>
                          <p:cTn id="44" fill="hold">
                            <p:stCondLst>
                              <p:cond delay="11760"/>
                            </p:stCondLst>
                            <p:childTnLst>
                              <p:par>
                                <p:cTn id="45" presetID="41" presetClass="entr" presetSubtype="0" fill="hold" grpId="0" nodeType="afterEffect">
                                  <p:stCondLst>
                                    <p:cond delay="0"/>
                                  </p:stCondLst>
                                  <p:iterate type="lt">
                                    <p:tmPct val="10000"/>
                                  </p:iterate>
                                  <p:childTnLst>
                                    <p:set>
                                      <p:cBhvr>
                                        <p:cTn id="46" dur="1" fill="hold">
                                          <p:stCondLst>
                                            <p:cond delay="0"/>
                                          </p:stCondLst>
                                        </p:cTn>
                                        <p:tgtEl>
                                          <p:spTgt spid="9"/>
                                        </p:tgtEl>
                                        <p:attrNameLst>
                                          <p:attrName>style.visibility</p:attrName>
                                        </p:attrNameLst>
                                      </p:cBhvr>
                                      <p:to>
                                        <p:strVal val="visible"/>
                                      </p:to>
                                    </p:set>
                                    <p:anim calcmode="lin" valueType="num">
                                      <p:cBhvr>
                                        <p:cTn id="4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48" dur="500" fill="hold"/>
                                        <p:tgtEl>
                                          <p:spTgt spid="9"/>
                                        </p:tgtEl>
                                        <p:attrNameLst>
                                          <p:attrName>ppt_y</p:attrName>
                                        </p:attrNameLst>
                                      </p:cBhvr>
                                      <p:tavLst>
                                        <p:tav tm="0">
                                          <p:val>
                                            <p:strVal val="#ppt_y"/>
                                          </p:val>
                                        </p:tav>
                                        <p:tav tm="100000">
                                          <p:val>
                                            <p:strVal val="#ppt_y"/>
                                          </p:val>
                                        </p:tav>
                                      </p:tavLst>
                                    </p:anim>
                                    <p:anim calcmode="lin" valueType="num">
                                      <p:cBhvr>
                                        <p:cTn id="4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5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51" dur="500" tmFilter="0,0; .5, 1; 1, 1"/>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8065" t="4867" r="9862" b="25927"/>
          <a:stretch/>
        </p:blipFill>
        <p:spPr>
          <a:xfrm>
            <a:off x="6002320" y="483579"/>
            <a:ext cx="5079999" cy="6374421"/>
          </a:xfrm>
          <a:prstGeom prst="rect">
            <a:avLst/>
          </a:prstGeom>
        </p:spPr>
      </p:pic>
      <p:sp>
        <p:nvSpPr>
          <p:cNvPr id="5" name="Freeform 4"/>
          <p:cNvSpPr/>
          <p:nvPr/>
        </p:nvSpPr>
        <p:spPr>
          <a:xfrm>
            <a:off x="2517954" y="1079812"/>
            <a:ext cx="2907948" cy="1085455"/>
          </a:xfrm>
          <a:custGeom>
            <a:avLst/>
            <a:gdLst>
              <a:gd name="connsiteX0" fmla="*/ 0 w 2907948"/>
              <a:gd name="connsiteY0" fmla="*/ 186313 h 1863128"/>
              <a:gd name="connsiteX1" fmla="*/ 186313 w 2907948"/>
              <a:gd name="connsiteY1" fmla="*/ 0 h 1863128"/>
              <a:gd name="connsiteX2" fmla="*/ 2721635 w 2907948"/>
              <a:gd name="connsiteY2" fmla="*/ 0 h 1863128"/>
              <a:gd name="connsiteX3" fmla="*/ 2907948 w 2907948"/>
              <a:gd name="connsiteY3" fmla="*/ 186313 h 1863128"/>
              <a:gd name="connsiteX4" fmla="*/ 2907948 w 2907948"/>
              <a:gd name="connsiteY4" fmla="*/ 1676815 h 1863128"/>
              <a:gd name="connsiteX5" fmla="*/ 2721635 w 2907948"/>
              <a:gd name="connsiteY5" fmla="*/ 1863128 h 1863128"/>
              <a:gd name="connsiteX6" fmla="*/ 186313 w 2907948"/>
              <a:gd name="connsiteY6" fmla="*/ 1863128 h 1863128"/>
              <a:gd name="connsiteX7" fmla="*/ 0 w 2907948"/>
              <a:gd name="connsiteY7" fmla="*/ 1676815 h 1863128"/>
              <a:gd name="connsiteX8" fmla="*/ 0 w 2907948"/>
              <a:gd name="connsiteY8" fmla="*/ 186313 h 1863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07948" h="1863128">
                <a:moveTo>
                  <a:pt x="0" y="186313"/>
                </a:moveTo>
                <a:cubicBezTo>
                  <a:pt x="0" y="83415"/>
                  <a:pt x="83415" y="0"/>
                  <a:pt x="186313" y="0"/>
                </a:cubicBezTo>
                <a:lnTo>
                  <a:pt x="2721635" y="0"/>
                </a:lnTo>
                <a:cubicBezTo>
                  <a:pt x="2824533" y="0"/>
                  <a:pt x="2907948" y="83415"/>
                  <a:pt x="2907948" y="186313"/>
                </a:cubicBezTo>
                <a:lnTo>
                  <a:pt x="2907948" y="1676815"/>
                </a:lnTo>
                <a:cubicBezTo>
                  <a:pt x="2907948" y="1779713"/>
                  <a:pt x="2824533" y="1863128"/>
                  <a:pt x="2721635" y="1863128"/>
                </a:cubicBezTo>
                <a:lnTo>
                  <a:pt x="186313" y="1863128"/>
                </a:lnTo>
                <a:cubicBezTo>
                  <a:pt x="83415" y="1863128"/>
                  <a:pt x="0" y="1779713"/>
                  <a:pt x="0" y="1676815"/>
                </a:cubicBezTo>
                <a:lnTo>
                  <a:pt x="0" y="186313"/>
                </a:lnTo>
                <a:close/>
              </a:path>
            </a:pathLst>
          </a:custGeom>
          <a:solidFill>
            <a:srgbClr val="FFC000">
              <a:lumMod val="75000"/>
            </a:srgbClr>
          </a:solidFill>
          <a:ln w="12700" cap="flat" cmpd="sng" algn="ctr">
            <a:solidFill>
              <a:sysClr val="window" lastClr="FFFFFF">
                <a:hueOff val="0"/>
                <a:satOff val="0"/>
                <a:lumOff val="0"/>
                <a:alphaOff val="0"/>
              </a:sysClr>
            </a:solidFill>
            <a:prstDash val="solid"/>
            <a:miter lim="800000"/>
          </a:ln>
          <a:effectLst/>
        </p:spPr>
        <p:txBody>
          <a:bodyPr spcFirstLastPara="0" vert="horz" wrap="square" lIns="161249" tIns="161249" rIns="161249" bIns="161249" numCol="1" spcCol="1270" anchor="t" anchorCtr="0">
            <a:noAutofit/>
          </a:bodyPr>
          <a:lstStyle/>
          <a:p>
            <a:pPr marL="0" marR="0" lvl="0" indent="0" algn="ctr" defTabSz="1244600" eaLnBrk="1" fontAlgn="auto" latinLnBrk="0" hangingPunct="1">
              <a:lnSpc>
                <a:spcPct val="90000"/>
              </a:lnSpc>
              <a:spcBef>
                <a:spcPct val="0"/>
              </a:spcBef>
              <a:spcAft>
                <a:spcPct val="35000"/>
              </a:spcAft>
              <a:buClrTx/>
              <a:buSzTx/>
              <a:buFontTx/>
              <a:buNone/>
              <a:tabLst/>
              <a:defRPr/>
            </a:pPr>
            <a:r>
              <a:rPr kumimoji="0" lang="bn-IN" sz="2800" b="1" i="0" u="none" strike="noStrike" kern="0" cap="none" spc="0" normalizeH="0" baseline="0" noProof="0" dirty="0" smtClean="0">
                <a:ln/>
                <a:solidFill>
                  <a:srgbClr val="002060"/>
                </a:solidFill>
                <a:effectLst/>
                <a:uLnTx/>
                <a:uFillTx/>
                <a:latin typeface="NikoshBAN" panose="02000000000000000000" pitchFamily="2" charset="0"/>
                <a:ea typeface="+mn-ea"/>
                <a:cs typeface="NikoshBAN" panose="02000000000000000000" pitchFamily="2" charset="0"/>
              </a:rPr>
              <a:t>১.</a:t>
            </a:r>
            <a:r>
              <a:rPr kumimoji="0" lang="en-US" sz="2800" b="1" i="0" u="none" strike="noStrike" kern="0" cap="none" spc="0" normalizeH="0" baseline="0" noProof="0" dirty="0" smtClean="0">
                <a:ln/>
                <a:solidFill>
                  <a:srgbClr val="002060"/>
                </a:solidFill>
                <a:effectLst/>
                <a:uLnTx/>
                <a:uFillTx/>
                <a:latin typeface="NikoshBAN" panose="02000000000000000000" pitchFamily="2" charset="0"/>
                <a:ea typeface="+mn-ea"/>
                <a:cs typeface="NikoshBAN" panose="02000000000000000000" pitchFamily="2" charset="0"/>
              </a:rPr>
              <a:t> </a:t>
            </a:r>
            <a:r>
              <a:rPr kumimoji="0" lang="en-US" sz="2800" b="1" i="0" u="none" strike="noStrike" kern="0" cap="none" spc="0" normalizeH="0" baseline="0" noProof="0" dirty="0" err="1" smtClean="0">
                <a:ln/>
                <a:solidFill>
                  <a:srgbClr val="002060"/>
                </a:solidFill>
                <a:effectLst/>
                <a:uLnTx/>
                <a:uFillTx/>
                <a:latin typeface="NikoshBAN" panose="02000000000000000000" pitchFamily="2" charset="0"/>
                <a:ea typeface="+mn-ea"/>
                <a:cs typeface="NikoshBAN" panose="02000000000000000000" pitchFamily="2" charset="0"/>
              </a:rPr>
              <a:t>ক্রন্তীয়</a:t>
            </a:r>
            <a:r>
              <a:rPr kumimoji="0" lang="en-US" sz="2800" b="1" i="0" u="none" strike="noStrike" kern="0" cap="none" spc="0" normalizeH="0" baseline="0" noProof="0" dirty="0" smtClean="0">
                <a:ln/>
                <a:solidFill>
                  <a:srgbClr val="002060"/>
                </a:solidFill>
                <a:effectLst/>
                <a:uLnTx/>
                <a:uFillTx/>
                <a:latin typeface="NikoshBAN" panose="02000000000000000000" pitchFamily="2" charset="0"/>
                <a:ea typeface="+mn-ea"/>
                <a:cs typeface="NikoshBAN" panose="02000000000000000000" pitchFamily="2" charset="0"/>
              </a:rPr>
              <a:t> </a:t>
            </a:r>
            <a:r>
              <a:rPr kumimoji="0" lang="en-US" sz="2800" b="1" i="0" u="none" strike="noStrike" kern="0" cap="none" spc="0" normalizeH="0" baseline="0" noProof="0" dirty="0" err="1" smtClean="0">
                <a:ln/>
                <a:solidFill>
                  <a:srgbClr val="002060"/>
                </a:solidFill>
                <a:effectLst/>
                <a:uLnTx/>
                <a:uFillTx/>
                <a:latin typeface="NikoshBAN" panose="02000000000000000000" pitchFamily="2" charset="0"/>
                <a:ea typeface="+mn-ea"/>
                <a:cs typeface="NikoshBAN" panose="02000000000000000000" pitchFamily="2" charset="0"/>
              </a:rPr>
              <a:t>চিরহরি</a:t>
            </a:r>
            <a:r>
              <a:rPr kumimoji="0" lang="en-US" sz="2800" b="1" i="0" u="none" strike="noStrike" kern="0" cap="none" spc="0" normalizeH="0" baseline="0" noProof="0" dirty="0" smtClean="0">
                <a:ln/>
                <a:solidFill>
                  <a:srgbClr val="002060"/>
                </a:solidFill>
                <a:effectLst/>
                <a:uLnTx/>
                <a:uFillTx/>
                <a:latin typeface="NikoshBAN" panose="02000000000000000000" pitchFamily="2" charset="0"/>
                <a:ea typeface="+mn-ea"/>
                <a:cs typeface="NikoshBAN" panose="02000000000000000000" pitchFamily="2" charset="0"/>
              </a:rPr>
              <a:t>ৎ </a:t>
            </a:r>
            <a:r>
              <a:rPr kumimoji="0" lang="en-US" sz="2800" b="1" i="0" u="none" strike="noStrike" kern="0" cap="none" spc="0" normalizeH="0" baseline="0" noProof="0" dirty="0" err="1" smtClean="0">
                <a:ln/>
                <a:solidFill>
                  <a:srgbClr val="002060"/>
                </a:solidFill>
                <a:effectLst/>
                <a:uLnTx/>
                <a:uFillTx/>
                <a:latin typeface="NikoshBAN" panose="02000000000000000000" pitchFamily="2" charset="0"/>
                <a:ea typeface="+mn-ea"/>
                <a:cs typeface="NikoshBAN" panose="02000000000000000000" pitchFamily="2" charset="0"/>
              </a:rPr>
              <a:t>এবং</a:t>
            </a:r>
            <a:r>
              <a:rPr kumimoji="0" lang="en-US" sz="2800" b="1" i="0" u="none" strike="noStrike" kern="0" cap="none" spc="0" normalizeH="0" baseline="0" noProof="0" dirty="0" smtClean="0">
                <a:ln/>
                <a:solidFill>
                  <a:srgbClr val="002060"/>
                </a:solidFill>
                <a:effectLst/>
                <a:uLnTx/>
                <a:uFillTx/>
                <a:latin typeface="NikoshBAN" panose="02000000000000000000" pitchFamily="2" charset="0"/>
                <a:ea typeface="+mn-ea"/>
                <a:cs typeface="NikoshBAN" panose="02000000000000000000" pitchFamily="2" charset="0"/>
              </a:rPr>
              <a:t> </a:t>
            </a:r>
            <a:r>
              <a:rPr kumimoji="0" lang="en-US" sz="2800" b="1" i="0" u="none" strike="noStrike" kern="0" cap="none" spc="0" normalizeH="0" baseline="0" noProof="0" dirty="0" err="1" smtClean="0">
                <a:ln/>
                <a:solidFill>
                  <a:srgbClr val="002060"/>
                </a:solidFill>
                <a:effectLst/>
                <a:uLnTx/>
                <a:uFillTx/>
                <a:latin typeface="NikoshBAN" panose="02000000000000000000" pitchFamily="2" charset="0"/>
                <a:ea typeface="+mn-ea"/>
                <a:cs typeface="NikoshBAN" panose="02000000000000000000" pitchFamily="2" charset="0"/>
              </a:rPr>
              <a:t>পাতাঝরা</a:t>
            </a:r>
            <a:r>
              <a:rPr kumimoji="0" lang="en-US" sz="2800" b="1" i="0" u="none" strike="noStrike" kern="0" cap="none" spc="0" normalizeH="0" baseline="0" noProof="0" dirty="0" smtClean="0">
                <a:ln/>
                <a:solidFill>
                  <a:srgbClr val="002060"/>
                </a:solidFill>
                <a:effectLst/>
                <a:uLnTx/>
                <a:uFillTx/>
                <a:latin typeface="NikoshBAN" panose="02000000000000000000" pitchFamily="2" charset="0"/>
                <a:ea typeface="+mn-ea"/>
                <a:cs typeface="NikoshBAN" panose="02000000000000000000" pitchFamily="2" charset="0"/>
              </a:rPr>
              <a:t> </a:t>
            </a:r>
            <a:r>
              <a:rPr kumimoji="0" lang="en-US" sz="2800" b="1" i="0" u="none" strike="noStrike" kern="0" cap="none" spc="0" normalizeH="0" baseline="0" noProof="0" dirty="0" err="1" smtClean="0">
                <a:ln/>
                <a:solidFill>
                  <a:srgbClr val="002060"/>
                </a:solidFill>
                <a:effectLst/>
                <a:uLnTx/>
                <a:uFillTx/>
                <a:latin typeface="NikoshBAN" panose="02000000000000000000" pitchFamily="2" charset="0"/>
                <a:ea typeface="+mn-ea"/>
                <a:cs typeface="NikoshBAN" panose="02000000000000000000" pitchFamily="2" charset="0"/>
              </a:rPr>
              <a:t>গাছের</a:t>
            </a:r>
            <a:r>
              <a:rPr kumimoji="0" lang="en-US" sz="2800" b="1" i="0" u="none" strike="noStrike" kern="0" cap="none" spc="0" normalizeH="0" baseline="0" noProof="0" dirty="0" smtClean="0">
                <a:ln/>
                <a:solidFill>
                  <a:srgbClr val="002060"/>
                </a:solidFill>
                <a:effectLst/>
                <a:uLnTx/>
                <a:uFillTx/>
                <a:latin typeface="NikoshBAN" panose="02000000000000000000" pitchFamily="2" charset="0"/>
                <a:ea typeface="+mn-ea"/>
                <a:cs typeface="NikoshBAN" panose="02000000000000000000" pitchFamily="2" charset="0"/>
              </a:rPr>
              <a:t> </a:t>
            </a:r>
            <a:r>
              <a:rPr kumimoji="0" lang="en-US" sz="2800" b="1" i="0" u="none" strike="noStrike" kern="0" cap="none" spc="0" normalizeH="0" baseline="0" noProof="0" dirty="0" err="1" smtClean="0">
                <a:ln/>
                <a:solidFill>
                  <a:srgbClr val="002060"/>
                </a:solidFill>
                <a:effectLst/>
                <a:uLnTx/>
                <a:uFillTx/>
                <a:latin typeface="NikoshBAN" panose="02000000000000000000" pitchFamily="2" charset="0"/>
                <a:ea typeface="+mn-ea"/>
                <a:cs typeface="NikoshBAN" panose="02000000000000000000" pitchFamily="2" charset="0"/>
              </a:rPr>
              <a:t>বনভূমি</a:t>
            </a:r>
            <a:endParaRPr kumimoji="0" lang="en-US" sz="2800" b="1" i="0" u="none" strike="noStrike" kern="0" cap="none" spc="0" normalizeH="0" baseline="0" noProof="0" dirty="0" smtClean="0">
              <a:ln/>
              <a:solidFill>
                <a:srgbClr val="002060"/>
              </a:solidFill>
              <a:effectLst/>
              <a:uLnTx/>
              <a:uFillTx/>
              <a:latin typeface="NikoshBAN" panose="02000000000000000000" pitchFamily="2" charset="0"/>
              <a:ea typeface="+mn-ea"/>
              <a:cs typeface="NikoshBAN" panose="02000000000000000000" pitchFamily="2" charset="0"/>
            </a:endParaRPr>
          </a:p>
          <a:p>
            <a:pPr marL="0" marR="0" lvl="0" indent="0" algn="ctr" defTabSz="1244600" eaLnBrk="1" fontAlgn="auto" latinLnBrk="0" hangingPunct="1">
              <a:lnSpc>
                <a:spcPct val="90000"/>
              </a:lnSpc>
              <a:spcBef>
                <a:spcPct val="0"/>
              </a:spcBef>
              <a:spcAft>
                <a:spcPct val="35000"/>
              </a:spcAft>
              <a:buClrTx/>
              <a:buSzTx/>
              <a:buFontTx/>
              <a:buNone/>
              <a:tabLst/>
              <a:defRPr/>
            </a:pPr>
            <a:endParaRPr kumimoji="0" lang="en-US" sz="2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 name="Freeform 5"/>
          <p:cNvSpPr/>
          <p:nvPr/>
        </p:nvSpPr>
        <p:spPr>
          <a:xfrm>
            <a:off x="2494096" y="2368288"/>
            <a:ext cx="2907948" cy="1168581"/>
          </a:xfrm>
          <a:custGeom>
            <a:avLst/>
            <a:gdLst>
              <a:gd name="connsiteX0" fmla="*/ 0 w 2907948"/>
              <a:gd name="connsiteY0" fmla="*/ 186313 h 1863128"/>
              <a:gd name="connsiteX1" fmla="*/ 186313 w 2907948"/>
              <a:gd name="connsiteY1" fmla="*/ 0 h 1863128"/>
              <a:gd name="connsiteX2" fmla="*/ 2721635 w 2907948"/>
              <a:gd name="connsiteY2" fmla="*/ 0 h 1863128"/>
              <a:gd name="connsiteX3" fmla="*/ 2907948 w 2907948"/>
              <a:gd name="connsiteY3" fmla="*/ 186313 h 1863128"/>
              <a:gd name="connsiteX4" fmla="*/ 2907948 w 2907948"/>
              <a:gd name="connsiteY4" fmla="*/ 1676815 h 1863128"/>
              <a:gd name="connsiteX5" fmla="*/ 2721635 w 2907948"/>
              <a:gd name="connsiteY5" fmla="*/ 1863128 h 1863128"/>
              <a:gd name="connsiteX6" fmla="*/ 186313 w 2907948"/>
              <a:gd name="connsiteY6" fmla="*/ 1863128 h 1863128"/>
              <a:gd name="connsiteX7" fmla="*/ 0 w 2907948"/>
              <a:gd name="connsiteY7" fmla="*/ 1676815 h 1863128"/>
              <a:gd name="connsiteX8" fmla="*/ 0 w 2907948"/>
              <a:gd name="connsiteY8" fmla="*/ 186313 h 1863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07948" h="1863128">
                <a:moveTo>
                  <a:pt x="0" y="186313"/>
                </a:moveTo>
                <a:cubicBezTo>
                  <a:pt x="0" y="83415"/>
                  <a:pt x="83415" y="0"/>
                  <a:pt x="186313" y="0"/>
                </a:cubicBezTo>
                <a:lnTo>
                  <a:pt x="2721635" y="0"/>
                </a:lnTo>
                <a:cubicBezTo>
                  <a:pt x="2824533" y="0"/>
                  <a:pt x="2907948" y="83415"/>
                  <a:pt x="2907948" y="186313"/>
                </a:cubicBezTo>
                <a:lnTo>
                  <a:pt x="2907948" y="1676815"/>
                </a:lnTo>
                <a:cubicBezTo>
                  <a:pt x="2907948" y="1779713"/>
                  <a:pt x="2824533" y="1863128"/>
                  <a:pt x="2721635" y="1863128"/>
                </a:cubicBezTo>
                <a:lnTo>
                  <a:pt x="186313" y="1863128"/>
                </a:lnTo>
                <a:cubicBezTo>
                  <a:pt x="83415" y="1863128"/>
                  <a:pt x="0" y="1779713"/>
                  <a:pt x="0" y="1676815"/>
                </a:cubicBezTo>
                <a:lnTo>
                  <a:pt x="0" y="186313"/>
                </a:lnTo>
                <a:close/>
              </a:path>
            </a:pathLst>
          </a:custGeom>
          <a:solidFill>
            <a:srgbClr val="FFC000">
              <a:lumMod val="60000"/>
              <a:lumOff val="40000"/>
            </a:srgbClr>
          </a:solidFill>
          <a:ln w="12700" cap="flat" cmpd="sng" algn="ctr">
            <a:solidFill>
              <a:sysClr val="window" lastClr="FFFFFF">
                <a:hueOff val="0"/>
                <a:satOff val="0"/>
                <a:lumOff val="0"/>
                <a:alphaOff val="0"/>
              </a:sysClr>
            </a:solidFill>
            <a:prstDash val="solid"/>
            <a:miter lim="800000"/>
          </a:ln>
          <a:effectLst/>
        </p:spPr>
        <p:txBody>
          <a:bodyPr spcFirstLastPara="0" vert="horz" wrap="square" lIns="161249" tIns="161249" rIns="161249" bIns="161249" numCol="1" spcCol="1270" anchor="t" anchorCtr="0">
            <a:noAutofit/>
          </a:bodyPr>
          <a:lstStyle/>
          <a:p>
            <a:pPr marL="0" marR="0" lvl="0" indent="0" algn="ctr" defTabSz="1244600" eaLnBrk="1" fontAlgn="auto" latinLnBrk="0" hangingPunct="1">
              <a:lnSpc>
                <a:spcPct val="90000"/>
              </a:lnSpc>
              <a:spcBef>
                <a:spcPct val="0"/>
              </a:spcBef>
              <a:spcAft>
                <a:spcPct val="35000"/>
              </a:spcAft>
              <a:buClrTx/>
              <a:buSzTx/>
              <a:buFontTx/>
              <a:buNone/>
              <a:tabLst/>
              <a:defRPr/>
            </a:pPr>
            <a:r>
              <a:rPr kumimoji="0" lang="bn-IN" sz="2800" b="1" i="0" u="none" strike="noStrike" kern="0" cap="none" spc="0" normalizeH="0" baseline="0" noProof="0" dirty="0" smtClean="0">
                <a:ln/>
                <a:solidFill>
                  <a:srgbClr val="002060"/>
                </a:solidFill>
                <a:effectLst/>
                <a:uLnTx/>
                <a:uFillTx/>
                <a:latin typeface="NikoshBAN" panose="02000000000000000000" pitchFamily="2" charset="0"/>
                <a:ea typeface="+mn-ea"/>
                <a:cs typeface="NikoshBAN" panose="02000000000000000000" pitchFamily="2" charset="0"/>
              </a:rPr>
              <a:t>২.</a:t>
            </a:r>
            <a:r>
              <a:rPr kumimoji="0" lang="en-US" sz="2800" b="1" i="0" u="none" strike="noStrike" kern="0" cap="none" spc="0" normalizeH="0" baseline="0" noProof="0" dirty="0" smtClean="0">
                <a:ln/>
                <a:solidFill>
                  <a:srgbClr val="002060"/>
                </a:solidFill>
                <a:effectLst/>
                <a:uLnTx/>
                <a:uFillTx/>
                <a:latin typeface="NikoshBAN" panose="02000000000000000000" pitchFamily="2" charset="0"/>
                <a:ea typeface="+mn-ea"/>
                <a:cs typeface="NikoshBAN" panose="02000000000000000000" pitchFamily="2" charset="0"/>
              </a:rPr>
              <a:t> </a:t>
            </a:r>
            <a:r>
              <a:rPr kumimoji="0" lang="en-US" sz="2800" b="1" i="0" u="none" strike="noStrike" kern="0" cap="none" spc="0" normalizeH="0" baseline="0" noProof="0" dirty="0" err="1" smtClean="0">
                <a:ln/>
                <a:solidFill>
                  <a:srgbClr val="002060"/>
                </a:solidFill>
                <a:effectLst/>
                <a:uLnTx/>
                <a:uFillTx/>
                <a:latin typeface="NikoshBAN" panose="02000000000000000000" pitchFamily="2" charset="0"/>
                <a:ea typeface="+mn-ea"/>
                <a:cs typeface="NikoshBAN" panose="02000000000000000000" pitchFamily="2" charset="0"/>
              </a:rPr>
              <a:t>ক্রন্তীয়</a:t>
            </a:r>
            <a:r>
              <a:rPr kumimoji="0" lang="en-US" sz="2800" b="1" i="0" u="none" strike="noStrike" kern="0" cap="none" spc="0" normalizeH="0" baseline="0" noProof="0" dirty="0" smtClean="0">
                <a:ln/>
                <a:solidFill>
                  <a:srgbClr val="002060"/>
                </a:solidFill>
                <a:effectLst/>
                <a:uLnTx/>
                <a:uFillTx/>
                <a:latin typeface="NikoshBAN" panose="02000000000000000000" pitchFamily="2" charset="0"/>
                <a:ea typeface="+mn-ea"/>
                <a:cs typeface="NikoshBAN" panose="02000000000000000000" pitchFamily="2" charset="0"/>
              </a:rPr>
              <a:t> </a:t>
            </a:r>
            <a:r>
              <a:rPr kumimoji="0" lang="en-US" sz="2800" b="1" i="0" u="none" strike="noStrike" kern="0" cap="none" spc="0" normalizeH="0" baseline="0" noProof="0" dirty="0" err="1" smtClean="0">
                <a:ln/>
                <a:solidFill>
                  <a:srgbClr val="002060"/>
                </a:solidFill>
                <a:effectLst/>
                <a:uLnTx/>
                <a:uFillTx/>
                <a:latin typeface="NikoshBAN" panose="02000000000000000000" pitchFamily="2" charset="0"/>
                <a:ea typeface="+mn-ea"/>
                <a:cs typeface="NikoshBAN" panose="02000000000000000000" pitchFamily="2" charset="0"/>
              </a:rPr>
              <a:t>পাতাঝরা</a:t>
            </a:r>
            <a:r>
              <a:rPr kumimoji="0" lang="en-US" sz="2800" b="1" i="0" u="none" strike="noStrike" kern="0" cap="none" spc="0" normalizeH="0" baseline="0" noProof="0" dirty="0" smtClean="0">
                <a:ln/>
                <a:solidFill>
                  <a:srgbClr val="002060"/>
                </a:solidFill>
                <a:effectLst/>
                <a:uLnTx/>
                <a:uFillTx/>
                <a:latin typeface="NikoshBAN" panose="02000000000000000000" pitchFamily="2" charset="0"/>
                <a:ea typeface="+mn-ea"/>
                <a:cs typeface="NikoshBAN" panose="02000000000000000000" pitchFamily="2" charset="0"/>
              </a:rPr>
              <a:t> </a:t>
            </a:r>
            <a:r>
              <a:rPr kumimoji="0" lang="en-US" sz="2800" b="1" i="0" u="none" strike="noStrike" kern="0" cap="none" spc="0" normalizeH="0" baseline="0" noProof="0" dirty="0" err="1" smtClean="0">
                <a:ln/>
                <a:solidFill>
                  <a:srgbClr val="002060"/>
                </a:solidFill>
                <a:effectLst/>
                <a:uLnTx/>
                <a:uFillTx/>
                <a:latin typeface="NikoshBAN" panose="02000000000000000000" pitchFamily="2" charset="0"/>
                <a:ea typeface="+mn-ea"/>
                <a:cs typeface="NikoshBAN" panose="02000000000000000000" pitchFamily="2" charset="0"/>
              </a:rPr>
              <a:t>গাছের</a:t>
            </a:r>
            <a:r>
              <a:rPr kumimoji="0" lang="en-US" sz="2800" b="1" i="0" u="none" strike="noStrike" kern="0" cap="none" spc="0" normalizeH="0" baseline="0" noProof="0" dirty="0" smtClean="0">
                <a:ln/>
                <a:solidFill>
                  <a:srgbClr val="002060"/>
                </a:solidFill>
                <a:effectLst/>
                <a:uLnTx/>
                <a:uFillTx/>
                <a:latin typeface="NikoshBAN" panose="02000000000000000000" pitchFamily="2" charset="0"/>
                <a:ea typeface="+mn-ea"/>
                <a:cs typeface="NikoshBAN" panose="02000000000000000000" pitchFamily="2" charset="0"/>
              </a:rPr>
              <a:t> </a:t>
            </a:r>
            <a:r>
              <a:rPr kumimoji="0" lang="en-US" sz="2800" b="1" i="0" u="none" strike="noStrike" kern="0" cap="none" spc="0" normalizeH="0" baseline="0" noProof="0" dirty="0" err="1" smtClean="0">
                <a:ln/>
                <a:solidFill>
                  <a:srgbClr val="002060"/>
                </a:solidFill>
                <a:effectLst/>
                <a:uLnTx/>
                <a:uFillTx/>
                <a:latin typeface="NikoshBAN" panose="02000000000000000000" pitchFamily="2" charset="0"/>
                <a:ea typeface="+mn-ea"/>
                <a:cs typeface="NikoshBAN" panose="02000000000000000000" pitchFamily="2" charset="0"/>
              </a:rPr>
              <a:t>বনভূমি</a:t>
            </a:r>
            <a:endParaRPr kumimoji="0" lang="en-US" sz="2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Freeform 6"/>
          <p:cNvSpPr/>
          <p:nvPr/>
        </p:nvSpPr>
        <p:spPr>
          <a:xfrm>
            <a:off x="2443932" y="3739886"/>
            <a:ext cx="2907948" cy="1168582"/>
          </a:xfrm>
          <a:custGeom>
            <a:avLst/>
            <a:gdLst>
              <a:gd name="connsiteX0" fmla="*/ 0 w 2907948"/>
              <a:gd name="connsiteY0" fmla="*/ 186313 h 1863128"/>
              <a:gd name="connsiteX1" fmla="*/ 186313 w 2907948"/>
              <a:gd name="connsiteY1" fmla="*/ 0 h 1863128"/>
              <a:gd name="connsiteX2" fmla="*/ 2721635 w 2907948"/>
              <a:gd name="connsiteY2" fmla="*/ 0 h 1863128"/>
              <a:gd name="connsiteX3" fmla="*/ 2907948 w 2907948"/>
              <a:gd name="connsiteY3" fmla="*/ 186313 h 1863128"/>
              <a:gd name="connsiteX4" fmla="*/ 2907948 w 2907948"/>
              <a:gd name="connsiteY4" fmla="*/ 1676815 h 1863128"/>
              <a:gd name="connsiteX5" fmla="*/ 2721635 w 2907948"/>
              <a:gd name="connsiteY5" fmla="*/ 1863128 h 1863128"/>
              <a:gd name="connsiteX6" fmla="*/ 186313 w 2907948"/>
              <a:gd name="connsiteY6" fmla="*/ 1863128 h 1863128"/>
              <a:gd name="connsiteX7" fmla="*/ 0 w 2907948"/>
              <a:gd name="connsiteY7" fmla="*/ 1676815 h 1863128"/>
              <a:gd name="connsiteX8" fmla="*/ 0 w 2907948"/>
              <a:gd name="connsiteY8" fmla="*/ 186313 h 1863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07948" h="1863128">
                <a:moveTo>
                  <a:pt x="0" y="186313"/>
                </a:moveTo>
                <a:cubicBezTo>
                  <a:pt x="0" y="83415"/>
                  <a:pt x="83415" y="0"/>
                  <a:pt x="186313" y="0"/>
                </a:cubicBezTo>
                <a:lnTo>
                  <a:pt x="2721635" y="0"/>
                </a:lnTo>
                <a:cubicBezTo>
                  <a:pt x="2824533" y="0"/>
                  <a:pt x="2907948" y="83415"/>
                  <a:pt x="2907948" y="186313"/>
                </a:cubicBezTo>
                <a:lnTo>
                  <a:pt x="2907948" y="1676815"/>
                </a:lnTo>
                <a:cubicBezTo>
                  <a:pt x="2907948" y="1779713"/>
                  <a:pt x="2824533" y="1863128"/>
                  <a:pt x="2721635" y="1863128"/>
                </a:cubicBezTo>
                <a:lnTo>
                  <a:pt x="186313" y="1863128"/>
                </a:lnTo>
                <a:cubicBezTo>
                  <a:pt x="83415" y="1863128"/>
                  <a:pt x="0" y="1779713"/>
                  <a:pt x="0" y="1676815"/>
                </a:cubicBezTo>
                <a:lnTo>
                  <a:pt x="0" y="186313"/>
                </a:lnTo>
                <a:close/>
              </a:path>
            </a:pathLst>
          </a:custGeom>
          <a:solidFill>
            <a:srgbClr val="99CC00"/>
          </a:solidFill>
          <a:ln w="12700" cap="flat" cmpd="sng" algn="ctr">
            <a:solidFill>
              <a:sysClr val="window" lastClr="FFFFFF">
                <a:hueOff val="0"/>
                <a:satOff val="0"/>
                <a:lumOff val="0"/>
                <a:alphaOff val="0"/>
              </a:sysClr>
            </a:solidFill>
            <a:prstDash val="solid"/>
            <a:miter lim="800000"/>
          </a:ln>
          <a:effectLst/>
        </p:spPr>
        <p:txBody>
          <a:bodyPr spcFirstLastPara="0" vert="horz" wrap="square" lIns="161249" tIns="161249" rIns="161249" bIns="161249" numCol="1" spcCol="1270" anchor="t" anchorCtr="0">
            <a:noAutofit/>
          </a:bodyPr>
          <a:lstStyle/>
          <a:p>
            <a:pPr marL="0" marR="0" lvl="0" indent="0" algn="ctr" defTabSz="1244600" eaLnBrk="1" fontAlgn="auto" latinLnBrk="0" hangingPunct="1">
              <a:lnSpc>
                <a:spcPct val="90000"/>
              </a:lnSpc>
              <a:spcBef>
                <a:spcPct val="0"/>
              </a:spcBef>
              <a:spcAft>
                <a:spcPct val="35000"/>
              </a:spcAft>
              <a:buClrTx/>
              <a:buSzTx/>
              <a:buFontTx/>
              <a:buNone/>
              <a:tabLst/>
              <a:defRPr/>
            </a:pPr>
            <a:r>
              <a:rPr kumimoji="0" lang="en-US" sz="28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৩.</a:t>
            </a:r>
            <a:r>
              <a:rPr kumimoji="0" lang="bn-IN" sz="28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 স্রোতজ </a:t>
            </a:r>
            <a:r>
              <a:rPr kumimoji="0" lang="en-US" sz="2800" b="0" i="0" u="none" strike="noStrike" kern="0" cap="none" spc="0" normalizeH="0" baseline="0" noProof="0" dirty="0" err="1"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বনভূমি</a:t>
            </a:r>
            <a:r>
              <a:rPr kumimoji="0" lang="bn-IN" sz="28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 বা সুন্দরবন </a:t>
            </a:r>
            <a:endParaRPr kumimoji="0" lang="en-US" sz="28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endParaRPr>
          </a:p>
          <a:p>
            <a:pPr marL="0" marR="0" lvl="0" indent="0" algn="ctr" defTabSz="1244600" eaLnBrk="1" fontAlgn="auto" latinLnBrk="0" hangingPunct="1">
              <a:lnSpc>
                <a:spcPct val="90000"/>
              </a:lnSpc>
              <a:spcBef>
                <a:spcPct val="0"/>
              </a:spcBef>
              <a:spcAft>
                <a:spcPct val="35000"/>
              </a:spcAft>
              <a:buClrTx/>
              <a:buSzTx/>
              <a:buFontTx/>
              <a:buNone/>
              <a:tabLst/>
              <a:defRPr/>
            </a:pPr>
            <a:endParaRPr kumimoji="0" lang="en-US" sz="2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2583344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par>
                          <p:cTn id="8" fill="hold">
                            <p:stCondLst>
                              <p:cond delay="2000"/>
                            </p:stCondLst>
                            <p:childTnLst>
                              <p:par>
                                <p:cTn id="9" presetID="17" presetClass="entr" presetSubtype="1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strVal val="#ppt_h"/>
                                          </p:val>
                                        </p:tav>
                                        <p:tav tm="100000">
                                          <p:val>
                                            <p:strVal val="#ppt_h"/>
                                          </p:val>
                                        </p:tav>
                                      </p:tavLst>
                                    </p:anim>
                                  </p:childTnLst>
                                </p:cTn>
                              </p:par>
                            </p:childTnLst>
                          </p:cTn>
                        </p:par>
                        <p:par>
                          <p:cTn id="13" fill="hold">
                            <p:stCondLst>
                              <p:cond delay="2500"/>
                            </p:stCondLst>
                            <p:childTnLst>
                              <p:par>
                                <p:cTn id="14" presetID="17" presetClass="entr" presetSubtype="1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500" fill="hold"/>
                                        <p:tgtEl>
                                          <p:spTgt spid="6"/>
                                        </p:tgtEl>
                                        <p:attrNameLst>
                                          <p:attrName>ppt_w</p:attrName>
                                        </p:attrNameLst>
                                      </p:cBhvr>
                                      <p:tavLst>
                                        <p:tav tm="0">
                                          <p:val>
                                            <p:fltVal val="0"/>
                                          </p:val>
                                        </p:tav>
                                        <p:tav tm="100000">
                                          <p:val>
                                            <p:strVal val="#ppt_w"/>
                                          </p:val>
                                        </p:tav>
                                      </p:tavLst>
                                    </p:anim>
                                    <p:anim calcmode="lin" valueType="num">
                                      <p:cBhvr>
                                        <p:cTn id="17" dur="500" fill="hold"/>
                                        <p:tgtEl>
                                          <p:spTgt spid="6"/>
                                        </p:tgtEl>
                                        <p:attrNameLst>
                                          <p:attrName>ppt_h</p:attrName>
                                        </p:attrNameLst>
                                      </p:cBhvr>
                                      <p:tavLst>
                                        <p:tav tm="0">
                                          <p:val>
                                            <p:strVal val="#ppt_h"/>
                                          </p:val>
                                        </p:tav>
                                        <p:tav tm="100000">
                                          <p:val>
                                            <p:strVal val="#ppt_h"/>
                                          </p:val>
                                        </p:tav>
                                      </p:tavLst>
                                    </p:anim>
                                  </p:childTnLst>
                                </p:cTn>
                              </p:par>
                            </p:childTnLst>
                          </p:cTn>
                        </p:par>
                        <p:par>
                          <p:cTn id="18" fill="hold">
                            <p:stCondLst>
                              <p:cond delay="3000"/>
                            </p:stCondLst>
                            <p:childTnLst>
                              <p:par>
                                <p:cTn id="19" presetID="17" presetClass="entr" presetSubtype="10"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Arrow 3"/>
          <p:cNvSpPr/>
          <p:nvPr/>
        </p:nvSpPr>
        <p:spPr>
          <a:xfrm>
            <a:off x="4768949" y="407963"/>
            <a:ext cx="2715064" cy="2082018"/>
          </a:xfrm>
          <a:prstGeom prst="downArrow">
            <a:avLst>
              <a:gd name="adj1" fmla="val 67455"/>
              <a:gd name="adj2" fmla="val 31333"/>
            </a:avLst>
          </a:prstGeom>
          <a:noFill/>
          <a:ln w="12700" cap="flat" cmpd="sng" algn="ctr">
            <a:solidFill>
              <a:srgbClr val="29EF58"/>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bn-IN" sz="36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একক কাজ </a:t>
            </a:r>
            <a:endParaRPr kumimoji="0" lang="en-US" sz="36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endParaRPr>
          </a:p>
        </p:txBody>
      </p:sp>
      <p:sp>
        <p:nvSpPr>
          <p:cNvPr id="5" name="Rounded Rectangle 4"/>
          <p:cNvSpPr/>
          <p:nvPr/>
        </p:nvSpPr>
        <p:spPr>
          <a:xfrm>
            <a:off x="1814732" y="2546251"/>
            <a:ext cx="8890781" cy="1463040"/>
          </a:xfrm>
          <a:prstGeom prst="roundRect">
            <a:avLst>
              <a:gd name="adj" fmla="val 50000"/>
            </a:avLst>
          </a:prstGeom>
          <a:noFill/>
          <a:ln w="12700" cap="flat" cmpd="sng" algn="ctr">
            <a:solidFill>
              <a:srgbClr val="29EF58"/>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bn-IN" sz="18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 </a:t>
            </a:r>
            <a:r>
              <a:rPr kumimoji="0" lang="bn-IN" sz="32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বাংলাদেশের একটি মানচিত্র অঙ্কন করে বনাঞ্চল গুলি চিহ্নিত কর। সময়- ৫ মিনিট</a:t>
            </a:r>
            <a:endParaRPr kumimoji="0" lang="en-US" sz="32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endParaRPr>
          </a:p>
        </p:txBody>
      </p:sp>
    </p:spTree>
    <p:extLst>
      <p:ext uri="{BB962C8B-B14F-4D97-AF65-F5344CB8AC3E}">
        <p14:creationId xmlns:p14="http://schemas.microsoft.com/office/powerpoint/2010/main" val="122432395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3000"/>
                                        <p:tgtEl>
                                          <p:spTgt spid="4"/>
                                        </p:tgtEl>
                                      </p:cBhvr>
                                    </p:animEffect>
                                  </p:childTnLst>
                                </p:cTn>
                              </p:par>
                            </p:childTnLst>
                          </p:cTn>
                        </p:par>
                        <p:par>
                          <p:cTn id="8" fill="hold">
                            <p:stCondLst>
                              <p:cond delay="30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5"/>
                                        </p:tgtEl>
                                        <p:attrNameLst>
                                          <p:attrName>ppt_y</p:attrName>
                                        </p:attrNameLst>
                                      </p:cBhvr>
                                      <p:tavLst>
                                        <p:tav tm="0">
                                          <p:val>
                                            <p:strVal val="#ppt_y"/>
                                          </p:val>
                                        </p:tav>
                                        <p:tav tm="100000">
                                          <p:val>
                                            <p:strVal val="#ppt_y"/>
                                          </p:val>
                                        </p:tav>
                                      </p:tavLst>
                                    </p:anim>
                                    <p:anim calcmode="lin" valueType="num">
                                      <p:cBhvr>
                                        <p:cTn id="13"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97945" y="1175655"/>
            <a:ext cx="5283200" cy="523220"/>
          </a:xfrm>
          <a:prstGeom prst="rect">
            <a:avLst/>
          </a:prstGeom>
          <a:noFill/>
          <a:ln>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en-US" sz="2800" b="1" dirty="0" err="1">
                <a:ln/>
                <a:solidFill>
                  <a:srgbClr val="002060"/>
                </a:solidFill>
                <a:latin typeface="NikoshBAN" panose="02000000000000000000" pitchFamily="2" charset="0"/>
                <a:cs typeface="NikoshBAN" panose="02000000000000000000" pitchFamily="2" charset="0"/>
              </a:rPr>
              <a:t>ক্রন্তীয়</a:t>
            </a:r>
            <a:r>
              <a:rPr lang="en-US" sz="2800" b="1" dirty="0">
                <a:ln/>
                <a:solidFill>
                  <a:srgbClr val="002060"/>
                </a:solidFill>
                <a:latin typeface="NikoshBAN" panose="02000000000000000000" pitchFamily="2" charset="0"/>
                <a:cs typeface="NikoshBAN" panose="02000000000000000000" pitchFamily="2" charset="0"/>
              </a:rPr>
              <a:t> </a:t>
            </a:r>
            <a:r>
              <a:rPr lang="en-US" sz="2800" b="1" dirty="0" err="1">
                <a:ln/>
                <a:solidFill>
                  <a:srgbClr val="002060"/>
                </a:solidFill>
                <a:latin typeface="NikoshBAN" panose="02000000000000000000" pitchFamily="2" charset="0"/>
                <a:cs typeface="NikoshBAN" panose="02000000000000000000" pitchFamily="2" charset="0"/>
              </a:rPr>
              <a:t>চিরহরি</a:t>
            </a:r>
            <a:r>
              <a:rPr lang="en-US" sz="2800" b="1" dirty="0">
                <a:ln/>
                <a:solidFill>
                  <a:srgbClr val="002060"/>
                </a:solidFill>
                <a:latin typeface="NikoshBAN" panose="02000000000000000000" pitchFamily="2" charset="0"/>
                <a:cs typeface="NikoshBAN" panose="02000000000000000000" pitchFamily="2" charset="0"/>
              </a:rPr>
              <a:t>ৎ </a:t>
            </a:r>
            <a:r>
              <a:rPr lang="en-US" sz="2800" b="1" dirty="0" err="1">
                <a:ln/>
                <a:solidFill>
                  <a:srgbClr val="002060"/>
                </a:solidFill>
                <a:latin typeface="NikoshBAN" panose="02000000000000000000" pitchFamily="2" charset="0"/>
                <a:cs typeface="NikoshBAN" panose="02000000000000000000" pitchFamily="2" charset="0"/>
              </a:rPr>
              <a:t>এবং</a:t>
            </a:r>
            <a:r>
              <a:rPr lang="en-US" sz="2800" b="1" dirty="0">
                <a:ln/>
                <a:solidFill>
                  <a:srgbClr val="002060"/>
                </a:solidFill>
                <a:latin typeface="NikoshBAN" panose="02000000000000000000" pitchFamily="2" charset="0"/>
                <a:cs typeface="NikoshBAN" panose="02000000000000000000" pitchFamily="2" charset="0"/>
              </a:rPr>
              <a:t> </a:t>
            </a:r>
            <a:r>
              <a:rPr lang="en-US" sz="2800" b="1" dirty="0" err="1">
                <a:ln/>
                <a:solidFill>
                  <a:srgbClr val="002060"/>
                </a:solidFill>
                <a:latin typeface="NikoshBAN" panose="02000000000000000000" pitchFamily="2" charset="0"/>
                <a:cs typeface="NikoshBAN" panose="02000000000000000000" pitchFamily="2" charset="0"/>
              </a:rPr>
              <a:t>পাতাঝরা</a:t>
            </a:r>
            <a:r>
              <a:rPr lang="en-US" sz="2800" b="1" dirty="0">
                <a:ln/>
                <a:solidFill>
                  <a:srgbClr val="002060"/>
                </a:solidFill>
                <a:latin typeface="NikoshBAN" panose="02000000000000000000" pitchFamily="2" charset="0"/>
                <a:cs typeface="NikoshBAN" panose="02000000000000000000" pitchFamily="2" charset="0"/>
              </a:rPr>
              <a:t> </a:t>
            </a:r>
            <a:r>
              <a:rPr lang="en-US" sz="2800" b="1" dirty="0" err="1">
                <a:ln/>
                <a:solidFill>
                  <a:srgbClr val="002060"/>
                </a:solidFill>
                <a:latin typeface="NikoshBAN" panose="02000000000000000000" pitchFamily="2" charset="0"/>
                <a:cs typeface="NikoshBAN" panose="02000000000000000000" pitchFamily="2" charset="0"/>
              </a:rPr>
              <a:t>গাছের</a:t>
            </a:r>
            <a:r>
              <a:rPr lang="en-US" sz="2800" b="1" dirty="0">
                <a:ln/>
                <a:solidFill>
                  <a:srgbClr val="002060"/>
                </a:solidFill>
                <a:latin typeface="NikoshBAN" panose="02000000000000000000" pitchFamily="2" charset="0"/>
                <a:cs typeface="NikoshBAN" panose="02000000000000000000" pitchFamily="2" charset="0"/>
              </a:rPr>
              <a:t> </a:t>
            </a:r>
            <a:r>
              <a:rPr lang="en-US" sz="2800" b="1" dirty="0" err="1">
                <a:ln/>
                <a:solidFill>
                  <a:srgbClr val="002060"/>
                </a:solidFill>
                <a:latin typeface="NikoshBAN" panose="02000000000000000000" pitchFamily="2" charset="0"/>
                <a:cs typeface="NikoshBAN" panose="02000000000000000000" pitchFamily="2" charset="0"/>
              </a:rPr>
              <a:t>বনভূমি</a:t>
            </a:r>
            <a:endParaRPr lang="en-US" sz="2800" b="1" dirty="0">
              <a:ln/>
              <a:solidFill>
                <a:srgbClr val="002060"/>
              </a:solidFill>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68871" t="37038" r="8964" b="28465"/>
          <a:stretch/>
        </p:blipFill>
        <p:spPr>
          <a:xfrm rot="599633">
            <a:off x="1108360" y="641266"/>
            <a:ext cx="2090056" cy="4603773"/>
          </a:xfrm>
          <a:prstGeom prst="bracePair">
            <a:avLst>
              <a:gd name="adj" fmla="val 0"/>
            </a:avLst>
          </a:prstGeom>
        </p:spPr>
      </p:pic>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54056" t="19048" r="13190" b="64232"/>
          <a:stretch/>
        </p:blipFill>
        <p:spPr>
          <a:xfrm>
            <a:off x="9234294" y="1121076"/>
            <a:ext cx="2810070" cy="1915886"/>
          </a:xfrm>
          <a:prstGeom prst="chord">
            <a:avLst>
              <a:gd name="adj1" fmla="val 3437040"/>
              <a:gd name="adj2" fmla="val 20094507"/>
            </a:avLst>
          </a:prstGeom>
        </p:spPr>
      </p:pic>
      <p:sp>
        <p:nvSpPr>
          <p:cNvPr id="7" name="Horizontal Scroll 6"/>
          <p:cNvSpPr/>
          <p:nvPr/>
        </p:nvSpPr>
        <p:spPr>
          <a:xfrm>
            <a:off x="2928938" y="2686051"/>
            <a:ext cx="2757488" cy="1071562"/>
          </a:xfrm>
          <a:prstGeom prst="horizontalScroll">
            <a:avLst/>
          </a:prstGeom>
          <a:noFill/>
          <a:ln w="12700" cap="flat" cmpd="sng" algn="ctr">
            <a:solidFill>
              <a:srgbClr val="00B05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err="1">
                <a:ln>
                  <a:noFill/>
                </a:ln>
                <a:solidFill>
                  <a:srgbClr val="002060"/>
                </a:solidFill>
                <a:effectLst/>
                <a:uLnTx/>
                <a:uFillTx/>
                <a:latin typeface="NikoshBAN" panose="02000000000000000000" pitchFamily="2" charset="0"/>
                <a:ea typeface="+mn-ea"/>
                <a:cs typeface="NikoshBAN" panose="02000000000000000000" pitchFamily="2" charset="0"/>
              </a:rPr>
              <a:t>খাগড়াঝড়ি</a:t>
            </a:r>
            <a:r>
              <a:rPr kumimoji="0" lang="en-US" sz="2400" b="0" i="0" u="none" strike="noStrike" kern="0" cap="none" spc="0" normalizeH="0" baseline="0" noProof="0" dirty="0">
                <a:ln>
                  <a:noFill/>
                </a:ln>
                <a:solidFill>
                  <a:srgbClr val="002060"/>
                </a:solidFill>
                <a:effectLst/>
                <a:uLnTx/>
                <a:uFillTx/>
                <a:latin typeface="NikoshBAN" panose="02000000000000000000" pitchFamily="2" charset="0"/>
                <a:ea typeface="+mn-ea"/>
                <a:cs typeface="NikoshBAN" panose="02000000000000000000" pitchFamily="2" charset="0"/>
              </a:rPr>
              <a:t>, </a:t>
            </a:r>
            <a:r>
              <a:rPr kumimoji="0" lang="en-US" sz="2400" b="0" i="0" u="none" strike="noStrike" kern="0" cap="none" spc="0" normalizeH="0" baseline="0" noProof="0" dirty="0" err="1">
                <a:ln>
                  <a:noFill/>
                </a:ln>
                <a:solidFill>
                  <a:srgbClr val="002060"/>
                </a:solidFill>
                <a:effectLst/>
                <a:uLnTx/>
                <a:uFillTx/>
                <a:latin typeface="NikoshBAN" panose="02000000000000000000" pitchFamily="2" charset="0"/>
                <a:ea typeface="+mn-ea"/>
                <a:cs typeface="NikoshBAN" panose="02000000000000000000" pitchFamily="2" charset="0"/>
              </a:rPr>
              <a:t>রাঙামাটি</a:t>
            </a:r>
            <a:r>
              <a:rPr kumimoji="0" lang="en-US" sz="2400" b="0" i="0" u="none" strike="noStrike" kern="0" cap="none" spc="0" normalizeH="0" baseline="0" noProof="0" dirty="0">
                <a:ln>
                  <a:noFill/>
                </a:ln>
                <a:solidFill>
                  <a:srgbClr val="002060"/>
                </a:solidFill>
                <a:effectLst/>
                <a:uLnTx/>
                <a:uFillTx/>
                <a:latin typeface="NikoshBAN" panose="02000000000000000000" pitchFamily="2" charset="0"/>
                <a:ea typeface="+mn-ea"/>
                <a:cs typeface="NikoshBAN" panose="02000000000000000000" pitchFamily="2" charset="0"/>
              </a:rPr>
              <a:t> ও </a:t>
            </a:r>
            <a:r>
              <a:rPr kumimoji="0" lang="en-US" sz="2400" b="0" i="0" u="none" strike="noStrike" kern="0" cap="none" spc="0" normalizeH="0" baseline="0" noProof="0" dirty="0" err="1">
                <a:ln>
                  <a:noFill/>
                </a:ln>
                <a:solidFill>
                  <a:srgbClr val="002060"/>
                </a:solidFill>
                <a:effectLst/>
                <a:uLnTx/>
                <a:uFillTx/>
                <a:latin typeface="NikoshBAN" panose="02000000000000000000" pitchFamily="2" charset="0"/>
                <a:ea typeface="+mn-ea"/>
                <a:cs typeface="NikoshBAN" panose="02000000000000000000" pitchFamily="2" charset="0"/>
              </a:rPr>
              <a:t>বান্দারবানের</a:t>
            </a:r>
            <a:r>
              <a:rPr kumimoji="0" lang="en-US" sz="2400" b="0" i="0" u="none" strike="noStrike" kern="0" cap="none" spc="0" normalizeH="0" baseline="0" noProof="0" dirty="0">
                <a:ln>
                  <a:noFill/>
                </a:ln>
                <a:solidFill>
                  <a:srgbClr val="002060"/>
                </a:solidFill>
                <a:effectLst/>
                <a:uLnTx/>
                <a:uFillTx/>
                <a:latin typeface="NikoshBAN" panose="02000000000000000000" pitchFamily="2" charset="0"/>
                <a:ea typeface="+mn-ea"/>
                <a:cs typeface="NikoshBAN" panose="02000000000000000000" pitchFamily="2" charset="0"/>
              </a:rPr>
              <a:t> </a:t>
            </a:r>
            <a:r>
              <a:rPr kumimoji="0" lang="en-US" sz="2400" b="0" i="0" u="none" strike="noStrike" kern="0" cap="none" spc="0" normalizeH="0" baseline="0" noProof="0" dirty="0" err="1">
                <a:ln>
                  <a:noFill/>
                </a:ln>
                <a:solidFill>
                  <a:srgbClr val="002060"/>
                </a:solidFill>
                <a:effectLst/>
                <a:uLnTx/>
                <a:uFillTx/>
                <a:latin typeface="NikoshBAN" panose="02000000000000000000" pitchFamily="2" charset="0"/>
                <a:ea typeface="+mn-ea"/>
                <a:cs typeface="NikoshBAN" panose="02000000000000000000" pitchFamily="2" charset="0"/>
              </a:rPr>
              <a:t>সব</a:t>
            </a:r>
            <a:r>
              <a:rPr kumimoji="0" lang="en-US" sz="2400" b="0" i="0" u="none" strike="noStrike" kern="0" cap="none" spc="0" normalizeH="0" baseline="0" noProof="0" dirty="0">
                <a:ln>
                  <a:noFill/>
                </a:ln>
                <a:solidFill>
                  <a:srgbClr val="002060"/>
                </a:solidFill>
                <a:effectLst/>
                <a:uLnTx/>
                <a:uFillTx/>
                <a:latin typeface="NikoshBAN" panose="02000000000000000000" pitchFamily="2" charset="0"/>
                <a:ea typeface="+mn-ea"/>
                <a:cs typeface="NikoshBAN" panose="02000000000000000000" pitchFamily="2" charset="0"/>
              </a:rPr>
              <a:t> </a:t>
            </a:r>
            <a:r>
              <a:rPr kumimoji="0" lang="en-US" sz="2400" b="0" i="0" u="none" strike="noStrike" kern="0" cap="none" spc="0" normalizeH="0" baseline="0" noProof="0" dirty="0" err="1">
                <a:ln>
                  <a:noFill/>
                </a:ln>
                <a:solidFill>
                  <a:srgbClr val="002060"/>
                </a:solidFill>
                <a:effectLst/>
                <a:uLnTx/>
                <a:uFillTx/>
                <a:latin typeface="NikoshBAN" panose="02000000000000000000" pitchFamily="2" charset="0"/>
                <a:ea typeface="+mn-ea"/>
                <a:cs typeface="NikoshBAN" panose="02000000000000000000" pitchFamily="2" charset="0"/>
              </a:rPr>
              <a:t>অংশ</a:t>
            </a:r>
            <a:r>
              <a:rPr kumimoji="0" lang="en-US" sz="2400" b="0" i="0" u="none" strike="noStrike" kern="0" cap="none" spc="0" normalizeH="0" baseline="0" noProof="0" dirty="0">
                <a:ln>
                  <a:noFill/>
                </a:ln>
                <a:solidFill>
                  <a:srgbClr val="002060"/>
                </a:solidFill>
                <a:effectLst/>
                <a:uLnTx/>
                <a:uFillTx/>
                <a:latin typeface="NikoshBAN" panose="02000000000000000000" pitchFamily="2" charset="0"/>
                <a:ea typeface="+mn-ea"/>
                <a:cs typeface="NikoshBAN" panose="02000000000000000000" pitchFamily="2" charset="0"/>
              </a:rPr>
              <a:t> </a:t>
            </a:r>
          </a:p>
        </p:txBody>
      </p:sp>
      <p:sp>
        <p:nvSpPr>
          <p:cNvPr id="8" name="Horizontal Scroll 7"/>
          <p:cNvSpPr/>
          <p:nvPr/>
        </p:nvSpPr>
        <p:spPr>
          <a:xfrm>
            <a:off x="5657850" y="3857626"/>
            <a:ext cx="1985964" cy="1071562"/>
          </a:xfrm>
          <a:prstGeom prst="horizontalScroll">
            <a:avLst/>
          </a:prstGeom>
          <a:noFill/>
          <a:ln w="12700" cap="flat" cmpd="sng" algn="ctr">
            <a:solidFill>
              <a:srgbClr val="00B05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err="1">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চট্টগ্রাম</a:t>
            </a:r>
            <a:r>
              <a:rPr kumimoji="0" lang="en-US" sz="24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 </a:t>
            </a:r>
            <a:r>
              <a:rPr kumimoji="0" lang="en-US" sz="2400" b="0" i="0" u="none" strike="noStrike" kern="0" cap="none" spc="0" normalizeH="0" baseline="0" noProof="0" dirty="0" err="1">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অঞ্চলের</a:t>
            </a:r>
            <a:r>
              <a:rPr kumimoji="0" lang="en-US" sz="24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 </a:t>
            </a:r>
            <a:r>
              <a:rPr kumimoji="0" lang="en-US" sz="2400" b="0" i="0" u="none" strike="noStrike" kern="0" cap="none" spc="0" normalizeH="0" baseline="0" noProof="0" dirty="0" err="1">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কিছু</a:t>
            </a:r>
            <a:r>
              <a:rPr kumimoji="0" lang="en-US" sz="24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 </a:t>
            </a:r>
            <a:r>
              <a:rPr kumimoji="0" lang="en-US" sz="2400" b="0" i="0" u="none" strike="noStrike" kern="0" cap="none" spc="0" normalizeH="0" baseline="0" noProof="0" dirty="0" err="1">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অংশ</a:t>
            </a:r>
            <a:r>
              <a:rPr kumimoji="0" lang="en-US" sz="24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 </a:t>
            </a:r>
          </a:p>
        </p:txBody>
      </p:sp>
      <p:sp>
        <p:nvSpPr>
          <p:cNvPr id="9" name="Horizontal Scroll 8"/>
          <p:cNvSpPr/>
          <p:nvPr/>
        </p:nvSpPr>
        <p:spPr>
          <a:xfrm>
            <a:off x="7415213" y="5100637"/>
            <a:ext cx="2014538" cy="1071562"/>
          </a:xfrm>
          <a:prstGeom prst="horizontalScroll">
            <a:avLst/>
          </a:prstGeom>
          <a:noFill/>
          <a:ln w="12700" cap="flat" cmpd="sng" algn="ctr">
            <a:solidFill>
              <a:srgbClr val="00B05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err="1">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সিলেটে</a:t>
            </a:r>
            <a:r>
              <a:rPr kumimoji="0" lang="en-US" sz="24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 </a:t>
            </a:r>
            <a:r>
              <a:rPr kumimoji="0" lang="en-US" sz="2400" b="0" i="0" u="none" strike="noStrike" kern="0" cap="none" spc="0" normalizeH="0" baseline="0" noProof="0" dirty="0" err="1">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অঞ্চলের</a:t>
            </a:r>
            <a:r>
              <a:rPr kumimoji="0" lang="en-US" sz="24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  </a:t>
            </a:r>
            <a:r>
              <a:rPr kumimoji="0" lang="en-US" sz="2400" b="0" i="0" u="none" strike="noStrike" kern="0" cap="none" spc="0" normalizeH="0" baseline="0" noProof="0" dirty="0" err="1">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কিছু</a:t>
            </a:r>
            <a:r>
              <a:rPr kumimoji="0" lang="en-US" sz="24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 </a:t>
            </a:r>
            <a:r>
              <a:rPr kumimoji="0" lang="en-US" sz="2400" b="0" i="0" u="none" strike="noStrike" kern="0" cap="none" spc="0" normalizeH="0" baseline="0" noProof="0" dirty="0" err="1">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অংশ</a:t>
            </a:r>
            <a:r>
              <a:rPr kumimoji="0" lang="en-US" sz="24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NikoshBAN" panose="02000000000000000000" pitchFamily="2" charset="0"/>
                <a:ea typeface="+mn-ea"/>
                <a:cs typeface="NikoshBAN" panose="02000000000000000000" pitchFamily="2" charset="0"/>
              </a:rPr>
              <a:t> </a:t>
            </a:r>
          </a:p>
        </p:txBody>
      </p:sp>
      <p:sp>
        <p:nvSpPr>
          <p:cNvPr id="10" name="Left-Right Arrow 9"/>
          <p:cNvSpPr/>
          <p:nvPr/>
        </p:nvSpPr>
        <p:spPr>
          <a:xfrm>
            <a:off x="2801257" y="943429"/>
            <a:ext cx="6662057" cy="972458"/>
          </a:xfrm>
          <a:prstGeom prst="leftRightArrow">
            <a:avLst>
              <a:gd name="adj1" fmla="val 50000"/>
              <a:gd name="adj2" fmla="val 71875"/>
            </a:avLst>
          </a:prstGeom>
          <a:noFill/>
          <a:ln w="12700" cap="flat" cmpd="sng" algn="ctr">
            <a:solidFill>
              <a:srgbClr val="00B05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1" name="Right Arrow 10"/>
          <p:cNvSpPr/>
          <p:nvPr/>
        </p:nvSpPr>
        <p:spPr>
          <a:xfrm rot="5400000" flipV="1">
            <a:off x="3471920" y="2143182"/>
            <a:ext cx="1157175" cy="185740"/>
          </a:xfrm>
          <a:prstGeom prst="rightArrow">
            <a:avLst>
              <a:gd name="adj1" fmla="val 27681"/>
              <a:gd name="adj2" fmla="val 47440"/>
            </a:avLst>
          </a:prstGeom>
          <a:solidFill>
            <a:srgbClr val="00B05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2" name="Right Arrow 11"/>
          <p:cNvSpPr/>
          <p:nvPr/>
        </p:nvSpPr>
        <p:spPr>
          <a:xfrm rot="5400000" flipV="1">
            <a:off x="5640675" y="2740308"/>
            <a:ext cx="2350748" cy="169635"/>
          </a:xfrm>
          <a:prstGeom prst="rightArrow">
            <a:avLst>
              <a:gd name="adj1" fmla="val 27681"/>
              <a:gd name="adj2" fmla="val 47440"/>
            </a:avLst>
          </a:prstGeom>
          <a:solidFill>
            <a:srgbClr val="00B05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3" name="Right Arrow 12"/>
          <p:cNvSpPr/>
          <p:nvPr/>
        </p:nvSpPr>
        <p:spPr>
          <a:xfrm rot="5400000" flipV="1">
            <a:off x="6711554" y="3345601"/>
            <a:ext cx="3515971" cy="165553"/>
          </a:xfrm>
          <a:prstGeom prst="rightArrow">
            <a:avLst>
              <a:gd name="adj1" fmla="val 27681"/>
              <a:gd name="adj2" fmla="val 47440"/>
            </a:avLst>
          </a:prstGeom>
          <a:solidFill>
            <a:srgbClr val="00B05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2823737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5"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randombar(vertical)">
                                      <p:cBhvr>
                                        <p:cTn id="13" dur="3000"/>
                                        <p:tgtEl>
                                          <p:spTgt spid="5"/>
                                        </p:tgtEl>
                                      </p:cBhvr>
                                    </p:animEffect>
                                  </p:childTnLst>
                                </p:cTn>
                              </p:par>
                            </p:childTnLst>
                          </p:cTn>
                        </p:par>
                        <p:par>
                          <p:cTn id="14" fill="hold">
                            <p:stCondLst>
                              <p:cond delay="3000"/>
                            </p:stCondLst>
                            <p:childTnLst>
                              <p:par>
                                <p:cTn id="15" presetID="14" presetClass="entr" presetSubtype="10"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randombar(horizontal)">
                                      <p:cBhvr>
                                        <p:cTn id="17" dur="3000"/>
                                        <p:tgtEl>
                                          <p:spTgt spid="6"/>
                                        </p:tgtEl>
                                      </p:cBhvr>
                                    </p:animEffect>
                                  </p:childTnLst>
                                </p:cTn>
                              </p:par>
                              <p:par>
                                <p:cTn id="18" presetID="17" presetClass="entr" presetSubtype="1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fltVal val="0"/>
                                          </p:val>
                                        </p:tav>
                                        <p:tav tm="100000">
                                          <p:val>
                                            <p:strVal val="#ppt_w"/>
                                          </p:val>
                                        </p:tav>
                                      </p:tavLst>
                                    </p:anim>
                                    <p:anim calcmode="lin" valueType="num">
                                      <p:cBhvr>
                                        <p:cTn id="21" dur="500" fill="hold"/>
                                        <p:tgtEl>
                                          <p:spTgt spid="7"/>
                                        </p:tgtEl>
                                        <p:attrNameLst>
                                          <p:attrName>ppt_h</p:attrName>
                                        </p:attrNameLst>
                                      </p:cBhvr>
                                      <p:tavLst>
                                        <p:tav tm="0">
                                          <p:val>
                                            <p:strVal val="#ppt_h"/>
                                          </p:val>
                                        </p:tav>
                                        <p:tav tm="100000">
                                          <p:val>
                                            <p:strVal val="#ppt_h"/>
                                          </p:val>
                                        </p:tav>
                                      </p:tavLst>
                                    </p:anim>
                                  </p:childTnLst>
                                </p:cTn>
                              </p:par>
                              <p:par>
                                <p:cTn id="22" presetID="17" presetClass="entr" presetSubtype="10"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fltVal val="0"/>
                                          </p:val>
                                        </p:tav>
                                        <p:tav tm="100000">
                                          <p:val>
                                            <p:strVal val="#ppt_w"/>
                                          </p:val>
                                        </p:tav>
                                      </p:tavLst>
                                    </p:anim>
                                    <p:anim calcmode="lin" valueType="num">
                                      <p:cBhvr>
                                        <p:cTn id="25" dur="500" fill="hold"/>
                                        <p:tgtEl>
                                          <p:spTgt spid="8"/>
                                        </p:tgtEl>
                                        <p:attrNameLst>
                                          <p:attrName>ppt_h</p:attrName>
                                        </p:attrNameLst>
                                      </p:cBhvr>
                                      <p:tavLst>
                                        <p:tav tm="0">
                                          <p:val>
                                            <p:strVal val="#ppt_h"/>
                                          </p:val>
                                        </p:tav>
                                        <p:tav tm="100000">
                                          <p:val>
                                            <p:strVal val="#ppt_h"/>
                                          </p:val>
                                        </p:tav>
                                      </p:tavLst>
                                    </p:anim>
                                  </p:childTnLst>
                                </p:cTn>
                              </p:par>
                              <p:par>
                                <p:cTn id="26" presetID="17" presetClass="entr" presetSubtype="10"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p:cTn id="28" dur="500" fill="hold"/>
                                        <p:tgtEl>
                                          <p:spTgt spid="9"/>
                                        </p:tgtEl>
                                        <p:attrNameLst>
                                          <p:attrName>ppt_w</p:attrName>
                                        </p:attrNameLst>
                                      </p:cBhvr>
                                      <p:tavLst>
                                        <p:tav tm="0">
                                          <p:val>
                                            <p:fltVal val="0"/>
                                          </p:val>
                                        </p:tav>
                                        <p:tav tm="100000">
                                          <p:val>
                                            <p:strVal val="#ppt_w"/>
                                          </p:val>
                                        </p:tav>
                                      </p:tavLst>
                                    </p:anim>
                                    <p:anim calcmode="lin" valueType="num">
                                      <p:cBhvr>
                                        <p:cTn id="29" dur="500" fill="hold"/>
                                        <p:tgtEl>
                                          <p:spTgt spid="9"/>
                                        </p:tgtEl>
                                        <p:attrNameLst>
                                          <p:attrName>ppt_h</p:attrName>
                                        </p:attrNameLst>
                                      </p:cBhvr>
                                      <p:tavLst>
                                        <p:tav tm="0">
                                          <p:val>
                                            <p:strVal val="#ppt_h"/>
                                          </p:val>
                                        </p:tav>
                                        <p:tav tm="100000">
                                          <p:val>
                                            <p:strVal val="#ppt_h"/>
                                          </p:val>
                                        </p:tav>
                                      </p:tavLst>
                                    </p:anim>
                                  </p:childTnLst>
                                </p:cTn>
                              </p:par>
                            </p:childTnLst>
                          </p:cTn>
                        </p:par>
                        <p:par>
                          <p:cTn id="30" fill="hold">
                            <p:stCondLst>
                              <p:cond delay="6000"/>
                            </p:stCondLst>
                            <p:childTnLst>
                              <p:par>
                                <p:cTn id="31" presetID="17" presetClass="entr" presetSubtype="10" fill="hold" grpId="0" nodeType="after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p:cTn id="33" dur="500" fill="hold"/>
                                        <p:tgtEl>
                                          <p:spTgt spid="10"/>
                                        </p:tgtEl>
                                        <p:attrNameLst>
                                          <p:attrName>ppt_w</p:attrName>
                                        </p:attrNameLst>
                                      </p:cBhvr>
                                      <p:tavLst>
                                        <p:tav tm="0">
                                          <p:val>
                                            <p:fltVal val="0"/>
                                          </p:val>
                                        </p:tav>
                                        <p:tav tm="100000">
                                          <p:val>
                                            <p:strVal val="#ppt_w"/>
                                          </p:val>
                                        </p:tav>
                                      </p:tavLst>
                                    </p:anim>
                                    <p:anim calcmode="lin" valueType="num">
                                      <p:cBhvr>
                                        <p:cTn id="34" dur="500" fill="hold"/>
                                        <p:tgtEl>
                                          <p:spTgt spid="10"/>
                                        </p:tgtEl>
                                        <p:attrNameLst>
                                          <p:attrName>ppt_h</p:attrName>
                                        </p:attrNameLst>
                                      </p:cBhvr>
                                      <p:tavLst>
                                        <p:tav tm="0">
                                          <p:val>
                                            <p:strVal val="#ppt_h"/>
                                          </p:val>
                                        </p:tav>
                                        <p:tav tm="100000">
                                          <p:val>
                                            <p:strVal val="#ppt_h"/>
                                          </p:val>
                                        </p:tav>
                                      </p:tavLst>
                                    </p:anim>
                                  </p:childTnLst>
                                </p:cTn>
                              </p:par>
                            </p:childTnLst>
                          </p:cTn>
                        </p:par>
                        <p:par>
                          <p:cTn id="35" fill="hold">
                            <p:stCondLst>
                              <p:cond delay="6500"/>
                            </p:stCondLst>
                            <p:childTnLst>
                              <p:par>
                                <p:cTn id="36" presetID="17" presetClass="entr" presetSubtype="10" fill="hold" grpId="0" nodeType="after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p:cTn id="38" dur="500" fill="hold"/>
                                        <p:tgtEl>
                                          <p:spTgt spid="11"/>
                                        </p:tgtEl>
                                        <p:attrNameLst>
                                          <p:attrName>ppt_w</p:attrName>
                                        </p:attrNameLst>
                                      </p:cBhvr>
                                      <p:tavLst>
                                        <p:tav tm="0">
                                          <p:val>
                                            <p:fltVal val="0"/>
                                          </p:val>
                                        </p:tav>
                                        <p:tav tm="100000">
                                          <p:val>
                                            <p:strVal val="#ppt_w"/>
                                          </p:val>
                                        </p:tav>
                                      </p:tavLst>
                                    </p:anim>
                                    <p:anim calcmode="lin" valueType="num">
                                      <p:cBhvr>
                                        <p:cTn id="39" dur="500" fill="hold"/>
                                        <p:tgtEl>
                                          <p:spTgt spid="11"/>
                                        </p:tgtEl>
                                        <p:attrNameLst>
                                          <p:attrName>ppt_h</p:attrName>
                                        </p:attrNameLst>
                                      </p:cBhvr>
                                      <p:tavLst>
                                        <p:tav tm="0">
                                          <p:val>
                                            <p:strVal val="#ppt_h"/>
                                          </p:val>
                                        </p:tav>
                                        <p:tav tm="100000">
                                          <p:val>
                                            <p:strVal val="#ppt_h"/>
                                          </p:val>
                                        </p:tav>
                                      </p:tavLst>
                                    </p:anim>
                                  </p:childTnLst>
                                </p:cTn>
                              </p:par>
                              <p:par>
                                <p:cTn id="40" presetID="17" presetClass="entr" presetSubtype="10" fill="hold" grpId="0" nodeType="with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p:cTn id="42" dur="500" fill="hold"/>
                                        <p:tgtEl>
                                          <p:spTgt spid="12"/>
                                        </p:tgtEl>
                                        <p:attrNameLst>
                                          <p:attrName>ppt_w</p:attrName>
                                        </p:attrNameLst>
                                      </p:cBhvr>
                                      <p:tavLst>
                                        <p:tav tm="0">
                                          <p:val>
                                            <p:fltVal val="0"/>
                                          </p:val>
                                        </p:tav>
                                        <p:tav tm="100000">
                                          <p:val>
                                            <p:strVal val="#ppt_w"/>
                                          </p:val>
                                        </p:tav>
                                      </p:tavLst>
                                    </p:anim>
                                    <p:anim calcmode="lin" valueType="num">
                                      <p:cBhvr>
                                        <p:cTn id="43" dur="500" fill="hold"/>
                                        <p:tgtEl>
                                          <p:spTgt spid="12"/>
                                        </p:tgtEl>
                                        <p:attrNameLst>
                                          <p:attrName>ppt_h</p:attrName>
                                        </p:attrNameLst>
                                      </p:cBhvr>
                                      <p:tavLst>
                                        <p:tav tm="0">
                                          <p:val>
                                            <p:strVal val="#ppt_h"/>
                                          </p:val>
                                        </p:tav>
                                        <p:tav tm="100000">
                                          <p:val>
                                            <p:strVal val="#ppt_h"/>
                                          </p:val>
                                        </p:tav>
                                      </p:tavLst>
                                    </p:anim>
                                  </p:childTnLst>
                                </p:cTn>
                              </p:par>
                              <p:par>
                                <p:cTn id="44" presetID="17" presetClass="entr" presetSubtype="10" fill="hold" grpId="0" nodeType="withEffect">
                                  <p:stCondLst>
                                    <p:cond delay="0"/>
                                  </p:stCondLst>
                                  <p:childTnLst>
                                    <p:set>
                                      <p:cBhvr>
                                        <p:cTn id="45" dur="1" fill="hold">
                                          <p:stCondLst>
                                            <p:cond delay="0"/>
                                          </p:stCondLst>
                                        </p:cTn>
                                        <p:tgtEl>
                                          <p:spTgt spid="13"/>
                                        </p:tgtEl>
                                        <p:attrNameLst>
                                          <p:attrName>style.visibility</p:attrName>
                                        </p:attrNameLst>
                                      </p:cBhvr>
                                      <p:to>
                                        <p:strVal val="visible"/>
                                      </p:to>
                                    </p:set>
                                    <p:anim calcmode="lin" valueType="num">
                                      <p:cBhvr>
                                        <p:cTn id="46" dur="500" fill="hold"/>
                                        <p:tgtEl>
                                          <p:spTgt spid="13"/>
                                        </p:tgtEl>
                                        <p:attrNameLst>
                                          <p:attrName>ppt_w</p:attrName>
                                        </p:attrNameLst>
                                      </p:cBhvr>
                                      <p:tavLst>
                                        <p:tav tm="0">
                                          <p:val>
                                            <p:fltVal val="0"/>
                                          </p:val>
                                        </p:tav>
                                        <p:tav tm="100000">
                                          <p:val>
                                            <p:strVal val="#ppt_w"/>
                                          </p:val>
                                        </p:tav>
                                      </p:tavLst>
                                    </p:anim>
                                    <p:anim calcmode="lin" valueType="num">
                                      <p:cBhvr>
                                        <p:cTn id="47" dur="5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P spid="8" grpId="0" animBg="1"/>
      <p:bldP spid="9" grpId="0" animBg="1"/>
      <p:bldP spid="10" grpId="0" animBg="1"/>
      <p:bldP spid="11" grpId="0" animBg="1"/>
      <p:bldP spid="12" grpId="0" animBg="1"/>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545</Words>
  <Application>Microsoft Office PowerPoint</Application>
  <PresentationFormat>Widescreen</PresentationFormat>
  <Paragraphs>87</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NikoshBAN</vt:lpstr>
      <vt:lpstr>Vrinda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alif hassan</dc:creator>
  <cp:lastModifiedBy>alif hassan</cp:lastModifiedBy>
  <cp:revision>15</cp:revision>
  <dcterms:created xsi:type="dcterms:W3CDTF">2020-07-01T17:39:58Z</dcterms:created>
  <dcterms:modified xsi:type="dcterms:W3CDTF">2020-07-11T16:40:19Z</dcterms:modified>
</cp:coreProperties>
</file>