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80" d="100"/>
          <a:sy n="80" d="100"/>
        </p:scale>
        <p:origin x="-834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7/11/2020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7/11/2020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7/11/2020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7/11/2020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7/11/2020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7/11/2020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mailto:kabirahmad305@gmail.com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7" Type="http://schemas.openxmlformats.org/officeDocument/2006/relationships/image" Target="../media/image10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7.xml"/><Relationship Id="rId1" Type="http://schemas.openxmlformats.org/officeDocument/2006/relationships/video" Target="file:///C:\Users\kabir%20ahamed\Downloads\videoplayback.mp4" TargetMode="External"/><Relationship Id="rId4" Type="http://schemas.openxmlformats.org/officeDocument/2006/relationships/image" Target="../media/image13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28800" y="0"/>
            <a:ext cx="5410200" cy="17953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600" baseline="-25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স্বাগতম</a:t>
            </a:r>
            <a:r>
              <a:rPr lang="en-US" sz="16600" baseline="-25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16600" baseline="-250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bangladesh-flag-waving-animated-gif-7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" y="2057400"/>
            <a:ext cx="7772400" cy="43815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7239000" y="16002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NikoshBAN" pitchFamily="2" charset="0"/>
                <a:cs typeface="NikoshBAN" pitchFamily="2" charset="0"/>
              </a:rPr>
              <a:t>১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মিনিট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 descr="download (1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19800" y="175054"/>
            <a:ext cx="2286000" cy="1312905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1066800"/>
            <a:ext cx="8382000" cy="1015663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 algn="ctr"/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জোড়ায়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5-Point Star 3"/>
          <p:cNvSpPr/>
          <p:nvPr/>
        </p:nvSpPr>
        <p:spPr>
          <a:xfrm>
            <a:off x="152400" y="2514600"/>
            <a:ext cx="838200" cy="7620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838200" y="2743200"/>
            <a:ext cx="7848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১৯৬৬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সালের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আমাদের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বাচার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দাবি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সম্পর্কে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ব্যাখ্যা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? (৫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টি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বাক্যে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) 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5800" y="5334000"/>
            <a:ext cx="2667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NikoshBAN" pitchFamily="2" charset="0"/>
                <a:cs typeface="NikoshBAN" pitchFamily="2" charset="0"/>
              </a:rPr>
              <a:t>৫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মিনিট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7" name="Picture 6" descr="download (1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15200" y="152400"/>
            <a:ext cx="1219200" cy="83820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lock Arc 1"/>
          <p:cNvSpPr/>
          <p:nvPr/>
        </p:nvSpPr>
        <p:spPr>
          <a:xfrm>
            <a:off x="0" y="0"/>
            <a:ext cx="2743200" cy="3733800"/>
          </a:xfrm>
          <a:prstGeom prst="blockArc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3" name="Curved Up Arrow 2"/>
          <p:cNvSpPr/>
          <p:nvPr/>
        </p:nvSpPr>
        <p:spPr>
          <a:xfrm>
            <a:off x="0" y="2209800"/>
            <a:ext cx="2819400" cy="1295400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895600" y="990600"/>
            <a:ext cx="5638800" cy="144655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 algn="ctr"/>
            <a:r>
              <a:rPr lang="en-US" sz="8800" dirty="0" err="1" smtClean="0">
                <a:latin typeface="NikoshBAN" pitchFamily="2" charset="0"/>
                <a:cs typeface="NikoshBAN" pitchFamily="2" charset="0"/>
              </a:rPr>
              <a:t>দলীয়</a:t>
            </a:r>
            <a:r>
              <a:rPr lang="en-US" sz="8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8800" dirty="0" err="1" smtClean="0"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88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8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2400" y="4038600"/>
            <a:ext cx="8763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NikoshBAN" pitchFamily="2" charset="0"/>
                <a:cs typeface="NikoshBAN" pitchFamily="2" charset="0"/>
              </a:rPr>
              <a:t>≥ ১৯৭১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সালের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২৫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শে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মার্চের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কালো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রাতের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ঘটনা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সম্মন্ধে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৫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টি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বাক্য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লিখ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।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477000" y="30480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NikoshBAN" pitchFamily="2" charset="0"/>
                <a:cs typeface="NikoshBAN" pitchFamily="2" charset="0"/>
              </a:rPr>
              <a:t>৫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মিনিট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7" name="Picture 6" descr="download (1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96200" y="152400"/>
            <a:ext cx="1066800" cy="78105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1371600"/>
            <a:ext cx="8458200" cy="1323439"/>
          </a:xfrm>
          <a:prstGeom prst="rect">
            <a:avLst/>
          </a:prstGeom>
          <a:solidFill>
            <a:schemeClr val="bg2">
              <a:lumMod val="2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8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বাড়ির</a:t>
            </a:r>
            <a:r>
              <a:rPr lang="en-US" sz="8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8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80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download (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48600" y="228600"/>
            <a:ext cx="1154654" cy="106680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228600" y="3352800"/>
            <a:ext cx="8763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 ≥ ১৯৭১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সালের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মুক্তিযুদ্ধ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সম্পর্কে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১০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টি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বাক্য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লিখ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।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467600" y="4191000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NikoshBAN" pitchFamily="2" charset="0"/>
                <a:cs typeface="NikoshBAN" pitchFamily="2" charset="0"/>
              </a:rPr>
              <a:t>৩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মিনিট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1676400"/>
            <a:ext cx="7620000" cy="2215991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3800" dirty="0" err="1" smtClean="0">
                <a:latin typeface="NikoshBAN" pitchFamily="2" charset="0"/>
                <a:cs typeface="NikoshBAN" pitchFamily="2" charset="0"/>
              </a:rPr>
              <a:t>ধন্যবাদ</a:t>
            </a:r>
            <a:r>
              <a:rPr lang="en-US" sz="138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138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download (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91400" y="228601"/>
            <a:ext cx="1326776" cy="762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6324600" y="4191000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NikoshBAN" pitchFamily="2" charset="0"/>
                <a:cs typeface="NikoshBAN" pitchFamily="2" charset="0"/>
              </a:rPr>
              <a:t>২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মিনিট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914400"/>
            <a:ext cx="8229600" cy="5257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" name="Straight Connector 3"/>
          <p:cNvCxnSpPr>
            <a:stCxn id="2" idx="0"/>
            <a:endCxn id="2" idx="2"/>
          </p:cNvCxnSpPr>
          <p:nvPr/>
        </p:nvCxnSpPr>
        <p:spPr>
          <a:xfrm rot="16200000" flipH="1">
            <a:off x="1714500" y="3543300"/>
            <a:ext cx="5257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981200" y="381000"/>
            <a:ext cx="4114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              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পরিচিতি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04800" y="1143000"/>
            <a:ext cx="403860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    </a:t>
            </a:r>
          </a:p>
          <a:p>
            <a:endParaRPr lang="en-US" sz="3200" dirty="0" smtClean="0">
              <a:latin typeface="NikoshBAN" pitchFamily="2" charset="0"/>
              <a:cs typeface="NikoshBAN" pitchFamily="2" charset="0"/>
            </a:endParaRPr>
          </a:p>
          <a:p>
            <a:endParaRPr lang="en-US" sz="32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কবির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আহমদ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সহকারি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(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সমাজবিজ্ঞান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) </a:t>
            </a:r>
          </a:p>
          <a:p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ছিদ্দেক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আলী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উচ্চ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বিদ্যালয়</a:t>
            </a:r>
            <a:endParaRPr lang="en-US" sz="32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সুজানগর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বড়লেখা,মৌলভীবাজার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। </a:t>
            </a:r>
          </a:p>
          <a:p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ইমেইলঃ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smtClean="0">
                <a:latin typeface="NikoshBAN" pitchFamily="2" charset="0"/>
                <a:cs typeface="NikoshBAN" pitchFamily="2" charset="0"/>
                <a:hlinkClick r:id="rId2"/>
              </a:rPr>
              <a:t>kabirahmad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hlinkClick r:id="rId2"/>
              </a:rPr>
              <a:t>305@gmail.com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419600" y="914400"/>
            <a:ext cx="38862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শ্রেনি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- ৯ম-১০ম </a:t>
            </a:r>
          </a:p>
          <a:p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বিষয়ঃ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বাংলাদেশের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ইতিহাস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বিশ্বসভ্যতা</a:t>
            </a:r>
            <a:endParaRPr lang="en-US" sz="36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বিষয়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কোড-১৫৩  </a:t>
            </a:r>
          </a:p>
          <a:p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অধ্যায়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–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ত্রয়োদশ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সময়ঃ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 ৪৫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মিনিট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 </a:t>
            </a:r>
          </a:p>
          <a:p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১০/০৭/২০২০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খ্রীঃ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7" name="Picture 6" descr="7888000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400" y="914400"/>
            <a:ext cx="2667000" cy="16764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6705600" y="381000"/>
            <a:ext cx="1524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NikoshBAN" pitchFamily="2" charset="0"/>
                <a:cs typeface="NikoshBAN" pitchFamily="2" charset="0"/>
              </a:rPr>
              <a:t>১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মিনিট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9" grpId="0" build="allAtOnce"/>
      <p:bldP spid="10" grpId="0" build="allAtOnce"/>
      <p:bldP spid="12" grpId="0" build="allAtOnce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downloa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52400"/>
            <a:ext cx="2305050" cy="2619375"/>
          </a:xfrm>
          <a:prstGeom prst="rect">
            <a:avLst/>
          </a:prstGeom>
        </p:spPr>
      </p:pic>
      <p:pic>
        <p:nvPicPr>
          <p:cNvPr id="7" name="Picture 6" descr="download (2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38400" y="152400"/>
            <a:ext cx="2228850" cy="2667000"/>
          </a:xfrm>
          <a:prstGeom prst="rect">
            <a:avLst/>
          </a:prstGeom>
        </p:spPr>
      </p:pic>
      <p:pic>
        <p:nvPicPr>
          <p:cNvPr id="8" name="Picture 7" descr="download (3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05400" y="228600"/>
            <a:ext cx="1981200" cy="2667000"/>
          </a:xfrm>
          <a:prstGeom prst="rect">
            <a:avLst/>
          </a:prstGeom>
        </p:spPr>
      </p:pic>
      <p:pic>
        <p:nvPicPr>
          <p:cNvPr id="9" name="Picture 8" descr="download (4)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7200" y="3505200"/>
            <a:ext cx="1838325" cy="2486025"/>
          </a:xfrm>
          <a:prstGeom prst="rect">
            <a:avLst/>
          </a:prstGeom>
        </p:spPr>
      </p:pic>
      <p:pic>
        <p:nvPicPr>
          <p:cNvPr id="10" name="Picture 9" descr="download (5)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819400" y="3733800"/>
            <a:ext cx="1905000" cy="2286000"/>
          </a:xfrm>
          <a:prstGeom prst="rect">
            <a:avLst/>
          </a:prstGeom>
        </p:spPr>
      </p:pic>
      <p:pic>
        <p:nvPicPr>
          <p:cNvPr id="11" name="Picture 10" descr="download (6)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486400" y="3886200"/>
            <a:ext cx="2686050" cy="1704975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228600" y="2895600"/>
            <a:ext cx="1752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বঙ্গবন্ধু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শেখ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মুজিবুর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রহমান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590800" y="3048000"/>
            <a:ext cx="2057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সৈয়দ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নজরুল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ইসলাম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953000" y="3048000"/>
            <a:ext cx="3048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তাজ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উদ্দিন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আহমদ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04800" y="6324600"/>
            <a:ext cx="2514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এম,মনসুর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আলী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971800" y="6172200"/>
            <a:ext cx="2133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এ,এইচ,এম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কামরুজ্জামান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 </a:t>
            </a:r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257800" y="5943600"/>
            <a:ext cx="3124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মাওলানা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আব্দুল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হামিদ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খান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ভাসানী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620000" y="152400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NikoshBAN" pitchFamily="2" charset="0"/>
                <a:cs typeface="NikoshBAN" pitchFamily="2" charset="0"/>
              </a:rPr>
              <a:t>৫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মিনিট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381000"/>
            <a:ext cx="8839200" cy="1862048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 algn="ctr"/>
            <a:r>
              <a:rPr lang="en-US" sz="11500" dirty="0" err="1" smtClean="0"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115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1500" dirty="0" err="1" smtClean="0">
                <a:latin typeface="NikoshBAN" pitchFamily="2" charset="0"/>
                <a:cs typeface="NikoshBAN" pitchFamily="2" charset="0"/>
              </a:rPr>
              <a:t>ঘোষনা</a:t>
            </a:r>
            <a:r>
              <a:rPr lang="en-US" sz="11500" dirty="0" smtClean="0">
                <a:latin typeface="NikoshBAN" pitchFamily="2" charset="0"/>
                <a:cs typeface="NikoshBAN" pitchFamily="2" charset="0"/>
              </a:rPr>
              <a:t>   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 </a:t>
            </a:r>
            <a:endParaRPr lang="en-US" sz="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2743200"/>
            <a:ext cx="84582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smtClean="0">
                <a:latin typeface="NikoshBAN" pitchFamily="2" charset="0"/>
                <a:cs typeface="NikoshBAN" pitchFamily="2" charset="0"/>
              </a:rPr>
              <a:t>“</a:t>
            </a:r>
            <a:r>
              <a:rPr lang="en-US" sz="7200" dirty="0" err="1" smtClean="0">
                <a:latin typeface="NikoshBAN" pitchFamily="2" charset="0"/>
                <a:cs typeface="NikoshBAN" pitchFamily="2" charset="0"/>
              </a:rPr>
              <a:t>স্বাধীনতা</a:t>
            </a:r>
            <a:r>
              <a:rPr lang="en-US" sz="7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dirty="0" err="1" smtClean="0">
                <a:latin typeface="NikoshBAN" pitchFamily="2" charset="0"/>
                <a:cs typeface="NikoshBAN" pitchFamily="2" charset="0"/>
              </a:rPr>
              <a:t>অর্জনে</a:t>
            </a:r>
            <a:r>
              <a:rPr lang="en-US" sz="7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dirty="0" err="1" smtClean="0">
                <a:latin typeface="NikoshBAN" pitchFamily="2" charset="0"/>
                <a:cs typeface="NikoshBAN" pitchFamily="2" charset="0"/>
              </a:rPr>
              <a:t>রাজনৈতিক</a:t>
            </a:r>
            <a:r>
              <a:rPr lang="en-US" sz="7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dirty="0" err="1" smtClean="0">
                <a:latin typeface="NikoshBAN" pitchFamily="2" charset="0"/>
                <a:cs typeface="NikoshBAN" pitchFamily="2" charset="0"/>
              </a:rPr>
              <a:t>ব্যক্তিত্বের</a:t>
            </a:r>
            <a:r>
              <a:rPr lang="en-US" sz="7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dirty="0" err="1" smtClean="0">
                <a:latin typeface="NikoshBAN" pitchFamily="2" charset="0"/>
                <a:cs typeface="NikoshBAN" pitchFamily="2" charset="0"/>
              </a:rPr>
              <a:t>অবদান</a:t>
            </a:r>
            <a:r>
              <a:rPr lang="en-US" sz="7200" dirty="0" smtClean="0">
                <a:latin typeface="NikoshBAN" pitchFamily="2" charset="0"/>
                <a:cs typeface="NikoshBAN" pitchFamily="2" charset="0"/>
              </a:rPr>
              <a:t>” </a:t>
            </a:r>
            <a:endParaRPr lang="en-US" sz="7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696200" y="6172200"/>
            <a:ext cx="83067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NikoshBAN" pitchFamily="2" charset="0"/>
                <a:cs typeface="NikoshBAN" pitchFamily="2" charset="0"/>
              </a:rPr>
              <a:t>২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মিনিট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381000"/>
            <a:ext cx="8610600" cy="1200329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 algn="ctr"/>
            <a:r>
              <a:rPr lang="en-US" sz="72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শিখনফল</a:t>
            </a:r>
            <a:r>
              <a:rPr lang="en-US" sz="72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7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800" y="1981200"/>
            <a:ext cx="85344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NikoshBAN" pitchFamily="2" charset="0"/>
                <a:cs typeface="NikoshBAN" pitchFamily="2" charset="0"/>
              </a:rPr>
              <a:t>□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স্বাধীনতা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সংগ্রামের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মূল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নেতৃবৃন্দের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নাম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; □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স্বাধীনতা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যুদ্ধে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জাতির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জনক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বঙ্গবন্ধু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শেখ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মুজিবুর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রহমান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অবদান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ব্যাখ্যা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;  </a:t>
            </a:r>
          </a:p>
          <a:p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086600" y="0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NikoshBAN" pitchFamily="2" charset="0"/>
                <a:cs typeface="NikoshBAN" pitchFamily="2" charset="0"/>
              </a:rPr>
              <a:t>১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মিনিট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ownload (2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228600"/>
            <a:ext cx="2971800" cy="2667000"/>
          </a:xfrm>
          <a:prstGeom prst="rect">
            <a:avLst/>
          </a:prstGeom>
        </p:spPr>
      </p:pic>
      <p:pic>
        <p:nvPicPr>
          <p:cNvPr id="8" name="Picture 7" descr="download (3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62400" y="228600"/>
            <a:ext cx="4114800" cy="2743200"/>
          </a:xfrm>
          <a:prstGeom prst="rect">
            <a:avLst/>
          </a:prstGeom>
        </p:spPr>
      </p:pic>
      <p:pic>
        <p:nvPicPr>
          <p:cNvPr id="9" name="Picture 8" descr="download (4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8600" y="3505200"/>
            <a:ext cx="3276600" cy="2486025"/>
          </a:xfrm>
          <a:prstGeom prst="rect">
            <a:avLst/>
          </a:prstGeom>
        </p:spPr>
      </p:pic>
      <p:pic>
        <p:nvPicPr>
          <p:cNvPr id="10" name="Picture 9" descr="download (5)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581400" y="3581400"/>
            <a:ext cx="4267200" cy="2286000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457200" y="2895600"/>
            <a:ext cx="3276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সৈয়দ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নজরুল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ইসলাম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124200" y="3048000"/>
            <a:ext cx="5410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              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তাজ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উদ্দিন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আহমদ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28600" y="6172200"/>
            <a:ext cx="2514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এম,মনসুর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আলী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343400" y="6096000"/>
            <a:ext cx="3886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এ,এইচ,এম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কামরুজ্জামান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8229600" y="1524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NikoshBAN" pitchFamily="2" charset="0"/>
                <a:cs typeface="NikoshBAN" pitchFamily="2" charset="0"/>
              </a:rPr>
              <a:t>২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মিনিট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838200"/>
            <a:ext cx="6553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নিচের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ভিডিও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দেখ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-  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467600" y="1447800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NikoshBAN" pitchFamily="2" charset="0"/>
                <a:cs typeface="NikoshBAN" pitchFamily="2" charset="0"/>
              </a:rPr>
              <a:t>3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মিনিট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download (1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34200" y="0"/>
            <a:ext cx="1905000" cy="990600"/>
          </a:xfrm>
          <a:prstGeom prst="rect">
            <a:avLst/>
          </a:prstGeom>
        </p:spPr>
      </p:pic>
      <p:pic>
        <p:nvPicPr>
          <p:cNvPr id="5" name="videoplayback.mp4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3048000" y="2286000"/>
            <a:ext cx="3048000" cy="228600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304800"/>
            <a:ext cx="8382000" cy="144655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 algn="ctr"/>
            <a:r>
              <a:rPr lang="en-US" sz="8800" dirty="0" err="1" smtClean="0">
                <a:solidFill>
                  <a:schemeClr val="bg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মূল্যায়ন</a:t>
            </a:r>
            <a:r>
              <a:rPr lang="en-US" sz="8800" dirty="0" smtClean="0">
                <a:solidFill>
                  <a:schemeClr val="bg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8800" dirty="0">
              <a:solidFill>
                <a:schemeClr val="bg2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2400" y="2057400"/>
            <a:ext cx="87630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স্বাধীনতা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সংগ্রাম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কত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সালে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সংগঠিত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হয়েছিল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?</a:t>
            </a:r>
          </a:p>
          <a:p>
            <a:pPr marL="342900" indent="-342900">
              <a:buAutoNum type="arabicPeriod"/>
            </a:pP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১৯৪৮,১৯৫২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সালের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ভাষা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আন্দোলনে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বলিষ্ঠ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ভূমিকা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পালন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করেন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? </a:t>
            </a:r>
          </a:p>
          <a:p>
            <a:pPr marL="342900" indent="-342900"/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৩.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মুক্তিযুদ্ধের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সময়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আওয়ামী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লীগের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সাধারণ-সম্পাদক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ছিলেন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? </a:t>
            </a:r>
          </a:p>
          <a:p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391400" y="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NikoshBAN" pitchFamily="2" charset="0"/>
                <a:cs typeface="NikoshBAN" pitchFamily="2" charset="0"/>
              </a:rPr>
              <a:t>১০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মিনিট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66800" y="1143000"/>
            <a:ext cx="5651646" cy="1107996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600" dirty="0" err="1" smtClean="0">
                <a:latin typeface="NikoshBAN" pitchFamily="2" charset="0"/>
                <a:cs typeface="NikoshBAN" pitchFamily="2" charset="0"/>
              </a:rPr>
              <a:t>একক</a:t>
            </a:r>
            <a:r>
              <a:rPr lang="en-US" sz="6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 smtClean="0"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66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14400" y="2590800"/>
            <a:ext cx="7620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NikoshBAN" pitchFamily="2" charset="0"/>
                <a:cs typeface="NikoshBAN" pitchFamily="2" charset="0"/>
              </a:rPr>
              <a:t>◊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জাতীয়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চার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নেতার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সংক্ষিপ্ত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পরিচয়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লেখ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।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239000" y="2438400"/>
            <a:ext cx="236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NikoshBAN" pitchFamily="2" charset="0"/>
                <a:cs typeface="NikoshBAN" pitchFamily="2" charset="0"/>
              </a:rPr>
              <a:t>৫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মিনিট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 descr="download (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67600" y="381000"/>
            <a:ext cx="1447800" cy="76200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181</TotalTime>
  <Words>219</Words>
  <Application>Microsoft Office PowerPoint</Application>
  <PresentationFormat>On-screen Show (4:3)</PresentationFormat>
  <Paragraphs>62</Paragraphs>
  <Slides>13</Slides>
  <Notes>0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Concourse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kabir ahamed</dc:creator>
  <cp:lastModifiedBy>kabir ahamed</cp:lastModifiedBy>
  <cp:revision>76</cp:revision>
  <dcterms:created xsi:type="dcterms:W3CDTF">2006-08-16T00:00:00Z</dcterms:created>
  <dcterms:modified xsi:type="dcterms:W3CDTF">2020-07-11T17:23:59Z</dcterms:modified>
</cp:coreProperties>
</file>