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2" r:id="rId9"/>
    <p:sldId id="279" r:id="rId10"/>
    <p:sldId id="278" r:id="rId11"/>
    <p:sldId id="277" r:id="rId12"/>
    <p:sldId id="271" r:id="rId13"/>
    <p:sldId id="273" r:id="rId14"/>
    <p:sldId id="280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1EAE7-A9DA-456A-A0E6-EE604693C2EC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539A-770C-4B79-AC73-98DBE8E6F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S7VOq3wV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495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66800"/>
            <a:ext cx="912495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76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বই এর ৫৭ পৃষ্ঠার এই ছবিগুলো দেখ এবং গণনা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61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এবং রং কর।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6" y="983395"/>
            <a:ext cx="3616874" cy="76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4" y="1927586"/>
            <a:ext cx="3604062" cy="8370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194025" y="2998452"/>
            <a:ext cx="3560712" cy="865286"/>
            <a:chOff x="329867" y="2941075"/>
            <a:chExt cx="2339646" cy="1249924"/>
          </a:xfrm>
        </p:grpSpPr>
        <p:sp>
          <p:nvSpPr>
            <p:cNvPr id="3" name="Flowchart: Connector 2"/>
            <p:cNvSpPr/>
            <p:nvPr/>
          </p:nvSpPr>
          <p:spPr>
            <a:xfrm>
              <a:off x="1327062" y="3902576"/>
              <a:ext cx="326676" cy="28842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344992" y="3902576"/>
              <a:ext cx="304800" cy="28842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329867" y="2956006"/>
              <a:ext cx="304800" cy="275564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10988" y="3902577"/>
              <a:ext cx="304800" cy="288422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44992" y="3459875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810987" y="346385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810987" y="2953063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321358" y="347316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825451" y="347316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2364713" y="346385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321358" y="2953062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1826288" y="2941075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2362201" y="2962008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4025" y="4381041"/>
            <a:ext cx="3539775" cy="827072"/>
            <a:chOff x="152400" y="4814939"/>
            <a:chExt cx="2565191" cy="1355795"/>
          </a:xfrm>
        </p:grpSpPr>
        <p:sp>
          <p:nvSpPr>
            <p:cNvPr id="34" name="Flowchart: Connector 33"/>
            <p:cNvSpPr/>
            <p:nvPr/>
          </p:nvSpPr>
          <p:spPr>
            <a:xfrm>
              <a:off x="1819903" y="5330284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1298683" y="5361632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766958" y="5361632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93644" y="5358179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2412791" y="5358178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2412791" y="4814939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819903" y="481494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295400" y="4814941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766958" y="4814941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226971" y="4814941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1852560" y="586530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1272725" y="586530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766958" y="5865306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152400" y="586530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7241" y="5675426"/>
            <a:ext cx="3516559" cy="949064"/>
            <a:chOff x="5414175" y="950367"/>
            <a:chExt cx="2442799" cy="1385758"/>
          </a:xfrm>
        </p:grpSpPr>
        <p:sp>
          <p:nvSpPr>
            <p:cNvPr id="31" name="Flowchart: Connector 30"/>
            <p:cNvSpPr/>
            <p:nvPr/>
          </p:nvSpPr>
          <p:spPr>
            <a:xfrm>
              <a:off x="5439085" y="2030698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7552174" y="202356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7037197" y="2023566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6476162" y="2030698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999706" y="203069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439085" y="1536495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5971234" y="1553918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7552174" y="1536496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7009563" y="152287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6471138" y="153649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7552174" y="95849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7009563" y="95036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6445180" y="958489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5909269" y="958490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414175" y="994767"/>
              <a:ext cx="304800" cy="30542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47173" y="983395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0522" y="1995227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5643" y="5687307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98252" y="4353581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50522" y="3087802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72390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সংখ্যাগুলো লিখ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33400" y="1234273"/>
            <a:ext cx="2133600" cy="196215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81400" y="1234273"/>
            <a:ext cx="2133600" cy="2028825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5800" y="4038600"/>
            <a:ext cx="2362200" cy="213360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77000" y="1234273"/>
            <a:ext cx="2133600" cy="1933575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15448" y="4038600"/>
            <a:ext cx="2438400" cy="213360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959466"/>
            <a:ext cx="8991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 ৫৭ পৃষ্ঠার ছবি দেখে সংখ্যা গণনা 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 এবং বৃত্তগুলো রং কর । (১১-১৫)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45421"/>
            <a:ext cx="403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09347"/>
            <a:ext cx="8915400" cy="4422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 rot="19552431">
            <a:off x="378890" y="3161928"/>
            <a:ext cx="23284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3930"/>
            <a:ext cx="5562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সংখ্যা গণনার খেলা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1876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" y="3200398"/>
            <a:ext cx="8936334" cy="35051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57200" y="5358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87828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060749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048000" y="5336830"/>
            <a:ext cx="457200" cy="412131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221564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046325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181600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72200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221564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172200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272035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1984549" y="5910943"/>
            <a:ext cx="457200" cy="412131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3234" y="5207710"/>
            <a:ext cx="128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231" y="57237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49" y="470278"/>
            <a:ext cx="640535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7200" i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79474"/>
            <a:ext cx="8305800" cy="1754326"/>
          </a:xfrm>
          <a:prstGeom prst="rect">
            <a:avLst/>
          </a:prstGeom>
          <a:ln w="76200"/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১১-২০ পর্যন্ত সংখ্যা গণনা করে খাতায় লিখবে </a:t>
            </a:r>
            <a:r>
              <a:rPr lang="bn-BD" sz="44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0" y="470278"/>
            <a:ext cx="1685499" cy="1396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0" y="3733800"/>
            <a:ext cx="86959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94" y="228600"/>
            <a:ext cx="6845205" cy="1569660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5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1"/>
            <a:ext cx="90678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038405">
            <a:off x="219933" y="2627724"/>
            <a:ext cx="367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52400"/>
            <a:ext cx="6477000" cy="1107996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66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71910"/>
            <a:ext cx="8839200" cy="4770537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600200"/>
            <a:ext cx="2133600" cy="193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2" y="1303109"/>
            <a:ext cx="8458200" cy="4708981"/>
          </a:xfrm>
          <a:prstGeom prst="rect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0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  <a:r>
              <a:rPr lang="bn-IN" sz="60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0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গণিত </a:t>
            </a:r>
          </a:p>
          <a:p>
            <a:pPr algn="ctr"/>
            <a:r>
              <a:rPr lang="bn-BD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অধ্যায়ঃ ১</a:t>
            </a:r>
            <a:r>
              <a:rPr lang="bn-BD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6000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সংখ্যা (১১-২০)</a:t>
            </a:r>
          </a:p>
          <a:p>
            <a:pPr algn="ctr"/>
            <a:r>
              <a:rPr lang="bn-IN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৫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286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72181"/>
            <a:ext cx="464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24388"/>
            <a:ext cx="6400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i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" y="1102578"/>
            <a:ext cx="9086850" cy="5755422"/>
          </a:xfrm>
          <a:prstGeom prst="rect">
            <a:avLst/>
          </a:prstGeom>
          <a:ln w="5715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২.1.2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২.3.1.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(১-৫০পর্যন্ত)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৩.1.1.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উপকরণগুচ্ছের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৩.2.1. 1থেকে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৩.3.1.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৫.2.1. 1থেকে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393" y="304800"/>
            <a:ext cx="7734300" cy="1015663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b="1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00400"/>
            <a:ext cx="5638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www.youtube.com/watch?v=N8S7VOq3wVw</a:t>
            </a:r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187"/>
            <a:ext cx="6400800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1694822"/>
            <a:ext cx="8953500" cy="175432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১৫)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রংকরা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7625"/>
            <a:ext cx="9067800" cy="769441"/>
          </a:xfrm>
          <a:prstGeom prst="rect">
            <a:avLst/>
          </a:prstGeom>
          <a:ln w="57150"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নিচের ছবিগুলো দেখি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গণনা করি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10920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337022"/>
            <a:ext cx="149542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0" y="6247271"/>
            <a:ext cx="17002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6226583"/>
            <a:ext cx="159067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" y="3324880"/>
            <a:ext cx="14097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14400"/>
            <a:ext cx="2743200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14400"/>
            <a:ext cx="2933700" cy="228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819400" cy="2286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3" y="4038600"/>
            <a:ext cx="3495677" cy="2133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429000" cy="2133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 পাঠ্য বই এর ৫৭পৃঃ এই ছবিগুলো দেখ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2" y="1023256"/>
            <a:ext cx="4402828" cy="25581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23255"/>
            <a:ext cx="4114800" cy="25581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" y="3846645"/>
            <a:ext cx="2781301" cy="2577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46644"/>
            <a:ext cx="2925745" cy="257755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846646"/>
            <a:ext cx="3048000" cy="257755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311768" y="2827458"/>
            <a:ext cx="11890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799" y="5710806"/>
            <a:ext cx="102074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199" y="5714999"/>
            <a:ext cx="990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4494" y="2805686"/>
            <a:ext cx="12171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9086" y="5714999"/>
            <a:ext cx="103873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5354"/>
            <a:ext cx="6553200" cy="1657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2174"/>
            <a:ext cx="14478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6200" y="152400"/>
            <a:ext cx="8991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আমরা কীভাবে আপেলগুলোর সংখ্যাকে কার্ডের মাধ্যমে প্রকাশ করতে পারি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4589"/>
            <a:ext cx="13716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4589"/>
            <a:ext cx="12954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4589"/>
            <a:ext cx="12954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74" y="3984589"/>
            <a:ext cx="1293726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04800" y="5459604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১১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449555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7085" y="5442856"/>
            <a:ext cx="151311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406479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1674" y="5386848"/>
            <a:ext cx="13498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259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Garden</dc:creator>
  <cp:lastModifiedBy>Dell</cp:lastModifiedBy>
  <cp:revision>672</cp:revision>
  <dcterms:created xsi:type="dcterms:W3CDTF">2006-08-16T00:00:00Z</dcterms:created>
  <dcterms:modified xsi:type="dcterms:W3CDTF">2020-07-11T14:25:10Z</dcterms:modified>
</cp:coreProperties>
</file>