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4027F-D8B2-4B4D-A4AB-108AEAB57CEE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F71D9-5DD5-4648-865B-E803CDDD78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2882B-5501-4189-B643-97555470E2F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3AF9-1F32-45F1-8294-B23B91CDB6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&#2439;&#2478;&#2503;&#2439;&#2482;&#2435;taslimayesmin74@gmai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68764"/>
            <a:ext cx="9144000" cy="7014074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বাড়ির কাজ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বঙ্গবন্ধুকে কেন স্বাধীন বাংলাদেশের স্থাপতি বলা হয়? ব্যাখা কর ।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vf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     শিক্ষক পরিচিতি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BD" dirty="0" smtClean="0"/>
              <a:t>তছলিমা ইয়াছমিন শিখা</a:t>
            </a:r>
          </a:p>
          <a:p>
            <a:r>
              <a:rPr lang="bn-BD" dirty="0" smtClean="0"/>
              <a:t>সিনিয়র শিক্ষিকা </a:t>
            </a:r>
          </a:p>
          <a:p>
            <a:r>
              <a:rPr lang="bn-BD" dirty="0" smtClean="0"/>
              <a:t>ধরমপূর মাধ্যমিক বিদ্দ্যালয়</a:t>
            </a:r>
          </a:p>
          <a:p>
            <a:r>
              <a:rPr lang="bn-BD" dirty="0" smtClean="0"/>
              <a:t>মোবাইলঃ০১৭১২৮২৮৭৬৪</a:t>
            </a:r>
          </a:p>
          <a:p>
            <a:r>
              <a:rPr lang="bn-BD" dirty="0" smtClean="0">
                <a:hlinkClick r:id="rId2"/>
              </a:rPr>
              <a:t>ইমেইলঃtaslimayesmin74@gmail.com</a:t>
            </a:r>
            <a:endParaRPr lang="bn-BD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bn-BD" dirty="0" smtClean="0"/>
              <a:t>        পাঠ পরিচিতি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bn-BD" dirty="0" smtClean="0"/>
              <a:t>শ্রেনীঃ ৬ষ্ঠ</a:t>
            </a:r>
          </a:p>
          <a:p>
            <a:r>
              <a:rPr lang="bn-BD" dirty="0" smtClean="0"/>
              <a:t>বিষয়ঃবাংলা ১ম পত্র   (চারুপাঠ)</a:t>
            </a:r>
          </a:p>
          <a:p>
            <a:r>
              <a:rPr lang="bn-BD" dirty="0" smtClean="0"/>
              <a:t>সময়ঃ ৪৫ মিনিট</a:t>
            </a:r>
          </a:p>
          <a:p>
            <a:r>
              <a:rPr lang="bn-BD" dirty="0" smtClean="0"/>
              <a:t>তারিখঃ ১১/০৭/২০২০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bn-BD" b="1" dirty="0" smtClean="0"/>
              <a:t>আজকের পাঠ ( মুজিব) </a:t>
            </a:r>
            <a:endParaRPr lang="en-US" b="1" dirty="0"/>
          </a:p>
        </p:txBody>
      </p:sp>
      <p:pic>
        <p:nvPicPr>
          <p:cNvPr id="4" name="Content Placeholder 3" descr="muji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8139" y="1295400"/>
            <a:ext cx="9102329" cy="544220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kun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752600"/>
            <a:ext cx="2514600" cy="314012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5715000" y="1752600"/>
            <a:ext cx="685800" cy="560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304800"/>
            <a:ext cx="38026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b="1" dirty="0" smtClean="0"/>
              <a:t>  কবি পরিচিতি 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1828800"/>
            <a:ext cx="1801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জন্ম ১৯৫ সাল</a:t>
            </a:r>
            <a:endParaRPr lang="en-US" b="1" dirty="0"/>
          </a:p>
        </p:txBody>
      </p:sp>
      <p:sp>
        <p:nvSpPr>
          <p:cNvPr id="9" name="Right Arrow 8"/>
          <p:cNvSpPr/>
          <p:nvPr/>
        </p:nvSpPr>
        <p:spPr>
          <a:xfrm>
            <a:off x="5715000" y="2895600"/>
            <a:ext cx="8382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2895600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b="1" dirty="0" smtClean="0"/>
              <a:t>উপাধি দাদা ভাই </a:t>
            </a:r>
            <a:endParaRPr lang="en-US" b="1" dirty="0"/>
          </a:p>
        </p:txBody>
      </p:sp>
      <p:sp>
        <p:nvSpPr>
          <p:cNvPr id="11" name="Right Arrow 10"/>
          <p:cNvSpPr/>
          <p:nvPr/>
        </p:nvSpPr>
        <p:spPr>
          <a:xfrm>
            <a:off x="5638800" y="4114800"/>
            <a:ext cx="762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77000" y="4114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পেশায় সংবাদিকতা 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524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১৯৫৬ সালে  কচি কাচার মেলা গঠন করেন </a:t>
            </a:r>
            <a:endParaRPr lang="en-US" b="1" dirty="0"/>
          </a:p>
        </p:txBody>
      </p:sp>
      <p:sp>
        <p:nvSpPr>
          <p:cNvPr id="16" name="Down Arrow 15"/>
          <p:cNvSpPr/>
          <p:nvPr/>
        </p:nvSpPr>
        <p:spPr>
          <a:xfrm>
            <a:off x="4267200" y="4953000"/>
            <a:ext cx="4846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2133600" y="17526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2133600" y="29718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2743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পুরুষ্কার জসীম উদ্দীন স্বর্ণ পদক ও স্বাধীনতা পুরুষ্কার  </a:t>
            </a:r>
            <a:endParaRPr lang="en-US" b="1" dirty="0"/>
          </a:p>
        </p:txBody>
      </p:sp>
      <p:sp>
        <p:nvSpPr>
          <p:cNvPr id="21" name="Left Arrow 20"/>
          <p:cNvSpPr/>
          <p:nvPr/>
        </p:nvSpPr>
        <p:spPr>
          <a:xfrm>
            <a:off x="2133600" y="4191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4038600"/>
            <a:ext cx="2057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প্রকাশিত উল্লেখ যোগ্য বই</a:t>
            </a:r>
          </a:p>
          <a:p>
            <a:r>
              <a:rPr lang="bn-BD" b="1" dirty="0" smtClean="0"/>
              <a:t>হাট্টি মাটিম টিম ,খোকন খোকন ডাক পারে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00400" y="594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      মৃত্যু সাল ১৯৯৯ 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b="1" dirty="0" smtClean="0"/>
              <a:t>ছবি গুলোতে মনে হচ্ছে মুজিব এর হাঁসি মিসে আছে </a:t>
            </a:r>
            <a:endParaRPr lang="en-US" b="1" dirty="0"/>
          </a:p>
        </p:txBody>
      </p:sp>
      <p:pic>
        <p:nvPicPr>
          <p:cNvPr id="5" name="Content Placeholder 4" descr="gntmjhmn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5070764" cy="5257800"/>
          </a:xfrm>
        </p:spPr>
      </p:pic>
      <p:pic>
        <p:nvPicPr>
          <p:cNvPr id="6" name="Content Placeholder 5" descr="yyiuy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05400" y="1600200"/>
            <a:ext cx="4038600" cy="5257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নতুন শব্দ ও শব্দের অর্থ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প্রতিমুহুর্ত্রে – সবসময় </a:t>
            </a:r>
          </a:p>
          <a:p>
            <a:r>
              <a:rPr lang="bn-BD" dirty="0" smtClean="0"/>
              <a:t>অকৃত্রিম    -  খাঁটি </a:t>
            </a:r>
          </a:p>
          <a:p>
            <a:r>
              <a:rPr lang="bn-BD" dirty="0" smtClean="0"/>
              <a:t>দেশ প্রেম   - দেশের প্রতি ভালোবাসা </a:t>
            </a:r>
          </a:p>
          <a:p>
            <a:r>
              <a:rPr lang="bn-BD" dirty="0" smtClean="0"/>
              <a:t>সোনাধান    -  সোনালি রঙের  পাকা ধান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bn-BD" b="1" dirty="0" smtClean="0"/>
              <a:t>শিখন ফল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দেশ প্রেম ও মানুষের প্রতি মমত্ব বোধ জাগ্রত হবে।</a:t>
            </a:r>
          </a:p>
          <a:p>
            <a:r>
              <a:rPr lang="bn-BD" dirty="0" smtClean="0"/>
              <a:t>কবি পরিচিতি বলতে পারবে ।</a:t>
            </a:r>
          </a:p>
          <a:p>
            <a:r>
              <a:rPr lang="bn-BD" dirty="0" smtClean="0"/>
              <a:t>বঙ্গবন্ধু শেখ মুজিবর রহমানের প্রতি বাঙ্গআলির মনে যে ভালোবাসা ও শ্রদ্ধা রয়েছে তা ব্যাখ্যা করতে পারবে।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দলীয় কাজ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মুজিব কবিতার আলোকে মুজিবর সম্পর্কে ৫ টি বাক্য লিখ ।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/>
              <a:t>মূল্যায়ন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বঙ্গবন্ধুর স্বপ্ন কি ছিল ?</a:t>
            </a:r>
          </a:p>
          <a:p>
            <a:r>
              <a:rPr lang="bn-BD" dirty="0" smtClean="0"/>
              <a:t>কার মধুর হাঁসিতে বাঙ্গালির ঘর ভরে উঠে ?</a:t>
            </a:r>
          </a:p>
          <a:p>
            <a:r>
              <a:rPr lang="bn-BD" dirty="0" smtClean="0"/>
              <a:t>স্বাধীন বাংলা চির কাল কাকে ডাকবে ?</a:t>
            </a:r>
          </a:p>
          <a:p>
            <a:r>
              <a:rPr lang="bn-BD" dirty="0" smtClean="0"/>
              <a:t>চির শিশু বলতে কাকে বুঝানো হয়েছে 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195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আজকের পাঠ ( মুজিব) </vt:lpstr>
      <vt:lpstr>Slide 4</vt:lpstr>
      <vt:lpstr>ছবি গুলোতে মনে হচ্ছে মুজিব এর হাঁসি মিসে আছে </vt:lpstr>
      <vt:lpstr>নতুন শব্দ ও শব্দের অর্থ </vt:lpstr>
      <vt:lpstr>শিখন ফল </vt:lpstr>
      <vt:lpstr>দলীয় কাজ</vt:lpstr>
      <vt:lpstr>মূল্যায়ন</vt:lpstr>
      <vt:lpstr>বাড়ির কাজ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GOLDEN TECHNOLOGY</dc:creator>
  <cp:lastModifiedBy>GOLDEN TECHNOLOGY</cp:lastModifiedBy>
  <cp:revision>6</cp:revision>
  <dcterms:created xsi:type="dcterms:W3CDTF">2020-07-11T14:04:17Z</dcterms:created>
  <dcterms:modified xsi:type="dcterms:W3CDTF">2020-07-11T15:01:56Z</dcterms:modified>
</cp:coreProperties>
</file>