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3" r:id="rId2"/>
  </p:sldMasterIdLst>
  <p:notesMasterIdLst>
    <p:notesMasterId r:id="rId25"/>
  </p:notesMasterIdLst>
  <p:sldIdLst>
    <p:sldId id="275" r:id="rId3"/>
    <p:sldId id="288" r:id="rId4"/>
    <p:sldId id="284" r:id="rId5"/>
    <p:sldId id="276" r:id="rId6"/>
    <p:sldId id="277" r:id="rId7"/>
    <p:sldId id="274" r:id="rId8"/>
    <p:sldId id="285" r:id="rId9"/>
    <p:sldId id="264" r:id="rId10"/>
    <p:sldId id="263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81" r:id="rId20"/>
    <p:sldId id="282" r:id="rId21"/>
    <p:sldId id="283" r:id="rId22"/>
    <p:sldId id="273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9A32F"/>
    <a:srgbClr val="006600"/>
    <a:srgbClr val="FF33CC"/>
    <a:srgbClr val="24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AECC-8E33-449A-B68B-E78AECE2722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90CC-ABA4-4FEA-9681-EDBA36901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96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3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8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805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1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39ACAC-E985-4858-8A33-9FAAA504666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5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371600" y="228600"/>
            <a:ext cx="6248400" cy="1524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this class</a:t>
            </a:r>
          </a:p>
          <a:p>
            <a:pPr algn="ctr"/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students.</a:t>
            </a:r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00200" y="1905000"/>
            <a:ext cx="5791200" cy="419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08921"/>
            <a:ext cx="4114800" cy="4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410200"/>
            <a:ext cx="7848600" cy="1200329"/>
          </a:xfrm>
          <a:prstGeom prst="rect">
            <a:avLst/>
          </a:prstGeom>
          <a:solidFill>
            <a:srgbClr val="A9A32F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For a long time it could not find the water.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257800"/>
            <a:ext cx="7391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Suddenly it saw a pot with water.</a:t>
            </a:r>
            <a:endParaRPr lang="en-US" sz="4400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1" y="5486400"/>
            <a:ext cx="7848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But, there was only little water in the pot.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673" y="5486400"/>
            <a:ext cx="686907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The crow could not reach the water.</a:t>
            </a:r>
            <a:endParaRPr lang="en-US" sz="3600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334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0"/>
            <a:ext cx="8229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crow saw some pebbles around the pot and suddenly got an idea.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41" y="4572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599" y="5067300"/>
            <a:ext cx="634590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The crow picked the pebbles.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53000"/>
            <a:ext cx="853180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crow dropped the pebbles into the </a:t>
            </a:r>
            <a:r>
              <a:rPr lang="en-US" sz="3200" b="1" dirty="0" err="1" smtClean="0">
                <a:solidFill>
                  <a:srgbClr val="002060"/>
                </a:solidFill>
              </a:rPr>
              <a:t>pot.The</a:t>
            </a:r>
            <a:r>
              <a:rPr lang="en-US" sz="3200" b="1" dirty="0" smtClean="0">
                <a:solidFill>
                  <a:srgbClr val="002060"/>
                </a:solidFill>
              </a:rPr>
              <a:t> water is raise up and the crow drink it.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95" y="304800"/>
            <a:ext cx="6319405" cy="45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91200"/>
            <a:ext cx="672465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The crow flew away happily.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28091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962400" cy="1015663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Pair Work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590800"/>
            <a:ext cx="7543800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1.Why was the crow gather pebbles?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31129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b="12937"/>
          <a:stretch/>
        </p:blipFill>
        <p:spPr>
          <a:xfrm>
            <a:off x="304800" y="1191079"/>
            <a:ext cx="8476402" cy="4634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23812"/>
            <a:ext cx="3810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Group Work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162176"/>
            <a:ext cx="777239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Give your idea about the picture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6" y="2291195"/>
            <a:ext cx="2451778" cy="24517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76200"/>
            <a:ext cx="8839200" cy="6553200"/>
          </a:xfrm>
          <a:prstGeom prst="rect">
            <a:avLst/>
          </a:prstGeom>
          <a:noFill/>
          <a:ln w="254000" cap="sq" cmpd="tri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83569" algn="just"/>
            <a:endParaRPr lang="en-US" sz="2700" b="1" dirty="0">
              <a:latin typeface="Book Antiqua" pitchFamily="18" charset="0"/>
            </a:endParaRPr>
          </a:p>
          <a:p>
            <a:pPr indent="1883569" algn="just"/>
            <a:r>
              <a:rPr 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Md. </a:t>
            </a:r>
            <a:r>
              <a:rPr 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Alamgir Hossain</a:t>
            </a:r>
            <a:endParaRPr 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indent="1883569" algn="just"/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Assistant Teacher (Computer)</a:t>
            </a:r>
          </a:p>
          <a:p>
            <a:pPr indent="1883569" algn="just"/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Rahimapur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Fazil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Madrasha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.</a:t>
            </a:r>
          </a:p>
          <a:p>
            <a:pPr indent="1883569" algn="just"/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Patnitola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,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Naogaon</a:t>
            </a:r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1883569" algn="just"/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1883569" algn="just"/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1883569" algn="just"/>
            <a:endParaRPr lang="en-US" sz="27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1883569" algn="just"/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1883569" algn="just"/>
            <a:r>
              <a:rPr lang="en-US" sz="2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Subject </a:t>
            </a:r>
            <a:r>
              <a:rPr lang="en-US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: English </a:t>
            </a:r>
            <a:r>
              <a:rPr lang="en-US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2nd </a:t>
            </a:r>
            <a:r>
              <a:rPr lang="en-US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paper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762000"/>
            <a:ext cx="3638550" cy="715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u="sng" dirty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683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381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Home 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276671"/>
            <a:ext cx="7391400" cy="1200329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One day two friends were going through a jungle. </a:t>
            </a:r>
            <a:r>
              <a:rPr lang="en-US" sz="3600" dirty="0" smtClean="0"/>
              <a:t>……….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1135798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Complete the following story and give  title</a:t>
            </a:r>
            <a:endParaRPr 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048071"/>
            <a:ext cx="75438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Moral of the thirsty crow story is 'Where there is a will there is a way'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84364"/>
            <a:ext cx="6762750" cy="48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981200" y="1524000"/>
            <a:ext cx="6019800" cy="48006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Thank you to all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2390775" cy="1914525"/>
          </a:xfrm>
          <a:prstGeom prst="octagon">
            <a:avLst/>
          </a:prstGeom>
        </p:spPr>
      </p:pic>
    </p:spTree>
    <p:extLst>
      <p:ext uri="{BB962C8B-B14F-4D97-AF65-F5344CB8AC3E}">
        <p14:creationId xmlns:p14="http://schemas.microsoft.com/office/powerpoint/2010/main" val="22359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43000" y="1066800"/>
            <a:ext cx="7086600" cy="5029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endParaRPr lang="en-US" sz="4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Class-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vi-x</a:t>
            </a:r>
            <a:endParaRPr lang="bn-BD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Story writing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Time:60 minutes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Date:20/06/2020</a:t>
            </a:r>
            <a:endParaRPr lang="en-US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bn-BD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295400"/>
            <a:ext cx="4419600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Introduction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733550"/>
            <a:ext cx="6200775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95550"/>
            <a:ext cx="5715000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2" y="1104232"/>
            <a:ext cx="6191252" cy="4422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19441"/>
            <a:ext cx="729615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Let’s see the pictures and say by thinking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526555"/>
            <a:ext cx="7067550" cy="1200329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are we going to learn today?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8" y="34636"/>
            <a:ext cx="911629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story about “A Thirsty </a:t>
            </a:r>
            <a:r>
              <a:rPr lang="en-US" sz="3600" dirty="0" smtClean="0"/>
              <a:t>Crow”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8731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5410200" cy="707886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99"/>
                </a:solidFill>
              </a:rPr>
              <a:t>Learning Outcomes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82296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After completing this lesson , students will be able to-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Write the story about Thirsty Crow and so on.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Apply their creativity.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prepare themselves 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2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13914"/>
              </p:ext>
            </p:extLst>
          </p:nvPr>
        </p:nvGraphicFramePr>
        <p:xfrm>
          <a:off x="2286000" y="2743200"/>
          <a:ext cx="42052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3" imgW="4204800" imgH="685800" progId="Package">
                  <p:embed/>
                </p:oleObj>
              </mc:Choice>
              <mc:Fallback>
                <p:oleObj name="Packager Shell Object" showAsIcon="1" r:id="rId3" imgW="4204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42052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762000"/>
            <a:ext cx="5105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</a:rPr>
              <a:t>Lets enjoy a </a:t>
            </a:r>
            <a:r>
              <a:rPr lang="en-US" sz="4000" dirty="0" err="1" smtClean="0">
                <a:solidFill>
                  <a:srgbClr val="006600"/>
                </a:solidFill>
              </a:rPr>
              <a:t>vedio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4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575012"/>
            <a:ext cx="8229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Once there was a crow, which was very thirsty.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3" y="381000"/>
            <a:ext cx="6667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923" y="5486400"/>
            <a:ext cx="6629400" cy="646331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It started searching for water.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453</TotalTime>
  <Words>269</Words>
  <Application>Microsoft Office PowerPoint</Application>
  <PresentationFormat>On-screen Show (4:3)</PresentationFormat>
  <Paragraphs>51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NikoshBAN</vt:lpstr>
      <vt:lpstr>Times New Roman</vt:lpstr>
      <vt:lpstr>Trebuchet MS</vt:lpstr>
      <vt:lpstr>Wingdings 2</vt:lpstr>
      <vt:lpstr>Wingdings 3</vt:lpstr>
      <vt:lpstr>Quotable</vt:lpstr>
      <vt:lpstr>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Alamgir</cp:lastModifiedBy>
  <cp:revision>61</cp:revision>
  <dcterms:created xsi:type="dcterms:W3CDTF">2015-09-22T11:32:48Z</dcterms:created>
  <dcterms:modified xsi:type="dcterms:W3CDTF">2020-07-09T15:29:02Z</dcterms:modified>
</cp:coreProperties>
</file>