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6" r:id="rId2"/>
    <p:sldId id="313" r:id="rId3"/>
    <p:sldId id="308" r:id="rId4"/>
    <p:sldId id="294" r:id="rId5"/>
    <p:sldId id="312" r:id="rId6"/>
    <p:sldId id="299" r:id="rId7"/>
    <p:sldId id="296" r:id="rId8"/>
    <p:sldId id="297" r:id="rId9"/>
    <p:sldId id="309" r:id="rId10"/>
    <p:sldId id="298" r:id="rId11"/>
    <p:sldId id="302" r:id="rId12"/>
    <p:sldId id="301" r:id="rId13"/>
    <p:sldId id="311" r:id="rId14"/>
    <p:sldId id="310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 varScale="1">
        <p:scale>
          <a:sx n="103" d="100"/>
          <a:sy n="103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22B5B-B3DF-493E-B321-42FA318C35CB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188CA-3A6F-4BE4-9C93-E660764B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928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4635F8-82DA-4AE5-9C86-DEA33EB20C83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215ED9C-431A-43A4-8E63-E75C303C4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gantor.com/viewers-opinion/86434/%E0%A6%87%E0%A6%AD%E0%A6%9F%E0%A6%BF%E0%A6%9C%E0%A6%BF%E0%A6%82-%E0%A6%AA%E0%A7%8D%E0%A6%B0%E0%A6%A4%E0%A6%BF%E0%A6%B0%E0%A7%8B%E0%A6%A7-%E0%A6%93-%E0%A6%AA%E0%A7%8D%E0%A6%B0%E0%A6%A4%E0%A6%BF%E0%A6%95%E0%A6%BE%E0%A6%B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url=https://www.bbc.com/bengali/news-51907679&amp;psig=AOvVaw3GrawdhRcgJxuH9iEzxwwz&amp;ust=1594361425777000&amp;source=images&amp;cd=vfe&amp;ved=2ahUKEwjD6tekwb_qAhUJHSsKHdQ6CH0Qr4kDegUIARDG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  <a:lumOff val="5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 l="53472" b="18151"/>
          <a:stretch>
            <a:fillRect/>
          </a:stretch>
        </p:blipFill>
        <p:spPr>
          <a:xfrm>
            <a:off x="0" y="0"/>
            <a:ext cx="7848600" cy="5105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24239">
            <a:off x="4905786" y="739320"/>
            <a:ext cx="2607576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>
                <a:prstDash val="solid"/>
              </a:ln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3962623" cy="1569660"/>
          </a:xfrm>
          <a:prstGeom prst="rect">
            <a:avLst/>
          </a:prstGeom>
          <a:gradFill flip="none" rotWithShape="1">
            <a:gsLst>
              <a:gs pos="34000">
                <a:srgbClr val="F1C31B"/>
              </a:gs>
              <a:gs pos="50000">
                <a:srgbClr val="00B0F0"/>
              </a:gs>
              <a:gs pos="100000">
                <a:srgbClr val="FF0000">
                  <a:alpha val="1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  <a:softEdge rad="6350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A.K.M. MASUD PARVEZ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Assistant teacher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COMILLA  ZILLA  SCHOOL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COMILLA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5908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বাংলাদেশ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বিশ্বপরিচয়</a:t>
            </a:r>
            <a:endParaRPr lang="en-US" sz="2400" dirty="0" smtClean="0"/>
          </a:p>
          <a:p>
            <a:r>
              <a:rPr lang="en-US" sz="2400" dirty="0" err="1" smtClean="0"/>
              <a:t>নবম</a:t>
            </a:r>
            <a:r>
              <a:rPr lang="en-US" sz="2400" dirty="0" smtClean="0"/>
              <a:t>  - </a:t>
            </a:r>
            <a:r>
              <a:rPr lang="en-US" sz="2400" dirty="0" err="1" smtClean="0"/>
              <a:t>দশম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শ্রেণি</a:t>
            </a:r>
            <a:endParaRPr lang="en-US" sz="2400" dirty="0" smtClean="0"/>
          </a:p>
          <a:p>
            <a:r>
              <a:rPr lang="en-US" sz="2400" dirty="0" err="1" smtClean="0"/>
              <a:t>অধ্যায়-পঞ্চদশ</a:t>
            </a:r>
            <a:endParaRPr lang="en-US" sz="2400" dirty="0" smtClean="0"/>
          </a:p>
          <a:p>
            <a:r>
              <a:rPr lang="en-US" sz="2400" dirty="0" err="1" smtClean="0"/>
              <a:t>বাংলাদেশের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সামাজিক</a:t>
            </a:r>
            <a:r>
              <a:rPr lang="en-US" sz="2400" dirty="0" smtClean="0"/>
              <a:t>  </a:t>
            </a:r>
            <a:r>
              <a:rPr lang="en-US" sz="2400" dirty="0" err="1" smtClean="0"/>
              <a:t>সমস্যা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প্রতিকার</a:t>
            </a:r>
            <a:r>
              <a:rPr lang="en-US" sz="2400" dirty="0" smtClean="0"/>
              <a:t>  -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g4bd_1323169889_7-Eve-Teasing-bg20101231134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6621124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75584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ভয়ানক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লজ্জাকর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সাবধান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93644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2837" y="1600200"/>
            <a:ext cx="2391163" cy="1447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758340" cy="4953000"/>
          </a:xfrm>
          <a:prstGeom prst="rect">
            <a:avLst/>
          </a:prstGeom>
        </p:spPr>
      </p:pic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209800"/>
            <a:ext cx="3124200" cy="3486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334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FFFF00"/>
                </a:solidFill>
              </a:rPr>
              <a:t>এই পৃথিবীকে বাসযোগ্য করে গড়ে তোলা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as-IN" sz="2400" dirty="0" smtClean="0">
                <a:solidFill>
                  <a:srgbClr val="FFFF00"/>
                </a:solidFill>
              </a:rPr>
              <a:t>আমাদের সকলের দায়িত্ব</a:t>
            </a:r>
            <a:r>
              <a:rPr lang="en-US" sz="2400" dirty="0" smtClean="0">
                <a:solidFill>
                  <a:srgbClr val="FFFF00"/>
                </a:solidFill>
              </a:rPr>
              <a:t>।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304800"/>
            <a:ext cx="2201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228600"/>
            <a:ext cx="27975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5814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১/ </a:t>
            </a:r>
            <a:r>
              <a:rPr lang="as-IN" sz="2400" b="1" dirty="0" smtClean="0"/>
              <a:t>ইভটিজিং প্রতিরোধ করতে হবে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কেন</a:t>
            </a:r>
            <a:r>
              <a:rPr lang="en-US" sz="2400" b="1" dirty="0" smtClean="0"/>
              <a:t> ?</a:t>
            </a:r>
            <a:endParaRPr lang="as-IN" sz="2400" b="1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ভয়ানক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__________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28600"/>
            <a:ext cx="314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বাড়ির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কাজ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05000"/>
            <a:ext cx="73484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5400" dirty="0" smtClean="0">
                <a:latin typeface="NikoshBAN" pitchFamily="2" charset="0"/>
                <a:cs typeface="NikoshBAN" pitchFamily="2" charset="0"/>
                <a:hlinkClick r:id="rId2"/>
              </a:rPr>
              <a:t>ইভটিজিং প্রতিরোধ ও প্রতিকা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  <a:hlinkClick r:id="rId2"/>
              </a:rPr>
              <a:t>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  <a:hlinkClick r:id="rId2"/>
              </a:rPr>
              <a:t> 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  <a:hlinkClick r:id="rId2"/>
              </a:rPr>
              <a:t>উপায়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  <a:hlinkClick r:id="rId2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  <a:hlinkClick r:id="rId2"/>
              </a:rPr>
              <a:t>লিখে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  <a:hlinkClick r:id="rId2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  <a:hlinkClick r:id="rId2"/>
              </a:rPr>
              <a:t>নিয়ে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  <a:hlinkClick r:id="rId2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  <a:hlinkClick r:id="rId2"/>
              </a:rPr>
              <a:t>আসবে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  <a:hlinkClick r:id="rId2"/>
              </a:rPr>
              <a:t>।</a:t>
            </a:r>
            <a:endParaRPr lang="as-IN" sz="5400" dirty="0">
              <a:latin typeface="NikoshBAN" pitchFamily="2" charset="0"/>
              <a:cs typeface="NikoshBAN" pitchFamily="2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0"/>
            <a:ext cx="2962671" cy="1569660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 descr="a613161ad7891d6a1a9085fda7cd27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1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NikoshBAN"/>
              </a:rPr>
              <a:t>এই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শেষে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শিক্ষার্থীরা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6415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048000"/>
            <a:ext cx="6327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রাখতে পার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0" name="Right Arrow 9"/>
          <p:cNvSpPr/>
          <p:nvPr/>
        </p:nvSpPr>
        <p:spPr>
          <a:xfrm>
            <a:off x="533400" y="2286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3400" y="3276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a74_3f23e46f72_long-450x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723417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d6a5a04b6c1a94c76a470d0fab90e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6705600" cy="4475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124361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1647"/>
            <a:ext cx="44008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25418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হয়রানির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উত্ত্যক্ত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যাতায়াতের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নিরিবিলি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হয়রানির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RAJUK+Uttara+Model+College_HSC+Result+_130814_02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32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লজ্জা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ঘৃণায়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লুকাবে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চাইনা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-time-2.jpg"/>
          <p:cNvPicPr>
            <a:picLocks noChangeAspect="1"/>
          </p:cNvPicPr>
          <p:nvPr/>
        </p:nvPicPr>
        <p:blipFill>
          <a:blip r:embed="rId2" cstate="print"/>
          <a:srcRect r="29345"/>
          <a:stretch>
            <a:fillRect/>
          </a:stretch>
        </p:blipFill>
        <p:spPr>
          <a:xfrm>
            <a:off x="1905000" y="1600200"/>
            <a:ext cx="4724400" cy="4957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বোনটি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হবে,তখন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আমরা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প্রত্যেকে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কোন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পরিবারের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সদস্য</a:t>
            </a:r>
            <a:r>
              <a:rPr lang="en-US" sz="3200" dirty="0" smtClean="0">
                <a:solidFill>
                  <a:srgbClr val="FFFF00"/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rgbClr val="FFFF00"/>
                </a:solidFill>
              </a:rPr>
              <a:t>তাই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ইভটিজিং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করার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আগে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একটু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ভেবে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দেখো</a:t>
            </a:r>
            <a:r>
              <a:rPr lang="en-US" sz="3200" dirty="0" smtClean="0">
                <a:solidFill>
                  <a:srgbClr val="FFFF00"/>
                </a:solidFill>
              </a:rPr>
              <a:t>।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Picture 5" descr="5216.jpg_wh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239000" cy="4827181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9397"/>
            <a:ext cx="319863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  <a:hlinkClick r:id="rId2"/>
              </a:rPr>
              <a:t>এ</a:t>
            </a:r>
            <a:r>
              <a:rPr lang="en-US" dirty="0" smtClean="0">
                <a:latin typeface="NikoshBAN" pitchFamily="2" charset="0"/>
                <a:cs typeface="NikoshBAN" pitchFamily="2" charset="0"/>
                <a:hlinkClick r:id="rId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hlinkClick r:id="rId2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  <a:hlinkClick r:id="rId2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  <a:hlinkClick r:id="rId2"/>
              </a:rPr>
              <a:t>দুশ্চিন্তা ..</a:t>
            </a:r>
            <a:endParaRPr lang="as-IN" dirty="0">
              <a:latin typeface="NikoshBAN" pitchFamily="2" charset="0"/>
              <a:cs typeface="NikoshBAN" pitchFamily="2" charset="0"/>
              <a:hlinkClick r:id="rId2"/>
            </a:endParaRPr>
          </a:p>
        </p:txBody>
      </p:sp>
      <p:pic>
        <p:nvPicPr>
          <p:cNvPr id="5" name="Picture 4" descr="_102879286_6129bb01-79e1-4e85-8ca1-9a35d4efb1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600200"/>
            <a:ext cx="3124200" cy="1720144"/>
          </a:xfrm>
          <a:prstGeom prst="rect">
            <a:avLst/>
          </a:prstGeom>
        </p:spPr>
      </p:pic>
      <p:pic>
        <p:nvPicPr>
          <p:cNvPr id="6" name="Picture 5" descr="eveteas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524000"/>
            <a:ext cx="2745685" cy="3657600"/>
          </a:xfrm>
          <a:prstGeom prst="rect">
            <a:avLst/>
          </a:prstGeom>
        </p:spPr>
      </p:pic>
      <p:pic>
        <p:nvPicPr>
          <p:cNvPr id="7" name="Picture 6" descr="4056335_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429000"/>
            <a:ext cx="3124200" cy="175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562600"/>
            <a:ext cx="83820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958" y="2209800"/>
            <a:ext cx="1465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797</TotalTime>
  <Words>213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Slide 1</vt:lpstr>
      <vt:lpstr>এই পাঠ শেষে শিক্ষার্থীরা</vt:lpstr>
      <vt:lpstr>Slide 3</vt:lpstr>
      <vt:lpstr>Slide 4</vt:lpstr>
      <vt:lpstr>ইভটিজিং কী ?</vt:lpstr>
      <vt:lpstr>Slide 6</vt:lpstr>
      <vt:lpstr>Slide 7</vt:lpstr>
      <vt:lpstr>Slide 8</vt:lpstr>
      <vt:lpstr>এ নিয়ে দুশ্চিন্তা ..</vt:lpstr>
      <vt:lpstr>Slide 10</vt:lpstr>
      <vt:lpstr>Slide 11</vt:lpstr>
      <vt:lpstr>Slide 12</vt:lpstr>
      <vt:lpstr>মূল্যায়ন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Masud</cp:lastModifiedBy>
  <cp:revision>116</cp:revision>
  <dcterms:created xsi:type="dcterms:W3CDTF">2014-03-24T03:54:21Z</dcterms:created>
  <dcterms:modified xsi:type="dcterms:W3CDTF">2020-07-11T05:35:52Z</dcterms:modified>
</cp:coreProperties>
</file>