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57" r:id="rId3"/>
    <p:sldId id="258" r:id="rId4"/>
    <p:sldId id="281" r:id="rId5"/>
    <p:sldId id="259" r:id="rId6"/>
    <p:sldId id="261" r:id="rId7"/>
    <p:sldId id="280" r:id="rId8"/>
    <p:sldId id="262" r:id="rId9"/>
    <p:sldId id="260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9" r:id="rId26"/>
  </p:sldIdLst>
  <p:sldSz cx="16238538" cy="9134475"/>
  <p:notesSz cx="6858000" cy="9144000"/>
  <p:defaultTextStyle>
    <a:defPPr>
      <a:defRPr lang="en-US"/>
    </a:defPPr>
    <a:lvl1pPr marL="0" algn="l" defTabSz="1023008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1pPr>
    <a:lvl2pPr marL="511504" algn="l" defTabSz="1023008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2pPr>
    <a:lvl3pPr marL="1023008" algn="l" defTabSz="1023008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3pPr>
    <a:lvl4pPr marL="1534512" algn="l" defTabSz="1023008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4pPr>
    <a:lvl5pPr marL="2046016" algn="l" defTabSz="1023008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5pPr>
    <a:lvl6pPr marL="2557520" algn="l" defTabSz="1023008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6pPr>
    <a:lvl7pPr marL="3069024" algn="l" defTabSz="1023008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7pPr>
    <a:lvl8pPr marL="3580528" algn="l" defTabSz="1023008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8pPr>
    <a:lvl9pPr marL="4092031" algn="l" defTabSz="1023008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40" autoAdjust="0"/>
  </p:normalViewPr>
  <p:slideViewPr>
    <p:cSldViewPr snapToGrid="0">
      <p:cViewPr>
        <p:scale>
          <a:sx n="55" d="100"/>
          <a:sy n="55" d="100"/>
        </p:scale>
        <p:origin x="-576" y="-72"/>
      </p:cViewPr>
      <p:guideLst>
        <p:guide orient="horz" pos="2877"/>
        <p:guide pos="51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46C0E9-89BD-4456-83CE-CEF380707D46}" type="doc">
      <dgm:prSet loTypeId="urn:microsoft.com/office/officeart/2005/8/layout/cycle7" loCatId="cycl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4C0FAF5-A448-4357-B88B-F35F5CE55782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8000" dirty="0" smtClean="0">
              <a:latin typeface="NikoshBAN" panose="02000000000000000000" pitchFamily="2" charset="0"/>
              <a:cs typeface="NikoshBAN" panose="02000000000000000000" pitchFamily="2" charset="0"/>
            </a:rPr>
            <a:t>পানির </a:t>
          </a:r>
          <a:r>
            <a:rPr lang="en-US" sz="8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খরতা</a:t>
          </a:r>
          <a:endParaRPr lang="en-US" sz="8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5ADCB31-5736-4A60-B9AA-F81D15AD3330}" type="parTrans" cxnId="{9A87FBCC-6EAD-4F47-B36B-A54280F481D9}">
      <dgm:prSet/>
      <dgm:spPr/>
      <dgm:t>
        <a:bodyPr/>
        <a:lstStyle/>
        <a:p>
          <a:endParaRPr lang="en-US" sz="2800"/>
        </a:p>
      </dgm:t>
    </dgm:pt>
    <dgm:pt modelId="{E1B8F8F1-08BB-4EB9-B145-84F9FFCE2D08}" type="sibTrans" cxnId="{9A87FBCC-6EAD-4F47-B36B-A54280F481D9}">
      <dgm:prSet custT="1"/>
      <dgm:spPr/>
      <dgm:t>
        <a:bodyPr/>
        <a:lstStyle/>
        <a:p>
          <a:endParaRPr lang="en-US" sz="3200"/>
        </a:p>
      </dgm:t>
    </dgm:pt>
    <dgm:pt modelId="{9BA82B2E-13B7-4D30-843F-A7785E7BDD0E}">
      <dgm:prSet phldrT="[Text]" custT="1"/>
      <dgm:spPr/>
      <dgm:t>
        <a:bodyPr/>
        <a:lstStyle/>
        <a:p>
          <a:r>
            <a:rPr lang="en-US" sz="8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অস্থায়ী</a:t>
          </a:r>
          <a:endParaRPr lang="en-US" sz="8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F6C70BF-406E-4413-B9C7-4B62D1CFAAB1}" type="parTrans" cxnId="{DA491482-BCB7-4B79-945A-83C281D522E2}">
      <dgm:prSet/>
      <dgm:spPr/>
      <dgm:t>
        <a:bodyPr/>
        <a:lstStyle/>
        <a:p>
          <a:endParaRPr lang="en-US" sz="2800"/>
        </a:p>
      </dgm:t>
    </dgm:pt>
    <dgm:pt modelId="{BD6E1D76-4CD0-43E7-B2E8-FBF24A485961}" type="sibTrans" cxnId="{DA491482-BCB7-4B79-945A-83C281D522E2}">
      <dgm:prSet custT="1"/>
      <dgm:spPr/>
      <dgm:t>
        <a:bodyPr/>
        <a:lstStyle/>
        <a:p>
          <a:endParaRPr lang="en-US" sz="3200"/>
        </a:p>
      </dgm:t>
    </dgm:pt>
    <dgm:pt modelId="{8C89E020-615C-4743-9AA6-5E6D4D8BAF49}">
      <dgm:prSet phldrT="[Text]" custT="1"/>
      <dgm:spPr/>
      <dgm:t>
        <a:bodyPr/>
        <a:lstStyle/>
        <a:p>
          <a:r>
            <a:rPr lang="en-US" sz="8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স্থায়ী</a:t>
          </a:r>
          <a:endParaRPr lang="en-US" sz="8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C08FB08-E6C6-4F49-9ACA-C101431AFD5D}" type="parTrans" cxnId="{2EBF0894-B0DF-424C-B753-EA9878576D45}">
      <dgm:prSet/>
      <dgm:spPr/>
      <dgm:t>
        <a:bodyPr/>
        <a:lstStyle/>
        <a:p>
          <a:endParaRPr lang="en-US" sz="2800"/>
        </a:p>
      </dgm:t>
    </dgm:pt>
    <dgm:pt modelId="{D2D8C758-16FF-4056-B81A-C35A64848F66}" type="sibTrans" cxnId="{2EBF0894-B0DF-424C-B753-EA9878576D45}">
      <dgm:prSet custT="1"/>
      <dgm:spPr/>
      <dgm:t>
        <a:bodyPr/>
        <a:lstStyle/>
        <a:p>
          <a:endParaRPr lang="en-US" sz="3200"/>
        </a:p>
      </dgm:t>
    </dgm:pt>
    <dgm:pt modelId="{70C09F82-5CB3-4E94-A9AF-A51C27ED3E60}" type="pres">
      <dgm:prSet presAssocID="{3146C0E9-89BD-4456-83CE-CEF380707D4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0FF05C-2792-45C4-B572-42ACE511BDAD}" type="pres">
      <dgm:prSet presAssocID="{A4C0FAF5-A448-4357-B88B-F35F5CE55782}" presName="node" presStyleLbl="node1" presStyleIdx="0" presStyleCnt="3" custScaleX="158399" custRadScaleRad="974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70019C-8BDC-47BC-AD1A-17131680E3DD}" type="pres">
      <dgm:prSet presAssocID="{E1B8F8F1-08BB-4EB9-B145-84F9FFCE2D08}" presName="sibTrans" presStyleLbl="sibTrans2D1" presStyleIdx="0" presStyleCnt="3"/>
      <dgm:spPr/>
      <dgm:t>
        <a:bodyPr/>
        <a:lstStyle/>
        <a:p>
          <a:endParaRPr lang="en-US"/>
        </a:p>
      </dgm:t>
    </dgm:pt>
    <dgm:pt modelId="{93EB7001-385E-40B8-92E6-DC587134FF08}" type="pres">
      <dgm:prSet presAssocID="{E1B8F8F1-08BB-4EB9-B145-84F9FFCE2D08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6647F86C-34FB-496A-A6EF-CB918F21E7B1}" type="pres">
      <dgm:prSet presAssocID="{9BA82B2E-13B7-4D30-843F-A7785E7BDD0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2D45F2-00FD-4812-A3AE-9945234ED885}" type="pres">
      <dgm:prSet presAssocID="{BD6E1D76-4CD0-43E7-B2E8-FBF24A485961}" presName="sibTrans" presStyleLbl="sibTrans2D1" presStyleIdx="1" presStyleCnt="3"/>
      <dgm:spPr/>
      <dgm:t>
        <a:bodyPr/>
        <a:lstStyle/>
        <a:p>
          <a:endParaRPr lang="en-US"/>
        </a:p>
      </dgm:t>
    </dgm:pt>
    <dgm:pt modelId="{D149AD6B-3BDC-4CCA-83D8-ACAE30B96A70}" type="pres">
      <dgm:prSet presAssocID="{BD6E1D76-4CD0-43E7-B2E8-FBF24A485961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CEE3F3F4-D65C-404F-AF59-D9A68D2F3189}" type="pres">
      <dgm:prSet presAssocID="{8C89E020-615C-4743-9AA6-5E6D4D8BAF4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137A62-8FCD-4BCB-B6A7-1B189DE9B919}" type="pres">
      <dgm:prSet presAssocID="{D2D8C758-16FF-4056-B81A-C35A64848F66}" presName="sibTrans" presStyleLbl="sibTrans2D1" presStyleIdx="2" presStyleCnt="3"/>
      <dgm:spPr/>
      <dgm:t>
        <a:bodyPr/>
        <a:lstStyle/>
        <a:p>
          <a:endParaRPr lang="en-US"/>
        </a:p>
      </dgm:t>
    </dgm:pt>
    <dgm:pt modelId="{EC2F89FA-0E86-41A7-AF43-EFDB5A2D72DC}" type="pres">
      <dgm:prSet presAssocID="{D2D8C758-16FF-4056-B81A-C35A64848F66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FABABF60-6FEA-44DB-A71B-7246BA7F76DA}" type="presOf" srcId="{E1B8F8F1-08BB-4EB9-B145-84F9FFCE2D08}" destId="{93EB7001-385E-40B8-92E6-DC587134FF08}" srcOrd="1" destOrd="0" presId="urn:microsoft.com/office/officeart/2005/8/layout/cycle7"/>
    <dgm:cxn modelId="{AAC01322-CE62-4B51-AA65-55C0709324E9}" type="presOf" srcId="{D2D8C758-16FF-4056-B81A-C35A64848F66}" destId="{EC2F89FA-0E86-41A7-AF43-EFDB5A2D72DC}" srcOrd="1" destOrd="0" presId="urn:microsoft.com/office/officeart/2005/8/layout/cycle7"/>
    <dgm:cxn modelId="{9DD2E7C4-A369-41CA-9BF9-02785EF3F850}" type="presOf" srcId="{3146C0E9-89BD-4456-83CE-CEF380707D46}" destId="{70C09F82-5CB3-4E94-A9AF-A51C27ED3E60}" srcOrd="0" destOrd="0" presId="urn:microsoft.com/office/officeart/2005/8/layout/cycle7"/>
    <dgm:cxn modelId="{07D8A254-EE5C-4CA5-BE63-25F773A22F9E}" type="presOf" srcId="{BD6E1D76-4CD0-43E7-B2E8-FBF24A485961}" destId="{3A2D45F2-00FD-4812-A3AE-9945234ED885}" srcOrd="0" destOrd="0" presId="urn:microsoft.com/office/officeart/2005/8/layout/cycle7"/>
    <dgm:cxn modelId="{2EBF0894-B0DF-424C-B753-EA9878576D45}" srcId="{3146C0E9-89BD-4456-83CE-CEF380707D46}" destId="{8C89E020-615C-4743-9AA6-5E6D4D8BAF49}" srcOrd="2" destOrd="0" parTransId="{1C08FB08-E6C6-4F49-9ACA-C101431AFD5D}" sibTransId="{D2D8C758-16FF-4056-B81A-C35A64848F66}"/>
    <dgm:cxn modelId="{DA491482-BCB7-4B79-945A-83C281D522E2}" srcId="{3146C0E9-89BD-4456-83CE-CEF380707D46}" destId="{9BA82B2E-13B7-4D30-843F-A7785E7BDD0E}" srcOrd="1" destOrd="0" parTransId="{EF6C70BF-406E-4413-B9C7-4B62D1CFAAB1}" sibTransId="{BD6E1D76-4CD0-43E7-B2E8-FBF24A485961}"/>
    <dgm:cxn modelId="{A3B77302-34EB-4782-961A-C06E2FDD9303}" type="presOf" srcId="{D2D8C758-16FF-4056-B81A-C35A64848F66}" destId="{07137A62-8FCD-4BCB-B6A7-1B189DE9B919}" srcOrd="0" destOrd="0" presId="urn:microsoft.com/office/officeart/2005/8/layout/cycle7"/>
    <dgm:cxn modelId="{A231F46C-EE72-45DF-A05B-5C429388DF1D}" type="presOf" srcId="{9BA82B2E-13B7-4D30-843F-A7785E7BDD0E}" destId="{6647F86C-34FB-496A-A6EF-CB918F21E7B1}" srcOrd="0" destOrd="0" presId="urn:microsoft.com/office/officeart/2005/8/layout/cycle7"/>
    <dgm:cxn modelId="{B65AD585-5609-4EEF-95C6-B54B44E9F4CA}" type="presOf" srcId="{E1B8F8F1-08BB-4EB9-B145-84F9FFCE2D08}" destId="{E570019C-8BDC-47BC-AD1A-17131680E3DD}" srcOrd="0" destOrd="0" presId="urn:microsoft.com/office/officeart/2005/8/layout/cycle7"/>
    <dgm:cxn modelId="{F9D6CF4C-303B-4D49-8A90-D00A67F248C6}" type="presOf" srcId="{BD6E1D76-4CD0-43E7-B2E8-FBF24A485961}" destId="{D149AD6B-3BDC-4CCA-83D8-ACAE30B96A70}" srcOrd="1" destOrd="0" presId="urn:microsoft.com/office/officeart/2005/8/layout/cycle7"/>
    <dgm:cxn modelId="{7445769A-B7C0-4ABB-AFCD-24B760AF6832}" type="presOf" srcId="{A4C0FAF5-A448-4357-B88B-F35F5CE55782}" destId="{FC0FF05C-2792-45C4-B572-42ACE511BDAD}" srcOrd="0" destOrd="0" presId="urn:microsoft.com/office/officeart/2005/8/layout/cycle7"/>
    <dgm:cxn modelId="{9A87FBCC-6EAD-4F47-B36B-A54280F481D9}" srcId="{3146C0E9-89BD-4456-83CE-CEF380707D46}" destId="{A4C0FAF5-A448-4357-B88B-F35F5CE55782}" srcOrd="0" destOrd="0" parTransId="{E5ADCB31-5736-4A60-B9AA-F81D15AD3330}" sibTransId="{E1B8F8F1-08BB-4EB9-B145-84F9FFCE2D08}"/>
    <dgm:cxn modelId="{DDEE4A11-E7C2-4963-BDCC-95390AB31FF6}" type="presOf" srcId="{8C89E020-615C-4743-9AA6-5E6D4D8BAF49}" destId="{CEE3F3F4-D65C-404F-AF59-D9A68D2F3189}" srcOrd="0" destOrd="0" presId="urn:microsoft.com/office/officeart/2005/8/layout/cycle7"/>
    <dgm:cxn modelId="{35F0EC53-FDE1-4633-9D3B-7F7989AFBCFD}" type="presParOf" srcId="{70C09F82-5CB3-4E94-A9AF-A51C27ED3E60}" destId="{FC0FF05C-2792-45C4-B572-42ACE511BDAD}" srcOrd="0" destOrd="0" presId="urn:microsoft.com/office/officeart/2005/8/layout/cycle7"/>
    <dgm:cxn modelId="{DC1A057A-6402-42E3-832A-199E792B1BD1}" type="presParOf" srcId="{70C09F82-5CB3-4E94-A9AF-A51C27ED3E60}" destId="{E570019C-8BDC-47BC-AD1A-17131680E3DD}" srcOrd="1" destOrd="0" presId="urn:microsoft.com/office/officeart/2005/8/layout/cycle7"/>
    <dgm:cxn modelId="{7DC75F09-51F8-429B-8488-13CC499C88C9}" type="presParOf" srcId="{E570019C-8BDC-47BC-AD1A-17131680E3DD}" destId="{93EB7001-385E-40B8-92E6-DC587134FF08}" srcOrd="0" destOrd="0" presId="urn:microsoft.com/office/officeart/2005/8/layout/cycle7"/>
    <dgm:cxn modelId="{71389565-B0A2-4240-A7E7-89683E352181}" type="presParOf" srcId="{70C09F82-5CB3-4E94-A9AF-A51C27ED3E60}" destId="{6647F86C-34FB-496A-A6EF-CB918F21E7B1}" srcOrd="2" destOrd="0" presId="urn:microsoft.com/office/officeart/2005/8/layout/cycle7"/>
    <dgm:cxn modelId="{53506DC9-84C2-4A02-8BF2-C3A1185C4C98}" type="presParOf" srcId="{70C09F82-5CB3-4E94-A9AF-A51C27ED3E60}" destId="{3A2D45F2-00FD-4812-A3AE-9945234ED885}" srcOrd="3" destOrd="0" presId="urn:microsoft.com/office/officeart/2005/8/layout/cycle7"/>
    <dgm:cxn modelId="{2BEC4956-A910-4989-ACD5-F7329960554B}" type="presParOf" srcId="{3A2D45F2-00FD-4812-A3AE-9945234ED885}" destId="{D149AD6B-3BDC-4CCA-83D8-ACAE30B96A70}" srcOrd="0" destOrd="0" presId="urn:microsoft.com/office/officeart/2005/8/layout/cycle7"/>
    <dgm:cxn modelId="{2CB13C05-9784-44EB-9A79-816E84CA7185}" type="presParOf" srcId="{70C09F82-5CB3-4E94-A9AF-A51C27ED3E60}" destId="{CEE3F3F4-D65C-404F-AF59-D9A68D2F3189}" srcOrd="4" destOrd="0" presId="urn:microsoft.com/office/officeart/2005/8/layout/cycle7"/>
    <dgm:cxn modelId="{11CEFF20-08C8-43FF-A33F-AC8D9FCA04E2}" type="presParOf" srcId="{70C09F82-5CB3-4E94-A9AF-A51C27ED3E60}" destId="{07137A62-8FCD-4BCB-B6A7-1B189DE9B919}" srcOrd="5" destOrd="0" presId="urn:microsoft.com/office/officeart/2005/8/layout/cycle7"/>
    <dgm:cxn modelId="{DAD1DC2B-C5DD-4EAC-9B33-586CBE852325}" type="presParOf" srcId="{07137A62-8FCD-4BCB-B6A7-1B189DE9B919}" destId="{EC2F89FA-0E86-41A7-AF43-EFDB5A2D72DC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549925-5172-44CD-8872-68C4D48785FE}" type="doc">
      <dgm:prSet loTypeId="urn:microsoft.com/office/officeart/2005/8/layout/radial5" loCatId="cycl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8FA6D74-8A07-4416-BC7B-65566AABAF8A}">
      <dgm:prSet phldrT="[Text]" custT="1"/>
      <dgm:spPr/>
      <dgm:t>
        <a:bodyPr/>
        <a:lstStyle/>
        <a:p>
          <a:r>
            <a:rPr lang="en-US" sz="4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r>
            <a:rPr lang="en-US" sz="4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বিশুদ্ধকরণ</a:t>
          </a:r>
          <a:r>
            <a:rPr lang="en-US" sz="4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FD80A37-A77E-45D9-B5DE-9A6E31FE1D5E}" type="parTrans" cxnId="{8298BD0E-7AA0-40A7-9E2F-C603CE22DDD1}">
      <dgm:prSet/>
      <dgm:spPr/>
      <dgm:t>
        <a:bodyPr/>
        <a:lstStyle/>
        <a:p>
          <a:endParaRPr lang="en-US"/>
        </a:p>
      </dgm:t>
    </dgm:pt>
    <dgm:pt modelId="{18966F2F-BB0E-4722-A9AE-E9BFD6F68844}" type="sibTrans" cxnId="{8298BD0E-7AA0-40A7-9E2F-C603CE22DDD1}">
      <dgm:prSet/>
      <dgm:spPr/>
      <dgm:t>
        <a:bodyPr/>
        <a:lstStyle/>
        <a:p>
          <a:endParaRPr lang="en-US"/>
        </a:p>
      </dgm:t>
    </dgm:pt>
    <dgm:pt modelId="{1A207C79-5814-464E-8C8B-46F764A0171F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ক্লোরিনেশন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AE023C5-5FE4-4012-B595-9C80A87ACD66}" type="parTrans" cxnId="{D3899095-F881-44B3-B745-64FB9056B67B}">
      <dgm:prSet/>
      <dgm:spPr/>
      <dgm:t>
        <a:bodyPr/>
        <a:lstStyle/>
        <a:p>
          <a:endParaRPr lang="en-US"/>
        </a:p>
      </dgm:t>
    </dgm:pt>
    <dgm:pt modelId="{F645055D-6F3C-43ED-B10C-841902F4D8B1}" type="sibTrans" cxnId="{D3899095-F881-44B3-B745-64FB9056B67B}">
      <dgm:prSet/>
      <dgm:spPr/>
      <dgm:t>
        <a:bodyPr/>
        <a:lstStyle/>
        <a:p>
          <a:endParaRPr lang="en-US"/>
        </a:p>
      </dgm:t>
    </dgm:pt>
    <dgm:pt modelId="{862B1F21-6CEC-4142-BAFB-B60EE688921C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থিতানো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3A1C9D0-6FBE-4492-BD20-73820B159510}" type="parTrans" cxnId="{0F3F0775-A7AC-4DF0-9FE8-98D39D2CB013}">
      <dgm:prSet/>
      <dgm:spPr/>
      <dgm:t>
        <a:bodyPr/>
        <a:lstStyle/>
        <a:p>
          <a:endParaRPr lang="en-US"/>
        </a:p>
      </dgm:t>
    </dgm:pt>
    <dgm:pt modelId="{EC1C0700-165F-4AD0-9572-914902C18F35}" type="sibTrans" cxnId="{0F3F0775-A7AC-4DF0-9FE8-98D39D2CB013}">
      <dgm:prSet/>
      <dgm:spPr/>
      <dgm:t>
        <a:bodyPr/>
        <a:lstStyle/>
        <a:p>
          <a:endParaRPr lang="en-US"/>
        </a:p>
      </dgm:t>
    </dgm:pt>
    <dgm:pt modelId="{CFC0E97F-A6B1-462C-8C71-6ADC70B5F917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ছাঁকন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AB72602-150F-49BF-840B-3A67CC0C6362}" type="parTrans" cxnId="{BF373986-763E-468E-80FD-012E27DAAC43}">
      <dgm:prSet/>
      <dgm:spPr/>
      <dgm:t>
        <a:bodyPr/>
        <a:lstStyle/>
        <a:p>
          <a:endParaRPr lang="en-US"/>
        </a:p>
      </dgm:t>
    </dgm:pt>
    <dgm:pt modelId="{ED2667AD-1F63-4C78-869C-CE9D724911A3}" type="sibTrans" cxnId="{BF373986-763E-468E-80FD-012E27DAAC43}">
      <dgm:prSet/>
      <dgm:spPr/>
      <dgm:t>
        <a:bodyPr/>
        <a:lstStyle/>
        <a:p>
          <a:endParaRPr lang="en-US"/>
        </a:p>
      </dgm:t>
    </dgm:pt>
    <dgm:pt modelId="{E94086E6-865B-4D60-B3F6-C5BE6A774779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ফুটানো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95FF54B-78D1-4C06-8270-68DB22C31C54}" type="parTrans" cxnId="{57C1251D-B705-4F68-A11F-18802A578CC9}">
      <dgm:prSet/>
      <dgm:spPr/>
      <dgm:t>
        <a:bodyPr/>
        <a:lstStyle/>
        <a:p>
          <a:endParaRPr lang="en-US"/>
        </a:p>
      </dgm:t>
    </dgm:pt>
    <dgm:pt modelId="{923025E2-45F1-4F86-9CE0-0CB5A932C4F1}" type="sibTrans" cxnId="{57C1251D-B705-4F68-A11F-18802A578CC9}">
      <dgm:prSet/>
      <dgm:spPr/>
      <dgm:t>
        <a:bodyPr/>
        <a:lstStyle/>
        <a:p>
          <a:endParaRPr lang="en-US"/>
        </a:p>
      </dgm:t>
    </dgm:pt>
    <dgm:pt modelId="{14CA60C0-E7D3-4FDF-8A62-681D1AEEB0B3}" type="pres">
      <dgm:prSet presAssocID="{C8549925-5172-44CD-8872-68C4D48785F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FF8B1A-FB4F-4FFF-95F9-528A2B324D5E}" type="pres">
      <dgm:prSet presAssocID="{D8FA6D74-8A07-4416-BC7B-65566AABAF8A}" presName="centerShape" presStyleLbl="node0" presStyleIdx="0" presStyleCnt="1" custScaleX="156102" custScaleY="122205"/>
      <dgm:spPr/>
      <dgm:t>
        <a:bodyPr/>
        <a:lstStyle/>
        <a:p>
          <a:endParaRPr lang="en-US"/>
        </a:p>
      </dgm:t>
    </dgm:pt>
    <dgm:pt modelId="{3A3F3910-2A53-42C6-9124-4E7DA8FE69C7}" type="pres">
      <dgm:prSet presAssocID="{CAE023C5-5FE4-4012-B595-9C80A87ACD66}" presName="parTrans" presStyleLbl="sibTrans2D1" presStyleIdx="0" presStyleCnt="4"/>
      <dgm:spPr/>
      <dgm:t>
        <a:bodyPr/>
        <a:lstStyle/>
        <a:p>
          <a:endParaRPr lang="en-US"/>
        </a:p>
      </dgm:t>
    </dgm:pt>
    <dgm:pt modelId="{0828B6BB-3E16-49B3-A25B-4981B14CB6AE}" type="pres">
      <dgm:prSet presAssocID="{CAE023C5-5FE4-4012-B595-9C80A87ACD66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98902D1E-EE62-4866-AF45-DEB481096BB2}" type="pres">
      <dgm:prSet presAssocID="{1A207C79-5814-464E-8C8B-46F764A0171F}" presName="node" presStyleLbl="node1" presStyleIdx="0" presStyleCnt="4" custScaleX="125828" custRadScaleRad="1006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DEC847-9BD6-4B57-AAAE-5718799C6919}" type="pres">
      <dgm:prSet presAssocID="{D3A1C9D0-6FBE-4492-BD20-73820B159510}" presName="parTrans" presStyleLbl="sibTrans2D1" presStyleIdx="1" presStyleCnt="4"/>
      <dgm:spPr/>
      <dgm:t>
        <a:bodyPr/>
        <a:lstStyle/>
        <a:p>
          <a:endParaRPr lang="en-US"/>
        </a:p>
      </dgm:t>
    </dgm:pt>
    <dgm:pt modelId="{0A8DE851-8E1E-461B-9C2C-56F229D8CDF9}" type="pres">
      <dgm:prSet presAssocID="{D3A1C9D0-6FBE-4492-BD20-73820B159510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FB31FA1C-AFFB-48BB-B118-74625BD90F4A}" type="pres">
      <dgm:prSet presAssocID="{862B1F21-6CEC-4142-BAFB-B60EE688921C}" presName="node" presStyleLbl="node1" presStyleIdx="1" presStyleCnt="4" custRadScaleRad="146330" custRadScaleInc="11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07A2A1-9E61-4192-88D6-63A058AF13BC}" type="pres">
      <dgm:prSet presAssocID="{6AB72602-150F-49BF-840B-3A67CC0C6362}" presName="parTrans" presStyleLbl="sibTrans2D1" presStyleIdx="2" presStyleCnt="4"/>
      <dgm:spPr/>
      <dgm:t>
        <a:bodyPr/>
        <a:lstStyle/>
        <a:p>
          <a:endParaRPr lang="en-US"/>
        </a:p>
      </dgm:t>
    </dgm:pt>
    <dgm:pt modelId="{68721D99-4A69-48E3-9969-C8A4BBF1BF1D}" type="pres">
      <dgm:prSet presAssocID="{6AB72602-150F-49BF-840B-3A67CC0C6362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01915118-C347-46E4-8634-57C47206AFE6}" type="pres">
      <dgm:prSet presAssocID="{CFC0E97F-A6B1-462C-8C71-6ADC70B5F917}" presName="node" presStyleLbl="node1" presStyleIdx="2" presStyleCnt="4" custScaleX="1352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7922A1-5324-4F44-B35B-B9627012BAB7}" type="pres">
      <dgm:prSet presAssocID="{195FF54B-78D1-4C06-8270-68DB22C31C54}" presName="parTrans" presStyleLbl="sibTrans2D1" presStyleIdx="3" presStyleCnt="4"/>
      <dgm:spPr/>
      <dgm:t>
        <a:bodyPr/>
        <a:lstStyle/>
        <a:p>
          <a:endParaRPr lang="en-US"/>
        </a:p>
      </dgm:t>
    </dgm:pt>
    <dgm:pt modelId="{C3AAC5FB-288F-48C2-9A6A-3F6312DC01F8}" type="pres">
      <dgm:prSet presAssocID="{195FF54B-78D1-4C06-8270-68DB22C31C54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88B9270B-3FF4-44F6-AFFC-B914C23A501E}" type="pres">
      <dgm:prSet presAssocID="{E94086E6-865B-4D60-B3F6-C5BE6A774779}" presName="node" presStyleLbl="node1" presStyleIdx="3" presStyleCnt="4" custRadScaleRad="137360" custRadScaleInc="-31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373986-763E-468E-80FD-012E27DAAC43}" srcId="{D8FA6D74-8A07-4416-BC7B-65566AABAF8A}" destId="{CFC0E97F-A6B1-462C-8C71-6ADC70B5F917}" srcOrd="2" destOrd="0" parTransId="{6AB72602-150F-49BF-840B-3A67CC0C6362}" sibTransId="{ED2667AD-1F63-4C78-869C-CE9D724911A3}"/>
    <dgm:cxn modelId="{1A3975DD-FEF4-45EB-B1DC-2DB3924FDCA0}" type="presOf" srcId="{6AB72602-150F-49BF-840B-3A67CC0C6362}" destId="{EE07A2A1-9E61-4192-88D6-63A058AF13BC}" srcOrd="0" destOrd="0" presId="urn:microsoft.com/office/officeart/2005/8/layout/radial5"/>
    <dgm:cxn modelId="{2F15CB40-A516-4403-9D1C-F07351386D40}" type="presOf" srcId="{D3A1C9D0-6FBE-4492-BD20-73820B159510}" destId="{0A8DE851-8E1E-461B-9C2C-56F229D8CDF9}" srcOrd="1" destOrd="0" presId="urn:microsoft.com/office/officeart/2005/8/layout/radial5"/>
    <dgm:cxn modelId="{D3899095-F881-44B3-B745-64FB9056B67B}" srcId="{D8FA6D74-8A07-4416-BC7B-65566AABAF8A}" destId="{1A207C79-5814-464E-8C8B-46F764A0171F}" srcOrd="0" destOrd="0" parTransId="{CAE023C5-5FE4-4012-B595-9C80A87ACD66}" sibTransId="{F645055D-6F3C-43ED-B10C-841902F4D8B1}"/>
    <dgm:cxn modelId="{DA353FA4-B2EC-43F0-8B1B-A522B0639106}" type="presOf" srcId="{195FF54B-78D1-4C06-8270-68DB22C31C54}" destId="{6D7922A1-5324-4F44-B35B-B9627012BAB7}" srcOrd="0" destOrd="0" presId="urn:microsoft.com/office/officeart/2005/8/layout/radial5"/>
    <dgm:cxn modelId="{3F8A6784-C3C3-41D8-BE76-4DDAA3F754A4}" type="presOf" srcId="{D8FA6D74-8A07-4416-BC7B-65566AABAF8A}" destId="{8EFF8B1A-FB4F-4FFF-95F9-528A2B324D5E}" srcOrd="0" destOrd="0" presId="urn:microsoft.com/office/officeart/2005/8/layout/radial5"/>
    <dgm:cxn modelId="{0F3F0775-A7AC-4DF0-9FE8-98D39D2CB013}" srcId="{D8FA6D74-8A07-4416-BC7B-65566AABAF8A}" destId="{862B1F21-6CEC-4142-BAFB-B60EE688921C}" srcOrd="1" destOrd="0" parTransId="{D3A1C9D0-6FBE-4492-BD20-73820B159510}" sibTransId="{EC1C0700-165F-4AD0-9572-914902C18F35}"/>
    <dgm:cxn modelId="{8298BD0E-7AA0-40A7-9E2F-C603CE22DDD1}" srcId="{C8549925-5172-44CD-8872-68C4D48785FE}" destId="{D8FA6D74-8A07-4416-BC7B-65566AABAF8A}" srcOrd="0" destOrd="0" parTransId="{FFD80A37-A77E-45D9-B5DE-9A6E31FE1D5E}" sibTransId="{18966F2F-BB0E-4722-A9AE-E9BFD6F68844}"/>
    <dgm:cxn modelId="{07461D74-DA66-42A4-AEAD-FAF46EF9BB65}" type="presOf" srcId="{D3A1C9D0-6FBE-4492-BD20-73820B159510}" destId="{7DDEC847-9BD6-4B57-AAAE-5718799C6919}" srcOrd="0" destOrd="0" presId="urn:microsoft.com/office/officeart/2005/8/layout/radial5"/>
    <dgm:cxn modelId="{77F4CE71-9389-42FC-A16A-244F87E45213}" type="presOf" srcId="{E94086E6-865B-4D60-B3F6-C5BE6A774779}" destId="{88B9270B-3FF4-44F6-AFFC-B914C23A501E}" srcOrd="0" destOrd="0" presId="urn:microsoft.com/office/officeart/2005/8/layout/radial5"/>
    <dgm:cxn modelId="{C0F0937B-6004-4C14-A26B-81DC799C0380}" type="presOf" srcId="{6AB72602-150F-49BF-840B-3A67CC0C6362}" destId="{68721D99-4A69-48E3-9969-C8A4BBF1BF1D}" srcOrd="1" destOrd="0" presId="urn:microsoft.com/office/officeart/2005/8/layout/radial5"/>
    <dgm:cxn modelId="{7E33F51F-5A46-4F98-9DD2-E2E16724EA99}" type="presOf" srcId="{1A207C79-5814-464E-8C8B-46F764A0171F}" destId="{98902D1E-EE62-4866-AF45-DEB481096BB2}" srcOrd="0" destOrd="0" presId="urn:microsoft.com/office/officeart/2005/8/layout/radial5"/>
    <dgm:cxn modelId="{7C8B7D9B-3533-4498-A440-0DB5B6624DC5}" type="presOf" srcId="{CFC0E97F-A6B1-462C-8C71-6ADC70B5F917}" destId="{01915118-C347-46E4-8634-57C47206AFE6}" srcOrd="0" destOrd="0" presId="urn:microsoft.com/office/officeart/2005/8/layout/radial5"/>
    <dgm:cxn modelId="{57C1251D-B705-4F68-A11F-18802A578CC9}" srcId="{D8FA6D74-8A07-4416-BC7B-65566AABAF8A}" destId="{E94086E6-865B-4D60-B3F6-C5BE6A774779}" srcOrd="3" destOrd="0" parTransId="{195FF54B-78D1-4C06-8270-68DB22C31C54}" sibTransId="{923025E2-45F1-4F86-9CE0-0CB5A932C4F1}"/>
    <dgm:cxn modelId="{5BC8CFA0-1B34-4A26-B23F-CC7F6BAAAF1A}" type="presOf" srcId="{CAE023C5-5FE4-4012-B595-9C80A87ACD66}" destId="{0828B6BB-3E16-49B3-A25B-4981B14CB6AE}" srcOrd="1" destOrd="0" presId="urn:microsoft.com/office/officeart/2005/8/layout/radial5"/>
    <dgm:cxn modelId="{09EC1035-4137-4DCC-BDD7-5F8BA6773E24}" type="presOf" srcId="{195FF54B-78D1-4C06-8270-68DB22C31C54}" destId="{C3AAC5FB-288F-48C2-9A6A-3F6312DC01F8}" srcOrd="1" destOrd="0" presId="urn:microsoft.com/office/officeart/2005/8/layout/radial5"/>
    <dgm:cxn modelId="{52DAFBE9-5D1F-4441-909C-E8F931CEA307}" type="presOf" srcId="{CAE023C5-5FE4-4012-B595-9C80A87ACD66}" destId="{3A3F3910-2A53-42C6-9124-4E7DA8FE69C7}" srcOrd="0" destOrd="0" presId="urn:microsoft.com/office/officeart/2005/8/layout/radial5"/>
    <dgm:cxn modelId="{37536B8E-EA44-4A8A-BF0A-BE1A4F1A9690}" type="presOf" srcId="{862B1F21-6CEC-4142-BAFB-B60EE688921C}" destId="{FB31FA1C-AFFB-48BB-B118-74625BD90F4A}" srcOrd="0" destOrd="0" presId="urn:microsoft.com/office/officeart/2005/8/layout/radial5"/>
    <dgm:cxn modelId="{B4FB4F9E-A2D4-497C-AE00-E148CD99FD92}" type="presOf" srcId="{C8549925-5172-44CD-8872-68C4D48785FE}" destId="{14CA60C0-E7D3-4FDF-8A62-681D1AEEB0B3}" srcOrd="0" destOrd="0" presId="urn:microsoft.com/office/officeart/2005/8/layout/radial5"/>
    <dgm:cxn modelId="{E65FA002-9D2C-4793-AD91-EE1AE1CB7019}" type="presParOf" srcId="{14CA60C0-E7D3-4FDF-8A62-681D1AEEB0B3}" destId="{8EFF8B1A-FB4F-4FFF-95F9-528A2B324D5E}" srcOrd="0" destOrd="0" presId="urn:microsoft.com/office/officeart/2005/8/layout/radial5"/>
    <dgm:cxn modelId="{16B42C0C-220E-4497-9125-638B00A12823}" type="presParOf" srcId="{14CA60C0-E7D3-4FDF-8A62-681D1AEEB0B3}" destId="{3A3F3910-2A53-42C6-9124-4E7DA8FE69C7}" srcOrd="1" destOrd="0" presId="urn:microsoft.com/office/officeart/2005/8/layout/radial5"/>
    <dgm:cxn modelId="{D8C3E80B-06E0-4C44-87A8-FDD74AA30EB9}" type="presParOf" srcId="{3A3F3910-2A53-42C6-9124-4E7DA8FE69C7}" destId="{0828B6BB-3E16-49B3-A25B-4981B14CB6AE}" srcOrd="0" destOrd="0" presId="urn:microsoft.com/office/officeart/2005/8/layout/radial5"/>
    <dgm:cxn modelId="{A726A1CA-09A4-4E85-A039-BDC899E6F472}" type="presParOf" srcId="{14CA60C0-E7D3-4FDF-8A62-681D1AEEB0B3}" destId="{98902D1E-EE62-4866-AF45-DEB481096BB2}" srcOrd="2" destOrd="0" presId="urn:microsoft.com/office/officeart/2005/8/layout/radial5"/>
    <dgm:cxn modelId="{6041168F-85A5-4789-8100-A924612FBACC}" type="presParOf" srcId="{14CA60C0-E7D3-4FDF-8A62-681D1AEEB0B3}" destId="{7DDEC847-9BD6-4B57-AAAE-5718799C6919}" srcOrd="3" destOrd="0" presId="urn:microsoft.com/office/officeart/2005/8/layout/radial5"/>
    <dgm:cxn modelId="{6E475815-F34B-4C9F-BCEE-1303315FE692}" type="presParOf" srcId="{7DDEC847-9BD6-4B57-AAAE-5718799C6919}" destId="{0A8DE851-8E1E-461B-9C2C-56F229D8CDF9}" srcOrd="0" destOrd="0" presId="urn:microsoft.com/office/officeart/2005/8/layout/radial5"/>
    <dgm:cxn modelId="{09983DC9-4557-45A3-A585-76987D1E2F45}" type="presParOf" srcId="{14CA60C0-E7D3-4FDF-8A62-681D1AEEB0B3}" destId="{FB31FA1C-AFFB-48BB-B118-74625BD90F4A}" srcOrd="4" destOrd="0" presId="urn:microsoft.com/office/officeart/2005/8/layout/radial5"/>
    <dgm:cxn modelId="{D1307958-999D-43C2-B8D2-6381DA481F49}" type="presParOf" srcId="{14CA60C0-E7D3-4FDF-8A62-681D1AEEB0B3}" destId="{EE07A2A1-9E61-4192-88D6-63A058AF13BC}" srcOrd="5" destOrd="0" presId="urn:microsoft.com/office/officeart/2005/8/layout/radial5"/>
    <dgm:cxn modelId="{EF585DE7-90D7-4F4E-9F0D-BCEF5450A88A}" type="presParOf" srcId="{EE07A2A1-9E61-4192-88D6-63A058AF13BC}" destId="{68721D99-4A69-48E3-9969-C8A4BBF1BF1D}" srcOrd="0" destOrd="0" presId="urn:microsoft.com/office/officeart/2005/8/layout/radial5"/>
    <dgm:cxn modelId="{EAE7EE41-2A7B-4B3D-803A-2A777FC3D578}" type="presParOf" srcId="{14CA60C0-E7D3-4FDF-8A62-681D1AEEB0B3}" destId="{01915118-C347-46E4-8634-57C47206AFE6}" srcOrd="6" destOrd="0" presId="urn:microsoft.com/office/officeart/2005/8/layout/radial5"/>
    <dgm:cxn modelId="{33E4D513-0EB9-42D2-8137-0CC365BFAC0D}" type="presParOf" srcId="{14CA60C0-E7D3-4FDF-8A62-681D1AEEB0B3}" destId="{6D7922A1-5324-4F44-B35B-B9627012BAB7}" srcOrd="7" destOrd="0" presId="urn:microsoft.com/office/officeart/2005/8/layout/radial5"/>
    <dgm:cxn modelId="{80E43B36-E422-43BE-A9DF-760E7F6743A1}" type="presParOf" srcId="{6D7922A1-5324-4F44-B35B-B9627012BAB7}" destId="{C3AAC5FB-288F-48C2-9A6A-3F6312DC01F8}" srcOrd="0" destOrd="0" presId="urn:microsoft.com/office/officeart/2005/8/layout/radial5"/>
    <dgm:cxn modelId="{DE8B5042-CE83-4301-A88C-7B3C9390CE8A}" type="presParOf" srcId="{14CA60C0-E7D3-4FDF-8A62-681D1AEEB0B3}" destId="{88B9270B-3FF4-44F6-AFFC-B914C23A501E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0FF05C-2792-45C4-B572-42ACE511BDAD}">
      <dsp:nvSpPr>
        <dsp:cNvPr id="0" name=""/>
        <dsp:cNvSpPr/>
      </dsp:nvSpPr>
      <dsp:spPr>
        <a:xfrm>
          <a:off x="3048467" y="73858"/>
          <a:ext cx="4643701" cy="1465824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0" tIns="304800" rIns="304800" bIns="304800" numCol="1" spcCol="1270" anchor="ctr" anchorCtr="0">
          <a:noAutofit/>
        </a:bodyPr>
        <a:lstStyle/>
        <a:p>
          <a:pPr lvl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পানির </a:t>
          </a:r>
          <a:r>
            <a:rPr lang="en-US" sz="8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খরতা</a:t>
          </a:r>
          <a:endParaRPr lang="en-US" sz="8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91400" y="116791"/>
        <a:ext cx="4557835" cy="1379958"/>
      </dsp:txXfrm>
    </dsp:sp>
    <dsp:sp modelId="{E570019C-8BDC-47BC-AD1A-17131680E3DD}">
      <dsp:nvSpPr>
        <dsp:cNvPr id="0" name=""/>
        <dsp:cNvSpPr/>
      </dsp:nvSpPr>
      <dsp:spPr>
        <a:xfrm rot="3574225">
          <a:off x="5816282" y="2612180"/>
          <a:ext cx="1530387" cy="513038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5970193" y="2714788"/>
        <a:ext cx="1222565" cy="307822"/>
      </dsp:txXfrm>
    </dsp:sp>
    <dsp:sp modelId="{6647F86C-34FB-496A-A6EF-CB918F21E7B1}">
      <dsp:nvSpPr>
        <dsp:cNvPr id="0" name=""/>
        <dsp:cNvSpPr/>
      </dsp:nvSpPr>
      <dsp:spPr>
        <a:xfrm>
          <a:off x="6326810" y="4197717"/>
          <a:ext cx="2931648" cy="14658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4533601"/>
                <a:satOff val="2618"/>
                <a:lumOff val="-4804"/>
                <a:alphaOff val="0"/>
                <a:shade val="45000"/>
                <a:satMod val="155000"/>
              </a:schemeClr>
            </a:gs>
            <a:gs pos="60000">
              <a:schemeClr val="accent2">
                <a:hueOff val="-4533601"/>
                <a:satOff val="2618"/>
                <a:lumOff val="-4804"/>
                <a:alphaOff val="0"/>
                <a:shade val="95000"/>
                <a:satMod val="150000"/>
              </a:schemeClr>
            </a:gs>
            <a:gs pos="100000">
              <a:schemeClr val="accent2">
                <a:hueOff val="-4533601"/>
                <a:satOff val="2618"/>
                <a:lumOff val="-4804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0" tIns="304800" rIns="304800" bIns="304800" numCol="1" spcCol="1270" anchor="ctr" anchorCtr="0">
          <a:noAutofit/>
        </a:bodyPr>
        <a:lstStyle/>
        <a:p>
          <a:pPr lvl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অস্থায়ী</a:t>
          </a:r>
          <a:endParaRPr lang="en-US" sz="8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369743" y="4240650"/>
        <a:ext cx="2845782" cy="1379958"/>
      </dsp:txXfrm>
    </dsp:sp>
    <dsp:sp modelId="{3A2D45F2-00FD-4812-A3AE-9945234ED885}">
      <dsp:nvSpPr>
        <dsp:cNvPr id="0" name=""/>
        <dsp:cNvSpPr/>
      </dsp:nvSpPr>
      <dsp:spPr>
        <a:xfrm rot="10800000">
          <a:off x="4605124" y="4674109"/>
          <a:ext cx="1530387" cy="513038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4533601"/>
                <a:satOff val="2618"/>
                <a:lumOff val="-4804"/>
                <a:alphaOff val="0"/>
                <a:shade val="45000"/>
                <a:satMod val="155000"/>
              </a:schemeClr>
            </a:gs>
            <a:gs pos="60000">
              <a:schemeClr val="accent2">
                <a:hueOff val="-4533601"/>
                <a:satOff val="2618"/>
                <a:lumOff val="-4804"/>
                <a:alphaOff val="0"/>
                <a:shade val="95000"/>
                <a:satMod val="150000"/>
              </a:schemeClr>
            </a:gs>
            <a:gs pos="100000">
              <a:schemeClr val="accent2">
                <a:hueOff val="-4533601"/>
                <a:satOff val="2618"/>
                <a:lumOff val="-4804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 rot="10800000">
        <a:off x="4759035" y="4776717"/>
        <a:ext cx="1222565" cy="307822"/>
      </dsp:txXfrm>
    </dsp:sp>
    <dsp:sp modelId="{CEE3F3F4-D65C-404F-AF59-D9A68D2F3189}">
      <dsp:nvSpPr>
        <dsp:cNvPr id="0" name=""/>
        <dsp:cNvSpPr/>
      </dsp:nvSpPr>
      <dsp:spPr>
        <a:xfrm>
          <a:off x="1482177" y="4197717"/>
          <a:ext cx="2931648" cy="14658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9067202"/>
                <a:satOff val="5236"/>
                <a:lumOff val="-9607"/>
                <a:alphaOff val="0"/>
                <a:shade val="45000"/>
                <a:satMod val="155000"/>
              </a:schemeClr>
            </a:gs>
            <a:gs pos="60000">
              <a:schemeClr val="accent2">
                <a:hueOff val="-9067202"/>
                <a:satOff val="5236"/>
                <a:lumOff val="-9607"/>
                <a:alphaOff val="0"/>
                <a:shade val="95000"/>
                <a:satMod val="150000"/>
              </a:schemeClr>
            </a:gs>
            <a:gs pos="100000">
              <a:schemeClr val="accent2">
                <a:hueOff val="-9067202"/>
                <a:satOff val="5236"/>
                <a:lumOff val="-9607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0" tIns="304800" rIns="304800" bIns="304800" numCol="1" spcCol="1270" anchor="ctr" anchorCtr="0">
          <a:noAutofit/>
        </a:bodyPr>
        <a:lstStyle/>
        <a:p>
          <a:pPr lvl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স্থায়ী</a:t>
          </a:r>
          <a:endParaRPr lang="en-US" sz="8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25110" y="4240650"/>
        <a:ext cx="2845782" cy="1379958"/>
      </dsp:txXfrm>
    </dsp:sp>
    <dsp:sp modelId="{07137A62-8FCD-4BCB-B6A7-1B189DE9B919}">
      <dsp:nvSpPr>
        <dsp:cNvPr id="0" name=""/>
        <dsp:cNvSpPr/>
      </dsp:nvSpPr>
      <dsp:spPr>
        <a:xfrm rot="18025775">
          <a:off x="3393965" y="2612180"/>
          <a:ext cx="1530387" cy="513038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9067202"/>
                <a:satOff val="5236"/>
                <a:lumOff val="-9607"/>
                <a:alphaOff val="0"/>
                <a:shade val="45000"/>
                <a:satMod val="155000"/>
              </a:schemeClr>
            </a:gs>
            <a:gs pos="60000">
              <a:schemeClr val="accent2">
                <a:hueOff val="-9067202"/>
                <a:satOff val="5236"/>
                <a:lumOff val="-9607"/>
                <a:alphaOff val="0"/>
                <a:shade val="95000"/>
                <a:satMod val="150000"/>
              </a:schemeClr>
            </a:gs>
            <a:gs pos="100000">
              <a:schemeClr val="accent2">
                <a:hueOff val="-9067202"/>
                <a:satOff val="5236"/>
                <a:lumOff val="-9607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3547876" y="2714788"/>
        <a:ext cx="1222565" cy="3078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FF8B1A-FB4F-4FFF-95F9-528A2B324D5E}">
      <dsp:nvSpPr>
        <dsp:cNvPr id="0" name=""/>
        <dsp:cNvSpPr/>
      </dsp:nvSpPr>
      <dsp:spPr>
        <a:xfrm>
          <a:off x="3960861" y="2449380"/>
          <a:ext cx="2961430" cy="23183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r>
            <a:rPr lang="en-US" sz="4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বিশুদ্ধকরণ</a:t>
          </a:r>
          <a:r>
            <a:rPr lang="en-US" sz="4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94552" y="2788897"/>
        <a:ext cx="2094048" cy="1639332"/>
      </dsp:txXfrm>
    </dsp:sp>
    <dsp:sp modelId="{3A3F3910-2A53-42C6-9124-4E7DA8FE69C7}">
      <dsp:nvSpPr>
        <dsp:cNvPr id="0" name=""/>
        <dsp:cNvSpPr/>
      </dsp:nvSpPr>
      <dsp:spPr>
        <a:xfrm rot="16200000">
          <a:off x="5295225" y="1859021"/>
          <a:ext cx="292702" cy="6450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5339131" y="2031931"/>
        <a:ext cx="204891" cy="387010"/>
      </dsp:txXfrm>
    </dsp:sp>
    <dsp:sp modelId="{98902D1E-EE62-4866-AF45-DEB481096BB2}">
      <dsp:nvSpPr>
        <dsp:cNvPr id="0" name=""/>
        <dsp:cNvSpPr/>
      </dsp:nvSpPr>
      <dsp:spPr>
        <a:xfrm>
          <a:off x="4248027" y="0"/>
          <a:ext cx="2387098" cy="189711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ক্লোরিনেশন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97609" y="277826"/>
        <a:ext cx="1687934" cy="1341460"/>
      </dsp:txXfrm>
    </dsp:sp>
    <dsp:sp modelId="{7DDEC847-9BD6-4B57-AAAE-5718799C6919}">
      <dsp:nvSpPr>
        <dsp:cNvPr id="0" name=""/>
        <dsp:cNvSpPr/>
      </dsp:nvSpPr>
      <dsp:spPr>
        <a:xfrm rot="31725">
          <a:off x="7243182" y="3306249"/>
          <a:ext cx="773374" cy="6450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3022401"/>
                <a:satOff val="1745"/>
                <a:lumOff val="-3202"/>
                <a:alphaOff val="0"/>
                <a:shade val="45000"/>
                <a:satMod val="155000"/>
              </a:schemeClr>
            </a:gs>
            <a:gs pos="60000">
              <a:schemeClr val="accent2">
                <a:hueOff val="-3022401"/>
                <a:satOff val="1745"/>
                <a:lumOff val="-3202"/>
                <a:alphaOff val="0"/>
                <a:shade val="95000"/>
                <a:satMod val="150000"/>
              </a:schemeClr>
            </a:gs>
            <a:gs pos="100000">
              <a:schemeClr val="accent2">
                <a:hueOff val="-3022401"/>
                <a:satOff val="1745"/>
                <a:lumOff val="-3202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7243186" y="3434360"/>
        <a:ext cx="579869" cy="387010"/>
      </dsp:txXfrm>
    </dsp:sp>
    <dsp:sp modelId="{FB31FA1C-AFFB-48BB-B118-74625BD90F4A}">
      <dsp:nvSpPr>
        <dsp:cNvPr id="0" name=""/>
        <dsp:cNvSpPr/>
      </dsp:nvSpPr>
      <dsp:spPr>
        <a:xfrm>
          <a:off x="8381283" y="2695891"/>
          <a:ext cx="1897112" cy="1897112"/>
        </a:xfrm>
        <a:prstGeom prst="ellipse">
          <a:avLst/>
        </a:prstGeom>
        <a:gradFill rotWithShape="0">
          <a:gsLst>
            <a:gs pos="0">
              <a:schemeClr val="accent2">
                <a:hueOff val="-3022401"/>
                <a:satOff val="1745"/>
                <a:lumOff val="-3202"/>
                <a:alphaOff val="0"/>
                <a:shade val="45000"/>
                <a:satMod val="155000"/>
              </a:schemeClr>
            </a:gs>
            <a:gs pos="60000">
              <a:schemeClr val="accent2">
                <a:hueOff val="-3022401"/>
                <a:satOff val="1745"/>
                <a:lumOff val="-3202"/>
                <a:alphaOff val="0"/>
                <a:shade val="95000"/>
                <a:satMod val="150000"/>
              </a:schemeClr>
            </a:gs>
            <a:gs pos="100000">
              <a:schemeClr val="accent2">
                <a:hueOff val="-3022401"/>
                <a:satOff val="1745"/>
                <a:lumOff val="-3202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থিতানো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659109" y="2973717"/>
        <a:ext cx="1341460" cy="1341460"/>
      </dsp:txXfrm>
    </dsp:sp>
    <dsp:sp modelId="{EE07A2A1-9E61-4192-88D6-63A058AF13BC}">
      <dsp:nvSpPr>
        <dsp:cNvPr id="0" name=""/>
        <dsp:cNvSpPr/>
      </dsp:nvSpPr>
      <dsp:spPr>
        <a:xfrm rot="5400000">
          <a:off x="5295943" y="4711775"/>
          <a:ext cx="291267" cy="6450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6044802"/>
                <a:satOff val="3491"/>
                <a:lumOff val="-6405"/>
                <a:alphaOff val="0"/>
                <a:shade val="45000"/>
                <a:satMod val="155000"/>
              </a:schemeClr>
            </a:gs>
            <a:gs pos="60000">
              <a:schemeClr val="accent2">
                <a:hueOff val="-6044802"/>
                <a:satOff val="3491"/>
                <a:lumOff val="-6405"/>
                <a:alphaOff val="0"/>
                <a:shade val="95000"/>
                <a:satMod val="150000"/>
              </a:schemeClr>
            </a:gs>
            <a:gs pos="100000">
              <a:schemeClr val="accent2">
                <a:hueOff val="-6044802"/>
                <a:satOff val="3491"/>
                <a:lumOff val="-6405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5339633" y="4797089"/>
        <a:ext cx="203887" cy="387010"/>
      </dsp:txXfrm>
    </dsp:sp>
    <dsp:sp modelId="{01915118-C347-46E4-8634-57C47206AFE6}">
      <dsp:nvSpPr>
        <dsp:cNvPr id="0" name=""/>
        <dsp:cNvSpPr/>
      </dsp:nvSpPr>
      <dsp:spPr>
        <a:xfrm>
          <a:off x="4158284" y="5317308"/>
          <a:ext cx="2566584" cy="1897112"/>
        </a:xfrm>
        <a:prstGeom prst="ellipse">
          <a:avLst/>
        </a:prstGeom>
        <a:gradFill rotWithShape="0">
          <a:gsLst>
            <a:gs pos="0">
              <a:schemeClr val="accent2">
                <a:hueOff val="-6044802"/>
                <a:satOff val="3491"/>
                <a:lumOff val="-6405"/>
                <a:alphaOff val="0"/>
                <a:shade val="45000"/>
                <a:satMod val="155000"/>
              </a:schemeClr>
            </a:gs>
            <a:gs pos="60000">
              <a:schemeClr val="accent2">
                <a:hueOff val="-6044802"/>
                <a:satOff val="3491"/>
                <a:lumOff val="-6405"/>
                <a:alphaOff val="0"/>
                <a:shade val="95000"/>
                <a:satMod val="150000"/>
              </a:schemeClr>
            </a:gs>
            <a:gs pos="100000">
              <a:schemeClr val="accent2">
                <a:hueOff val="-6044802"/>
                <a:satOff val="3491"/>
                <a:lumOff val="-6405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ছাঁকন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34152" y="5595134"/>
        <a:ext cx="1814848" cy="1341460"/>
      </dsp:txXfrm>
    </dsp:sp>
    <dsp:sp modelId="{6D7922A1-5324-4F44-B35B-B9627012BAB7}">
      <dsp:nvSpPr>
        <dsp:cNvPr id="0" name=""/>
        <dsp:cNvSpPr/>
      </dsp:nvSpPr>
      <dsp:spPr>
        <a:xfrm rot="10715490">
          <a:off x="3045960" y="3337001"/>
          <a:ext cx="647172" cy="6450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9067202"/>
                <a:satOff val="5236"/>
                <a:lumOff val="-9607"/>
                <a:alphaOff val="0"/>
                <a:shade val="45000"/>
                <a:satMod val="155000"/>
              </a:schemeClr>
            </a:gs>
            <a:gs pos="60000">
              <a:schemeClr val="accent2">
                <a:hueOff val="-9067202"/>
                <a:satOff val="5236"/>
                <a:lumOff val="-9607"/>
                <a:alphaOff val="0"/>
                <a:shade val="95000"/>
                <a:satMod val="150000"/>
              </a:schemeClr>
            </a:gs>
            <a:gs pos="100000">
              <a:schemeClr val="accent2">
                <a:hueOff val="-9067202"/>
                <a:satOff val="5236"/>
                <a:lumOff val="-9607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 rot="10800000">
        <a:off x="3239436" y="3463627"/>
        <a:ext cx="453667" cy="387010"/>
      </dsp:txXfrm>
    </dsp:sp>
    <dsp:sp modelId="{88B9270B-3FF4-44F6-AFFC-B914C23A501E}">
      <dsp:nvSpPr>
        <dsp:cNvPr id="0" name=""/>
        <dsp:cNvSpPr/>
      </dsp:nvSpPr>
      <dsp:spPr>
        <a:xfrm>
          <a:off x="844054" y="2749728"/>
          <a:ext cx="1897112" cy="1897112"/>
        </a:xfrm>
        <a:prstGeom prst="ellipse">
          <a:avLst/>
        </a:prstGeom>
        <a:gradFill rotWithShape="0">
          <a:gsLst>
            <a:gs pos="0">
              <a:schemeClr val="accent2">
                <a:hueOff val="-9067202"/>
                <a:satOff val="5236"/>
                <a:lumOff val="-9607"/>
                <a:alphaOff val="0"/>
                <a:shade val="45000"/>
                <a:satMod val="155000"/>
              </a:schemeClr>
            </a:gs>
            <a:gs pos="60000">
              <a:schemeClr val="accent2">
                <a:hueOff val="-9067202"/>
                <a:satOff val="5236"/>
                <a:lumOff val="-9607"/>
                <a:alphaOff val="0"/>
                <a:shade val="95000"/>
                <a:satMod val="150000"/>
              </a:schemeClr>
            </a:gs>
            <a:gs pos="100000">
              <a:schemeClr val="accent2">
                <a:hueOff val="-9067202"/>
                <a:satOff val="5236"/>
                <a:lumOff val="-9607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ফুটানো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21880" y="3027554"/>
        <a:ext cx="1341460" cy="13414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48145-0579-4670-93ED-902B90A15D5A}" type="datetimeFigureOut">
              <a:rPr lang="en-SG" smtClean="0"/>
              <a:t>11/7/2020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2965F-C36D-459E-87D1-2316C0906CD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36333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2965F-C36D-459E-87D1-2316C0906CD0}" type="slidenum">
              <a:rPr lang="en-SG" smtClean="0"/>
              <a:t>10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95055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541290" y="438460"/>
            <a:ext cx="15151804" cy="8253818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2397"/>
          </a:p>
        </p:txBody>
      </p:sp>
      <p:sp>
        <p:nvSpPr>
          <p:cNvPr id="10" name="Rounded Rectangle 9"/>
          <p:cNvSpPr/>
          <p:nvPr/>
        </p:nvSpPr>
        <p:spPr>
          <a:xfrm>
            <a:off x="743376" y="578281"/>
            <a:ext cx="14751797" cy="4140962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2397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282847" y="2424414"/>
            <a:ext cx="13802757" cy="2435860"/>
          </a:xfrm>
        </p:spPr>
        <p:txBody>
          <a:bodyPr lIns="45720" rIns="45720" bIns="45720"/>
          <a:lstStyle>
            <a:lvl1pPr algn="r">
              <a:defRPr sz="5993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1282847" y="4908258"/>
            <a:ext cx="13802757" cy="1217930"/>
          </a:xfrm>
        </p:spPr>
        <p:txBody>
          <a:bodyPr lIns="182880" tIns="0"/>
          <a:lstStyle>
            <a:lvl1pPr marL="48715" indent="0" algn="r">
              <a:spcBef>
                <a:spcPts val="0"/>
              </a:spcBef>
              <a:buNone/>
              <a:defRPr sz="2664">
                <a:solidFill>
                  <a:schemeClr val="bg2">
                    <a:shade val="25000"/>
                  </a:schemeClr>
                </a:solidFill>
              </a:defRPr>
            </a:lvl1pPr>
            <a:lvl2pPr marL="608925" indent="0" algn="ctr">
              <a:buNone/>
            </a:lvl2pPr>
            <a:lvl3pPr marL="1217847" indent="0" algn="ctr">
              <a:buNone/>
            </a:lvl3pPr>
            <a:lvl4pPr marL="1826770" indent="0" algn="ctr">
              <a:buNone/>
            </a:lvl4pPr>
            <a:lvl5pPr marL="2435695" indent="0" algn="ctr">
              <a:buNone/>
            </a:lvl5pPr>
            <a:lvl6pPr marL="3044619" indent="0" algn="ctr">
              <a:buNone/>
            </a:lvl6pPr>
            <a:lvl7pPr marL="3653543" indent="0" algn="ctr">
              <a:buNone/>
            </a:lvl7pPr>
            <a:lvl8pPr marL="4262467" indent="0" algn="ctr">
              <a:buNone/>
            </a:lvl8pPr>
            <a:lvl9pPr marL="4871389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684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119" y="6637718"/>
            <a:ext cx="14533492" cy="140062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119" y="706401"/>
            <a:ext cx="14533492" cy="5578119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279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72943" y="710469"/>
            <a:ext cx="3518348" cy="7003096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7248" y="710468"/>
            <a:ext cx="10555050" cy="7003099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18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119" y="6637718"/>
            <a:ext cx="14533492" cy="140062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119" y="706401"/>
            <a:ext cx="14533492" cy="5578119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692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541290" y="438460"/>
            <a:ext cx="15151804" cy="8253818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2397"/>
          </a:p>
        </p:txBody>
      </p:sp>
      <p:sp>
        <p:nvSpPr>
          <p:cNvPr id="11" name="Rounded Rectangle 10"/>
          <p:cNvSpPr/>
          <p:nvPr/>
        </p:nvSpPr>
        <p:spPr>
          <a:xfrm>
            <a:off x="743376" y="578286"/>
            <a:ext cx="14751797" cy="578240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2397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717" y="6564643"/>
            <a:ext cx="14533492" cy="901268"/>
          </a:xfrm>
        </p:spPr>
        <p:txBody>
          <a:bodyPr lIns="91440" bIns="0" anchor="b"/>
          <a:lstStyle>
            <a:lvl1pPr algn="l">
              <a:buNone/>
              <a:defRPr sz="4795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717" y="7491500"/>
            <a:ext cx="14533492" cy="560248"/>
          </a:xfrm>
        </p:spPr>
        <p:txBody>
          <a:bodyPr lIns="118872" tIns="0" anchor="t"/>
          <a:lstStyle>
            <a:lvl1pPr marL="0" marR="48715" indent="0" algn="l">
              <a:spcBef>
                <a:spcPts val="0"/>
              </a:spcBef>
              <a:spcAft>
                <a:spcPts val="0"/>
              </a:spcAft>
              <a:buNone/>
              <a:defRPr sz="2397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239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864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864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94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424" y="706399"/>
            <a:ext cx="6982571" cy="5846064"/>
          </a:xfrm>
        </p:spPr>
        <p:txBody>
          <a:bodyPr/>
          <a:lstStyle>
            <a:lvl1pPr>
              <a:defRPr sz="3463"/>
            </a:lvl1pPr>
            <a:lvl2pPr>
              <a:defRPr sz="2931"/>
            </a:lvl2pPr>
            <a:lvl3pPr>
              <a:defRPr sz="2664"/>
            </a:lvl3pPr>
            <a:lvl4pPr>
              <a:defRPr sz="2397"/>
            </a:lvl4pPr>
            <a:lvl5pPr>
              <a:defRPr sz="2397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44895" y="706399"/>
            <a:ext cx="6982571" cy="5846064"/>
          </a:xfrm>
        </p:spPr>
        <p:txBody>
          <a:bodyPr/>
          <a:lstStyle>
            <a:lvl1pPr>
              <a:defRPr sz="3463"/>
            </a:lvl1pPr>
            <a:lvl2pPr>
              <a:defRPr sz="2931"/>
            </a:lvl2pPr>
            <a:lvl3pPr>
              <a:defRPr sz="2664"/>
            </a:lvl3pPr>
            <a:lvl4pPr>
              <a:defRPr sz="2397"/>
            </a:lvl4pPr>
            <a:lvl5pPr>
              <a:defRPr sz="2397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965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119" y="6637718"/>
            <a:ext cx="14533492" cy="140062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352" y="771779"/>
            <a:ext cx="6982571" cy="1055117"/>
          </a:xfrm>
        </p:spPr>
        <p:txBody>
          <a:bodyPr lIns="146304" anchor="ctr"/>
          <a:lstStyle>
            <a:lvl1pPr marL="0" indent="0" algn="l">
              <a:buNone/>
              <a:defRPr sz="3196" b="1">
                <a:solidFill>
                  <a:schemeClr val="tx1"/>
                </a:solidFill>
              </a:defRPr>
            </a:lvl1pPr>
            <a:lvl2pPr>
              <a:buNone/>
              <a:defRPr sz="2664" b="1"/>
            </a:lvl2pPr>
            <a:lvl3pPr>
              <a:buNone/>
              <a:defRPr sz="2397" b="1"/>
            </a:lvl3pPr>
            <a:lvl4pPr>
              <a:buNone/>
              <a:defRPr sz="2131" b="1"/>
            </a:lvl4pPr>
            <a:lvl5pPr>
              <a:buNone/>
              <a:defRPr sz="2131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8261641" y="771779"/>
            <a:ext cx="6982571" cy="1055117"/>
          </a:xfrm>
        </p:spPr>
        <p:txBody>
          <a:bodyPr lIns="137160" anchor="ctr"/>
          <a:lstStyle>
            <a:lvl1pPr marL="0" indent="0" algn="l">
              <a:buNone/>
              <a:defRPr sz="3196" b="1">
                <a:solidFill>
                  <a:schemeClr val="tx1"/>
                </a:solidFill>
              </a:defRPr>
            </a:lvl1pPr>
            <a:lvl2pPr>
              <a:buNone/>
              <a:defRPr sz="2664" b="1"/>
            </a:lvl2pPr>
            <a:lvl3pPr>
              <a:buNone/>
              <a:defRPr sz="2397" b="1"/>
            </a:lvl3pPr>
            <a:lvl4pPr>
              <a:buNone/>
              <a:defRPr sz="2131" b="1"/>
            </a:lvl4pPr>
            <a:lvl5pPr>
              <a:buNone/>
              <a:defRPr sz="2131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078352" y="1928392"/>
            <a:ext cx="6982571" cy="4648433"/>
          </a:xfrm>
        </p:spPr>
        <p:txBody>
          <a:bodyPr anchor="t"/>
          <a:lstStyle>
            <a:lvl1pPr algn="l">
              <a:defRPr sz="3196"/>
            </a:lvl1pPr>
            <a:lvl2pPr algn="l">
              <a:defRPr sz="2664"/>
            </a:lvl2pPr>
            <a:lvl3pPr algn="l">
              <a:defRPr sz="2397"/>
            </a:lvl3pPr>
            <a:lvl4pPr algn="l">
              <a:defRPr sz="2131"/>
            </a:lvl4pPr>
            <a:lvl5pPr algn="l">
              <a:defRPr sz="2131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1641" y="1928392"/>
            <a:ext cx="6982571" cy="4648433"/>
          </a:xfrm>
        </p:spPr>
        <p:txBody>
          <a:bodyPr anchor="t"/>
          <a:lstStyle>
            <a:lvl1pPr algn="l">
              <a:defRPr sz="3196"/>
            </a:lvl1pPr>
            <a:lvl2pPr algn="l">
              <a:defRPr sz="2664"/>
            </a:lvl2pPr>
            <a:lvl3pPr algn="l">
              <a:defRPr sz="2397"/>
            </a:lvl3pPr>
            <a:lvl4pPr algn="l">
              <a:defRPr sz="2131"/>
            </a:lvl4pPr>
            <a:lvl5pPr algn="l">
              <a:defRPr sz="2131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98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053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41290" y="438460"/>
            <a:ext cx="15151804" cy="8253818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2397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3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6150" y="710459"/>
            <a:ext cx="5277527" cy="1217930"/>
          </a:xfrm>
        </p:spPr>
        <p:txBody>
          <a:bodyPr anchor="b"/>
          <a:lstStyle>
            <a:lvl1pPr algn="l">
              <a:buNone/>
              <a:defRPr sz="2931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836262" y="1928392"/>
            <a:ext cx="5277527" cy="5602308"/>
          </a:xfrm>
        </p:spPr>
        <p:txBody>
          <a:bodyPr lIns="91440"/>
          <a:lstStyle>
            <a:lvl1pPr marL="24357" marR="24357" indent="0">
              <a:spcBef>
                <a:spcPts val="0"/>
              </a:spcBef>
              <a:buNone/>
              <a:defRPr sz="1864">
                <a:solidFill>
                  <a:schemeClr val="tx1"/>
                </a:solidFill>
              </a:defRPr>
            </a:lvl1pPr>
            <a:lvl2pPr>
              <a:buNone/>
              <a:defRPr sz="1599">
                <a:solidFill>
                  <a:schemeClr val="tx1"/>
                </a:solidFill>
              </a:defRPr>
            </a:lvl2pPr>
            <a:lvl3pPr>
              <a:buNone/>
              <a:defRPr sz="1332">
                <a:solidFill>
                  <a:schemeClr val="tx1"/>
                </a:solidFill>
              </a:defRPr>
            </a:lvl3pPr>
            <a:lvl4pPr>
              <a:buNone/>
              <a:defRPr sz="1199">
                <a:solidFill>
                  <a:schemeClr val="tx1"/>
                </a:solidFill>
              </a:defRPr>
            </a:lvl4pPr>
            <a:lvl5pPr>
              <a:buNone/>
              <a:defRPr sz="1199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352096" y="1238902"/>
            <a:ext cx="8215450" cy="6292642"/>
          </a:xfrm>
        </p:spPr>
        <p:txBody>
          <a:bodyPr/>
          <a:lstStyle>
            <a:lvl1pPr>
              <a:defRPr sz="3729">
                <a:solidFill>
                  <a:schemeClr val="tx1"/>
                </a:solidFill>
              </a:defRPr>
            </a:lvl1pPr>
            <a:lvl2pPr>
              <a:defRPr sz="3463">
                <a:solidFill>
                  <a:schemeClr val="tx1"/>
                </a:solidFill>
              </a:defRPr>
            </a:lvl2pPr>
            <a:lvl3pPr>
              <a:defRPr sz="3196">
                <a:solidFill>
                  <a:schemeClr val="tx1"/>
                </a:solidFill>
              </a:defRPr>
            </a:lvl3pPr>
            <a:lvl4pPr>
              <a:defRPr sz="2664">
                <a:solidFill>
                  <a:schemeClr val="tx1"/>
                </a:solidFill>
              </a:defRPr>
            </a:lvl4pPr>
            <a:lvl5pPr>
              <a:defRPr sz="2664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735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541290" y="438460"/>
            <a:ext cx="15151804" cy="8253818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2397"/>
          </a:p>
        </p:txBody>
      </p:sp>
      <p:sp>
        <p:nvSpPr>
          <p:cNvPr id="11" name="Round Single Corner Rectangle 10"/>
          <p:cNvSpPr/>
          <p:nvPr/>
        </p:nvSpPr>
        <p:spPr>
          <a:xfrm>
            <a:off x="11366981" y="578280"/>
            <a:ext cx="4128192" cy="5785168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2397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927" y="6675780"/>
            <a:ext cx="14614684" cy="1400620"/>
          </a:xfrm>
        </p:spPr>
        <p:txBody>
          <a:bodyPr anchor="t"/>
          <a:lstStyle>
            <a:lvl1pPr algn="l">
              <a:buNone/>
              <a:defRPr sz="4795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11476926" y="710462"/>
            <a:ext cx="3978442" cy="5609457"/>
          </a:xfrm>
        </p:spPr>
        <p:txBody>
          <a:bodyPr lIns="91440"/>
          <a:lstStyle>
            <a:lvl1pPr marL="60892" indent="0" algn="l">
              <a:spcBef>
                <a:spcPts val="0"/>
              </a:spcBef>
              <a:buNone/>
              <a:defRPr sz="1864">
                <a:solidFill>
                  <a:srgbClr val="FFFFFF"/>
                </a:solidFill>
              </a:defRPr>
            </a:lvl1pPr>
            <a:lvl2pPr>
              <a:defRPr sz="1599">
                <a:solidFill>
                  <a:srgbClr val="FFFFFF"/>
                </a:solidFill>
              </a:defRPr>
            </a:lvl2pPr>
            <a:lvl3pPr>
              <a:defRPr sz="1332">
                <a:solidFill>
                  <a:srgbClr val="FFFFFF"/>
                </a:solidFill>
              </a:defRPr>
            </a:lvl3pPr>
            <a:lvl4pPr>
              <a:defRPr sz="1199">
                <a:solidFill>
                  <a:srgbClr val="FFFFFF"/>
                </a:solidFill>
              </a:defRPr>
            </a:lvl4pPr>
            <a:lvl5pPr>
              <a:defRPr sz="1199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48493" y="580419"/>
            <a:ext cx="10522572" cy="5785168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4263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87426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0093"/>
            </a:gs>
            <a:gs pos="85000">
              <a:schemeClr val="accent3">
                <a:lumMod val="97000"/>
                <a:lumOff val="3000"/>
              </a:schemeClr>
            </a:gs>
            <a:gs pos="96000">
              <a:srgbClr val="00B050"/>
            </a:gs>
            <a:gs pos="92500">
              <a:srgbClr val="3682AF"/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41290" y="438460"/>
            <a:ext cx="15151804" cy="8253818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2397"/>
          </a:p>
        </p:txBody>
      </p:sp>
      <p:sp>
        <p:nvSpPr>
          <p:cNvPr id="9" name="Rounded Rectangle 8"/>
          <p:cNvSpPr/>
          <p:nvPr/>
        </p:nvSpPr>
        <p:spPr>
          <a:xfrm>
            <a:off x="743376" y="578281"/>
            <a:ext cx="14751797" cy="730758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2397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893119" y="6640530"/>
            <a:ext cx="14533492" cy="140062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93119" y="706401"/>
            <a:ext cx="14533492" cy="5578119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6706262" y="8140680"/>
            <a:ext cx="4059635" cy="486327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332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BC3BBFA-AA80-4730-8334-B30DB77B1D5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10765897" y="8140680"/>
            <a:ext cx="4059635" cy="48632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332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4825531" y="8140680"/>
            <a:ext cx="811927" cy="486327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332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55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795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53178" indent="-353178" algn="l" rtl="0" eaLnBrk="1" latinLnBrk="0" hangingPunct="1">
        <a:spcBef>
          <a:spcPts val="333"/>
        </a:spcBef>
        <a:buClr>
          <a:schemeClr val="accent1"/>
        </a:buClr>
        <a:buSzPct val="80000"/>
        <a:buFont typeface="Wingdings 2"/>
        <a:buChar char=""/>
        <a:defRPr kumimoji="0" sz="3729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30708" indent="-267927" algn="l" rtl="0" eaLnBrk="1" latinLnBrk="0" hangingPunct="1">
        <a:spcBef>
          <a:spcPts val="333"/>
        </a:spcBef>
        <a:buClr>
          <a:schemeClr val="accent1"/>
        </a:buClr>
        <a:buSzPct val="100000"/>
        <a:buFont typeface="Verdana"/>
        <a:buChar char="◦"/>
        <a:defRPr kumimoji="0" sz="3196" kern="1200">
          <a:solidFill>
            <a:schemeClr val="tx1"/>
          </a:solidFill>
          <a:latin typeface="+mn-lt"/>
          <a:ea typeface="+mn-ea"/>
          <a:cs typeface="+mn-cs"/>
        </a:defRPr>
      </a:lvl2pPr>
      <a:lvl3pPr marL="1047350" indent="-243570" algn="l" rtl="0" eaLnBrk="1" latinLnBrk="0" hangingPunct="1">
        <a:spcBef>
          <a:spcPts val="333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931" kern="1200">
          <a:solidFill>
            <a:schemeClr val="tx1"/>
          </a:solidFill>
          <a:latin typeface="+mn-lt"/>
          <a:ea typeface="+mn-ea"/>
          <a:cs typeface="+mn-cs"/>
        </a:defRPr>
      </a:lvl3pPr>
      <a:lvl4pPr marL="1363990" indent="-243570" algn="l" rtl="0" eaLnBrk="1" latinLnBrk="0" hangingPunct="1">
        <a:spcBef>
          <a:spcPts val="307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2531" kern="1200">
          <a:solidFill>
            <a:schemeClr val="tx1"/>
          </a:solidFill>
          <a:latin typeface="+mn-lt"/>
          <a:ea typeface="+mn-ea"/>
          <a:cs typeface="+mn-cs"/>
        </a:defRPr>
      </a:lvl4pPr>
      <a:lvl5pPr marL="1704987" indent="-243570" algn="l" rtl="0" eaLnBrk="1" latinLnBrk="0" hangingPunct="1">
        <a:spcBef>
          <a:spcPts val="333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1985092" indent="-243570" algn="l" rtl="0" eaLnBrk="1" latinLnBrk="0" hangingPunct="1">
        <a:spcBef>
          <a:spcPts val="333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2264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65197" indent="-243570" algn="l" rtl="0" eaLnBrk="1" latinLnBrk="0" hangingPunct="1">
        <a:spcBef>
          <a:spcPts val="339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997" kern="1200">
          <a:solidFill>
            <a:schemeClr val="tx1"/>
          </a:solidFill>
          <a:latin typeface="+mn-lt"/>
          <a:ea typeface="+mn-ea"/>
          <a:cs typeface="+mn-cs"/>
        </a:defRPr>
      </a:lvl7pPr>
      <a:lvl8pPr marL="2557480" indent="-243570" algn="l" rtl="0" eaLnBrk="1" latinLnBrk="0" hangingPunct="1">
        <a:spcBef>
          <a:spcPts val="343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997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61942" indent="-243570" algn="l" rtl="0" eaLnBrk="1" latinLnBrk="0" hangingPunct="1">
        <a:spcBef>
          <a:spcPts val="339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997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089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1784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8267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4356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0446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6535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26246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8713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82" y="-180370"/>
            <a:ext cx="16405412" cy="9592236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49788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2537091" y="25751"/>
            <a:ext cx="11367347" cy="1179642"/>
          </a:xfrm>
          <a:prstGeom prst="ribb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991" dirty="0" err="1" smtClean="0">
                <a:ln w="18415" cmpd="sng">
                  <a:solidFill>
                    <a:srgbClr val="FFFFFF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7991" dirty="0" smtClean="0">
                <a:ln w="18415" cmpd="sng">
                  <a:solidFill>
                    <a:srgbClr val="FFFFFF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991" dirty="0" err="1" smtClean="0">
                <a:ln w="18415" cmpd="sng">
                  <a:solidFill>
                    <a:srgbClr val="FFFFFF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7991" dirty="0" smtClean="0">
                <a:ln w="18415" cmpd="sng">
                  <a:solidFill>
                    <a:srgbClr val="FFFFFF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991" dirty="0">
              <a:ln w="18415" cmpd="sng">
                <a:solidFill>
                  <a:srgbClr val="FFFFFF"/>
                </a:solidFill>
                <a:prstDash val="solid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8355" y="1205393"/>
            <a:ext cx="148029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1. পানির 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খরতা কাকে বলে ?</a:t>
            </a:r>
          </a:p>
          <a:p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2.পানির 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খরতা সৃষ্টিকারী ২ টি লবণের নাম বলো । 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380" y="3329051"/>
            <a:ext cx="10057057" cy="521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05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4159621" y="233083"/>
            <a:ext cx="7871013" cy="1255058"/>
          </a:xfrm>
          <a:prstGeom prst="wav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 </a:t>
            </a:r>
            <a:r>
              <a:rPr lang="en-US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খরতার</a:t>
            </a:r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প্রকারভেদঃ</a:t>
            </a:r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12621060"/>
              </p:ext>
            </p:extLst>
          </p:nvPr>
        </p:nvGraphicFramePr>
        <p:xfrm>
          <a:off x="2724809" y="1988002"/>
          <a:ext cx="10740636" cy="5665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61946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3466396" y="412376"/>
            <a:ext cx="8459686" cy="1344705"/>
          </a:xfrm>
          <a:prstGeom prst="cloudCallout">
            <a:avLst/>
          </a:prstGeom>
          <a:solidFill>
            <a:srgbClr val="FF3399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পানির 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অস্থায়ী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খরতাঃ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50259" y="2115670"/>
            <a:ext cx="14451106" cy="2761129"/>
          </a:xfrm>
          <a:prstGeom prst="roundRect">
            <a:avLst/>
          </a:prstGeom>
          <a:solidFill>
            <a:schemeClr val="bg1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ক্যালসিয়াম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ম্যাগনেসিয়াম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আয়রন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প্রভূতি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লবণের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বাইকার্বনেট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দ্রবীভূত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খরতার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অস্থায়ী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খরতা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পানিকে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অস্থায়ী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খর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অস্থায়ী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খর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পানিকে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উত্তপ্ত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করলেই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অদ্রবণীয়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কার্বনেট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এ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পাত্রের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তলানি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আকারে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তলানি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ছাঁকনির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পানিকে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সহজেই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পৃথক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অস্থায়ী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খরতা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দূর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অস্থায়ী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খর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মৃদু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50259" y="5647765"/>
                <a:ext cx="14451106" cy="10189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 smtClean="0">
                              <a:ln w="1270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prstDash val="solid"/>
                              </a:ln>
                              <a:solidFill>
                                <a:srgbClr val="00B050"/>
                              </a:solidFill>
                              <a:effectLst>
                                <a:outerShdw dist="38100" dir="2640000" algn="bl" rotWithShape="0">
                                  <a:schemeClr val="tx2">
                                    <a:lumMod val="75000"/>
                                  </a:scheme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ln w="1270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prstDash val="solid"/>
                              </a:ln>
                              <a:solidFill>
                                <a:srgbClr val="00B050"/>
                              </a:solidFill>
                              <a:effectLst>
                                <a:outerShdw dist="38100" dir="2640000" algn="bl" rotWithShape="0">
                                  <a:schemeClr val="tx2">
                                    <a:lumMod val="75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𝐶𝑎</m:t>
                          </m:r>
                          <m:r>
                            <a:rPr lang="en-US" sz="4400" b="1" i="1" smtClean="0">
                              <a:ln w="1270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prstDash val="solid"/>
                              </a:ln>
                              <a:solidFill>
                                <a:srgbClr val="00B050"/>
                              </a:solidFill>
                              <a:effectLst>
                                <a:outerShdw dist="38100" dir="2640000" algn="bl" rotWithShape="0">
                                  <a:schemeClr val="tx2">
                                    <a:lumMod val="75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400" b="1" i="1" smtClean="0">
                              <a:ln w="1270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prstDash val="solid"/>
                              </a:ln>
                              <a:solidFill>
                                <a:srgbClr val="00B050"/>
                              </a:solidFill>
                              <a:effectLst>
                                <a:outerShdw dist="38100" dir="2640000" algn="bl" rotWithShape="0">
                                  <a:schemeClr val="tx2">
                                    <a:lumMod val="75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𝐻𝐶𝑂</m:t>
                          </m:r>
                        </m:e>
                        <m:sub>
                          <m:r>
                            <a:rPr lang="en-US" sz="4400" b="1" i="1" smtClean="0">
                              <a:ln w="1270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prstDash val="solid"/>
                              </a:ln>
                              <a:solidFill>
                                <a:srgbClr val="00B050"/>
                              </a:solidFill>
                              <a:effectLst>
                                <a:outerShdw dist="38100" dir="2640000" algn="bl" rotWithShape="0">
                                  <a:schemeClr val="tx2">
                                    <a:lumMod val="75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4400" b="1" i="1" smtClean="0">
                              <a:ln w="1270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prstDash val="solid"/>
                              </a:ln>
                              <a:solidFill>
                                <a:srgbClr val="00B050"/>
                              </a:solidFill>
                              <a:effectLst>
                                <a:outerShdw dist="38100" dir="2640000" algn="bl" rotWithShape="0">
                                  <a:schemeClr val="tx2">
                                    <a:lumMod val="75000"/>
                                  </a:scheme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ln w="1270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prstDash val="solid"/>
                              </a:ln>
                              <a:solidFill>
                                <a:srgbClr val="00B050"/>
                              </a:solidFill>
                              <a:effectLst>
                                <a:outerShdw dist="38100" dir="2640000" algn="bl" rotWithShape="0">
                                  <a:schemeClr val="tx2">
                                    <a:lumMod val="75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sz="4400" b="1" i="1" smtClean="0">
                              <a:ln w="1270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prstDash val="solid"/>
                              </a:ln>
                              <a:solidFill>
                                <a:srgbClr val="00B050"/>
                              </a:solidFill>
                              <a:effectLst>
                                <a:outerShdw dist="38100" dir="2640000" algn="bl" rotWithShape="0">
                                  <a:schemeClr val="tx2">
                                    <a:lumMod val="75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400" b="1" i="0" smtClean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     </m:t>
                      </m:r>
                      <m:groupChr>
                        <m:groupChrPr>
                          <m:chr m:val="⇒"/>
                          <m:vertJc m:val="bot"/>
                          <m:ctrlPr>
                            <a:rPr lang="en-US" sz="4400" b="1" i="1" smtClean="0">
                              <a:ln w="1270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prstDash val="solid"/>
                              </a:ln>
                              <a:solidFill>
                                <a:srgbClr val="00B050"/>
                              </a:solidFill>
                              <a:effectLst>
                                <a:outerShdw dist="38100" dir="2640000" algn="bl" rotWithShape="0">
                                  <a:schemeClr val="tx2">
                                    <a:lumMod val="75000"/>
                                  </a:schemeClr>
                                </a:outerShdw>
                              </a:effectLst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4400" b="1" i="1" smtClean="0">
                              <a:ln w="1270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prstDash val="solid"/>
                              </a:ln>
                              <a:solidFill>
                                <a:srgbClr val="00B050"/>
                              </a:solidFill>
                              <a:effectLst>
                                <a:outerShdw dist="38100" dir="2640000" algn="bl" rotWithShape="0">
                                  <a:schemeClr val="tx2">
                                    <a:lumMod val="75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e>
                      </m:groupChr>
                      <m:r>
                        <a:rPr lang="en-US" sz="4400" b="1" i="0" smtClean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    </m:t>
                      </m:r>
                      <m:sSub>
                        <m:sSubPr>
                          <m:ctrlPr>
                            <a:rPr lang="en-US" sz="4400" b="1" i="1" smtClean="0">
                              <a:ln w="1270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prstDash val="solid"/>
                              </a:ln>
                              <a:solidFill>
                                <a:srgbClr val="00B050"/>
                              </a:solidFill>
                              <a:effectLst>
                                <a:outerShdw dist="38100" dir="2640000" algn="bl" rotWithShape="0">
                                  <a:schemeClr val="tx2">
                                    <a:lumMod val="75000"/>
                                  </a:scheme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ln w="1270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prstDash val="solid"/>
                              </a:ln>
                              <a:solidFill>
                                <a:srgbClr val="00B050"/>
                              </a:solidFill>
                              <a:effectLst>
                                <a:outerShdw dist="38100" dir="2640000" algn="bl" rotWithShape="0">
                                  <a:schemeClr val="tx2">
                                    <a:lumMod val="75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𝐶𝑎𝐶𝑂</m:t>
                          </m:r>
                        </m:e>
                        <m:sub>
                          <m:r>
                            <a:rPr lang="en-US" sz="4400" b="1" i="1" smtClean="0">
                              <a:ln w="1270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prstDash val="solid"/>
                              </a:ln>
                              <a:solidFill>
                                <a:srgbClr val="00B050"/>
                              </a:solidFill>
                              <a:effectLst>
                                <a:outerShdw dist="38100" dir="2640000" algn="bl" rotWithShape="0">
                                  <a:schemeClr val="tx2">
                                    <a:lumMod val="75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4400" b="1" i="1" smtClean="0">
                              <a:ln w="1270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prstDash val="solid"/>
                              </a:ln>
                              <a:solidFill>
                                <a:srgbClr val="00B050"/>
                              </a:solidFill>
                              <a:effectLst>
                                <a:outerShdw dist="38100" dir="2640000" algn="bl" rotWithShape="0">
                                  <a:schemeClr val="tx2">
                                    <a:lumMod val="75000"/>
                                  </a:scheme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4400" b="1" i="0" smtClean="0">
                              <a:ln w="1270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prstDash val="solid"/>
                              </a:ln>
                              <a:solidFill>
                                <a:srgbClr val="00B050"/>
                              </a:solidFill>
                              <a:effectLst>
                                <a:outerShdw dist="38100" dir="2640000" algn="bl" rotWithShape="0">
                                  <a:schemeClr val="tx2">
                                    <a:lumMod val="75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</m:d>
                      <m:r>
                        <a:rPr lang="en-US" sz="4400" b="1" i="0" smtClean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sz="4400" b="1" i="1" smtClean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    </m:t>
                      </m:r>
                      <m:sSub>
                        <m:sSubPr>
                          <m:ctrlPr>
                            <a:rPr lang="en-US" sz="4400" b="1" i="1" smtClean="0">
                              <a:ln w="1270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prstDash val="solid"/>
                              </a:ln>
                              <a:solidFill>
                                <a:srgbClr val="00B050"/>
                              </a:solidFill>
                              <a:effectLst>
                                <a:outerShdw dist="38100" dir="2640000" algn="bl" rotWithShape="0">
                                  <a:schemeClr val="tx2">
                                    <a:lumMod val="75000"/>
                                  </a:schemeClr>
                                </a:outerShdw>
                              </a:effectLst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ln w="1270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prstDash val="solid"/>
                              </a:ln>
                              <a:solidFill>
                                <a:srgbClr val="00B050"/>
                              </a:solidFill>
                              <a:effectLst>
                                <a:outerShdw dist="38100" dir="2640000" algn="bl" rotWithShape="0">
                                  <a:schemeClr val="tx2">
                                    <a:lumMod val="75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en-US" sz="4400" b="1" i="1" smtClean="0">
                              <a:ln w="1270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prstDash val="solid"/>
                              </a:ln>
                              <a:solidFill>
                                <a:srgbClr val="00B050"/>
                              </a:solidFill>
                              <a:effectLst>
                                <a:outerShdw dist="38100" dir="2640000" algn="bl" rotWithShape="0">
                                  <a:schemeClr val="tx2">
                                    <a:lumMod val="75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4400" b="1" i="1" smtClean="0">
                              <a:ln w="1270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prstDash val="solid"/>
                              </a:ln>
                              <a:solidFill>
                                <a:srgbClr val="00B050"/>
                              </a:solidFill>
                              <a:effectLst>
                                <a:outerShdw dist="38100" dir="2640000" algn="bl" rotWithShape="0">
                                  <a:schemeClr val="tx2">
                                    <a:lumMod val="75000"/>
                                  </a:schemeClr>
                                </a:outerShdw>
                              </a:effectLst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4400" b="1" i="0" smtClean="0">
                              <a:ln w="1270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prstDash val="solid"/>
                              </a:ln>
                              <a:solidFill>
                                <a:srgbClr val="00B050"/>
                              </a:solidFill>
                              <a:effectLst>
                                <a:outerShdw dist="38100" dir="2640000" algn="bl" rotWithShape="0">
                                  <a:schemeClr val="tx2">
                                    <a:lumMod val="75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</m:t>
                          </m:r>
                        </m:e>
                      </m:d>
                      <m:r>
                        <a:rPr lang="en-US" sz="4400" b="1" i="0" smtClean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</m:t>
                      </m:r>
                      <m:r>
                        <a:rPr lang="en-US" sz="4400" b="1" i="1" smtClean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   </m:t>
                      </m:r>
                      <m:sSub>
                        <m:sSubPr>
                          <m:ctrlPr>
                            <a:rPr lang="en-US" sz="4400" b="1" i="1" smtClean="0">
                              <a:ln w="1270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prstDash val="solid"/>
                              </a:ln>
                              <a:solidFill>
                                <a:srgbClr val="00B050"/>
                              </a:solidFill>
                              <a:effectLst>
                                <a:outerShdw dist="38100" dir="2640000" algn="bl" rotWithShape="0">
                                  <a:schemeClr val="tx2">
                                    <a:lumMod val="75000"/>
                                  </a:schemeClr>
                                </a:outerShdw>
                              </a:effectLst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ln w="1270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prstDash val="solid"/>
                              </a:ln>
                              <a:solidFill>
                                <a:srgbClr val="00B050"/>
                              </a:solidFill>
                              <a:effectLst>
                                <a:outerShdw dist="38100" dir="2640000" algn="bl" rotWithShape="0">
                                  <a:schemeClr val="tx2">
                                    <a:lumMod val="75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4400" b="1" i="1" smtClean="0">
                              <a:ln w="1270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prstDash val="solid"/>
                              </a:ln>
                              <a:solidFill>
                                <a:srgbClr val="00B050"/>
                              </a:solidFill>
                              <a:effectLst>
                                <a:outerShdw dist="38100" dir="2640000" algn="bl" rotWithShape="0">
                                  <a:schemeClr val="tx2">
                                    <a:lumMod val="75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4400" b="1" i="0" smtClean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</m:t>
                      </m:r>
                      <m:r>
                        <a:rPr lang="en-US" sz="4400" b="1" i="0" smtClean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4400" b="1" i="0" smtClean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</m:t>
                      </m:r>
                      <m:r>
                        <a:rPr lang="en-US" sz="4400" b="1" i="0" smtClean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400" b="1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259" y="5647765"/>
                <a:ext cx="14451106" cy="101893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87174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3466396" y="412376"/>
            <a:ext cx="8459686" cy="1344705"/>
          </a:xfrm>
          <a:prstGeom prst="cloudCallout">
            <a:avLst/>
          </a:prstGeom>
          <a:solidFill>
            <a:srgbClr val="FF3399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পানির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খরতাঃ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50259" y="2115670"/>
            <a:ext cx="14451106" cy="3496236"/>
          </a:xfrm>
          <a:prstGeom prst="roundRect">
            <a:avLst/>
          </a:prstGeom>
          <a:solidFill>
            <a:schemeClr val="bg1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ক্যালসিয়াম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ম্যাগনেসিয়াম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আয়রন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প্রভূতি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লবণের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ক্লোরাইড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সালফেট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দ্রবীভূত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খরতার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খরতা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পানিকে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খর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খর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পানিকে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উত্তপ্ত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করলেই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খরতা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দূরীভূত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খর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পানির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সোডিয়াম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কার্বনেট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সোডিয়াম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কার্বনেট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ক্যাসিয়াম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আয়ন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ম্যাগনেসিয়াম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আয়নের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as-IN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ক্যালসিয়াম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কার্বনেট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ম্যাগনেসিয়াম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কার্বনেটের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অধঃক্ষেপ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ক্যালসিয়াম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আয়ন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ম্যাগনেসিয়াম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আয়ন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অপসারিত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খরতা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দূর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   </a:t>
            </a:r>
            <a:endParaRPr lang="en-US" sz="3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26776" y="6221506"/>
                <a:ext cx="1326776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 smtClean="0">
                              <a:ln w="1270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prstDash val="solid"/>
                              </a:ln>
                              <a:solidFill>
                                <a:srgbClr val="00B050"/>
                              </a:solidFill>
                              <a:effectLst>
                                <a:outerShdw dist="38100" dir="2640000" algn="bl" rotWithShape="0">
                                  <a:schemeClr val="tx2">
                                    <a:lumMod val="75000"/>
                                  </a:scheme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ln w="1270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prstDash val="solid"/>
                              </a:ln>
                              <a:solidFill>
                                <a:srgbClr val="00B050"/>
                              </a:solidFill>
                              <a:effectLst>
                                <a:outerShdw dist="38100" dir="2640000" algn="bl" rotWithShape="0">
                                  <a:schemeClr val="tx2">
                                    <a:lumMod val="75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𝐶𝑎𝐶𝑙</m:t>
                          </m:r>
                        </m:e>
                        <m:sub>
                          <m:r>
                            <a:rPr lang="en-US" sz="4400" b="1" i="1" smtClean="0">
                              <a:ln w="1270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prstDash val="solid"/>
                              </a:ln>
                              <a:solidFill>
                                <a:srgbClr val="00B050"/>
                              </a:solidFill>
                              <a:effectLst>
                                <a:outerShdw dist="38100" dir="2640000" algn="bl" rotWithShape="0">
                                  <a:schemeClr val="tx2">
                                    <a:lumMod val="75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400" b="1" i="0" smtClean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4400" b="1" i="1" smtClean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   </m:t>
                      </m:r>
                      <m:sSub>
                        <m:sSubPr>
                          <m:ctrlPr>
                            <a:rPr lang="en-US" sz="4400" b="1" i="1" smtClean="0">
                              <a:ln w="1270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prstDash val="solid"/>
                              </a:ln>
                              <a:solidFill>
                                <a:srgbClr val="00B050"/>
                              </a:solidFill>
                              <a:effectLst>
                                <a:outerShdw dist="38100" dir="2640000" algn="bl" rotWithShape="0">
                                  <a:schemeClr val="tx2">
                                    <a:lumMod val="75000"/>
                                  </a:schemeClr>
                                </a:outerShdw>
                              </a:effectLst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ln w="1270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prstDash val="solid"/>
                              </a:ln>
                              <a:solidFill>
                                <a:srgbClr val="00B050"/>
                              </a:solidFill>
                              <a:effectLst>
                                <a:outerShdw dist="38100" dir="2640000" algn="bl" rotWithShape="0">
                                  <a:schemeClr val="tx2">
                                    <a:lumMod val="75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𝑁𝑎</m:t>
                          </m:r>
                        </m:e>
                        <m:sub>
                          <m:r>
                            <a:rPr lang="en-US" sz="4400" b="1" i="1" smtClean="0">
                              <a:ln w="1270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prstDash val="solid"/>
                              </a:ln>
                              <a:solidFill>
                                <a:srgbClr val="00B050"/>
                              </a:solidFill>
                              <a:effectLst>
                                <a:outerShdw dist="38100" dir="2640000" algn="bl" rotWithShape="0">
                                  <a:schemeClr val="tx2">
                                    <a:lumMod val="75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4400" b="1" i="1" smtClean="0">
                              <a:ln w="1270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prstDash val="solid"/>
                              </a:ln>
                              <a:solidFill>
                                <a:srgbClr val="00B050"/>
                              </a:solidFill>
                              <a:effectLst>
                                <a:outerShdw dist="38100" dir="2640000" algn="bl" rotWithShape="0">
                                  <a:schemeClr val="tx2">
                                    <a:lumMod val="75000"/>
                                  </a:schemeClr>
                                </a:outerShdw>
                              </a:effectLst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ln w="1270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prstDash val="solid"/>
                              </a:ln>
                              <a:solidFill>
                                <a:srgbClr val="00B050"/>
                              </a:solidFill>
                              <a:effectLst>
                                <a:outerShdw dist="38100" dir="2640000" algn="bl" rotWithShape="0">
                                  <a:schemeClr val="tx2">
                                    <a:lumMod val="75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en-US" sz="4400" b="1" i="1" smtClean="0">
                              <a:ln w="1270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prstDash val="solid"/>
                              </a:ln>
                              <a:solidFill>
                                <a:srgbClr val="00B050"/>
                              </a:solidFill>
                              <a:effectLst>
                                <a:outerShdw dist="38100" dir="2640000" algn="bl" rotWithShape="0">
                                  <a:schemeClr val="tx2">
                                    <a:lumMod val="75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4400" b="1" i="0" smtClean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  <m:r>
                        <a:rPr lang="en-US" sz="4400" b="1" i="1" smtClean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    </m:t>
                      </m:r>
                      <m:sSub>
                        <m:sSubPr>
                          <m:ctrlPr>
                            <a:rPr lang="en-US" sz="4400" b="1" i="1" smtClean="0">
                              <a:ln w="1270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prstDash val="solid"/>
                              </a:ln>
                              <a:solidFill>
                                <a:srgbClr val="00B050"/>
                              </a:solidFill>
                              <a:effectLst>
                                <a:outerShdw dist="38100" dir="2640000" algn="bl" rotWithShape="0">
                                  <a:schemeClr val="tx2">
                                    <a:lumMod val="75000"/>
                                  </a:schemeClr>
                                </a:outerShdw>
                              </a:effectLst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ln w="1270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prstDash val="solid"/>
                              </a:ln>
                              <a:solidFill>
                                <a:srgbClr val="00B050"/>
                              </a:solidFill>
                              <a:effectLst>
                                <a:outerShdw dist="38100" dir="2640000" algn="bl" rotWithShape="0">
                                  <a:schemeClr val="tx2">
                                    <a:lumMod val="75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𝐶𝑎𝐶𝑂</m:t>
                          </m:r>
                        </m:e>
                        <m:sub>
                          <m:r>
                            <a:rPr lang="en-US" sz="4400" b="1" i="1" smtClean="0">
                              <a:ln w="1270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prstDash val="solid"/>
                              </a:ln>
                              <a:solidFill>
                                <a:srgbClr val="00B050"/>
                              </a:solidFill>
                              <a:effectLst>
                                <a:outerShdw dist="38100" dir="2640000" algn="bl" rotWithShape="0">
                                  <a:schemeClr val="tx2">
                                    <a:lumMod val="75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4400" b="1" i="0" smtClean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</m:t>
                      </m:r>
                      <m:r>
                        <a:rPr lang="en-US" sz="4400" b="1" i="1" smtClean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    </m:t>
                      </m:r>
                      <m:r>
                        <a:rPr lang="en-US" sz="4400" b="1" i="1" smtClean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4400" b="1" i="1" smtClean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𝑁𝑎𝐶𝑙</m:t>
                      </m:r>
                    </m:oMath>
                  </m:oMathPara>
                </a14:m>
                <a:endParaRPr lang="en-US" sz="4400" b="1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776" y="6221506"/>
                <a:ext cx="13267765" cy="76944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61628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5062114" y="-125507"/>
            <a:ext cx="4655628" cy="1344705"/>
          </a:xfrm>
          <a:prstGeom prst="cloudCallout">
            <a:avLst/>
          </a:prstGeom>
          <a:solidFill>
            <a:srgbClr val="FF3399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BOD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88894" y="1396319"/>
            <a:ext cx="14451106" cy="2761129"/>
          </a:xfrm>
          <a:prstGeom prst="roundRect">
            <a:avLst/>
          </a:prstGeom>
          <a:solidFill>
            <a:schemeClr val="bg1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BOD: BOD এর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Biological Oxygen Demand ।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BOD এর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জৈব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লিটার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উপস্থিত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পচনযোগ্য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ব্যাকটেরিয়ার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অণুজীব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ভাঙতে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অক্সিজেনের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পানির BOD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পানির BOD এর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যত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তত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70" y="4661902"/>
            <a:ext cx="14235953" cy="3798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165068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5097973" y="-215154"/>
            <a:ext cx="4655628" cy="1344705"/>
          </a:xfrm>
          <a:prstGeom prst="cloudCallout">
            <a:avLst/>
          </a:prstGeom>
          <a:solidFill>
            <a:srgbClr val="FF3399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OD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96471" y="1398493"/>
            <a:ext cx="14451106" cy="2761129"/>
          </a:xfrm>
          <a:prstGeom prst="roundRect">
            <a:avLst/>
          </a:prstGeom>
          <a:solidFill>
            <a:schemeClr val="bg1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OD: COD এর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Chemical Oxygen Demand ।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COD এর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লিটার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উপস্থিত</a:t>
            </a:r>
            <a:r>
              <a:rPr lang="en-US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জৈব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অজৈব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দূষককে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ভাঙতে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অক্সিজেনের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পানির COD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পানির COD এর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যত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তত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3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662" y="4428564"/>
            <a:ext cx="7334250" cy="4097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62467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4739384" y="394447"/>
            <a:ext cx="6520286" cy="1344705"/>
          </a:xfrm>
          <a:prstGeom prst="cloudCallout">
            <a:avLst/>
          </a:prstGeom>
          <a:solidFill>
            <a:srgbClr val="FF3399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1224" y="2832847"/>
            <a:ext cx="132139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প্রশ্নঃ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সাবান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ঘষলে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ফেনা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খরতা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বলিতে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BOD ও COD এর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351" y="5141170"/>
            <a:ext cx="5193101" cy="353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0597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3466396" y="412376"/>
            <a:ext cx="8459686" cy="824753"/>
          </a:xfrm>
          <a:prstGeom prst="cloudCallout">
            <a:avLst/>
          </a:prstGeom>
          <a:solidFill>
            <a:srgbClr val="FF3399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বিশুদ্ধকরণ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47102042"/>
              </p:ext>
            </p:extLst>
          </p:nvPr>
        </p:nvGraphicFramePr>
        <p:xfrm>
          <a:off x="2914305" y="1357899"/>
          <a:ext cx="10883154" cy="7217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57211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4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950259" y="161365"/>
            <a:ext cx="13877364" cy="824753"/>
          </a:xfrm>
          <a:prstGeom prst="cloudCallout">
            <a:avLst/>
          </a:prstGeom>
          <a:solidFill>
            <a:srgbClr val="FF3399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ক্লোরিনেশন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(Chlorination)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0259" y="1559859"/>
            <a:ext cx="5934635" cy="5632311"/>
          </a:xfrm>
          <a:prstGeom prst="rect">
            <a:avLst/>
          </a:prstGeom>
          <a:noFill/>
        </p:spPr>
        <p:txBody>
          <a:bodyPr wrap="square" numCol="1" rtlCol="0">
            <a:spAutoFit/>
            <a:scene3d>
              <a:camera prst="isometricOffAxis1Right"/>
              <a:lightRig rig="threePt" dir="t"/>
            </a:scene3d>
          </a:bodyPr>
          <a:lstStyle/>
          <a:p>
            <a:pPr algn="just"/>
            <a:r>
              <a:rPr lang="en-US" sz="4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পানিকে</a:t>
            </a:r>
            <a:r>
              <a:rPr lang="en-US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জীবাণুমুক্ত</a:t>
            </a:r>
            <a:r>
              <a:rPr lang="en-US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ক্লোরিনেশন</a:t>
            </a:r>
            <a:r>
              <a:rPr lang="en-US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পরিমাণ </a:t>
            </a:r>
            <a:r>
              <a:rPr lang="en-US" sz="4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ব্লিচিং</a:t>
            </a:r>
            <a:r>
              <a:rPr lang="en-US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পাউডার</a:t>
            </a:r>
            <a:r>
              <a:rPr lang="en-US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ক্লোরিন</a:t>
            </a:r>
            <a:r>
              <a:rPr lang="en-US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জারিত</a:t>
            </a:r>
            <a:r>
              <a:rPr lang="en-US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জীবাণুকে</a:t>
            </a:r>
            <a:r>
              <a:rPr lang="en-US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ধবংস</a:t>
            </a:r>
            <a:r>
              <a:rPr lang="en-US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এ </a:t>
            </a:r>
            <a:r>
              <a:rPr lang="en-US" sz="4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পদ্ধতিকে</a:t>
            </a:r>
            <a:r>
              <a:rPr lang="en-US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পানির </a:t>
            </a:r>
            <a:r>
              <a:rPr lang="en-US" sz="4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ক্লোরিনেশন</a:t>
            </a:r>
            <a:r>
              <a:rPr lang="en-US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এক্ষেত্রে</a:t>
            </a:r>
            <a:r>
              <a:rPr lang="en-US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ব্লিচিং</a:t>
            </a:r>
            <a:r>
              <a:rPr lang="en-US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পাউডার</a:t>
            </a:r>
            <a:r>
              <a:rPr lang="en-US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ছেঁকে</a:t>
            </a:r>
            <a:r>
              <a:rPr lang="en-US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নিলে</a:t>
            </a:r>
            <a:r>
              <a:rPr lang="en-US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পানযোগ্য</a:t>
            </a:r>
            <a:r>
              <a:rPr lang="en-US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3399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119" y="1559858"/>
            <a:ext cx="5862916" cy="563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51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2671483" y="215153"/>
            <a:ext cx="10488705" cy="824753"/>
          </a:xfrm>
          <a:prstGeom prst="cloudCallout">
            <a:avLst/>
          </a:prstGeom>
          <a:solidFill>
            <a:srgbClr val="FF3399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ফুটানো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(Boiling)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4047" y="1674982"/>
            <a:ext cx="7189694" cy="5170646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just"/>
            <a:r>
              <a:rPr lang="en-US" sz="6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পানিকে</a:t>
            </a:r>
            <a:r>
              <a:rPr lang="en-US" sz="6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কমপক্ষে</a:t>
            </a:r>
            <a:r>
              <a:rPr lang="en-US" sz="6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১৫ </a:t>
            </a:r>
            <a:r>
              <a:rPr lang="en-US" sz="6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6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২০ </a:t>
            </a:r>
            <a:r>
              <a:rPr lang="en-US" sz="6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6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6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ফূটালে</a:t>
            </a:r>
            <a:r>
              <a:rPr lang="en-US" sz="6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6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জীবাণুমুক্ত</a:t>
            </a:r>
            <a:r>
              <a:rPr lang="en-US" sz="6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6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6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আর্সেনিকযুক্ত</a:t>
            </a:r>
            <a:r>
              <a:rPr lang="en-US" sz="6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6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ফুটালে</a:t>
            </a:r>
            <a:r>
              <a:rPr lang="en-US" sz="6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6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6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6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6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3399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836" y="1674983"/>
            <a:ext cx="6078070" cy="517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6682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22256" y="293298"/>
            <a:ext cx="14459830" cy="8574657"/>
            <a:chOff x="270669" y="507472"/>
            <a:chExt cx="14409465" cy="6270284"/>
          </a:xfrm>
        </p:grpSpPr>
        <p:grpSp>
          <p:nvGrpSpPr>
            <p:cNvPr id="3" name="Group 2"/>
            <p:cNvGrpSpPr/>
            <p:nvPr/>
          </p:nvGrpSpPr>
          <p:grpSpPr>
            <a:xfrm>
              <a:off x="270669" y="507472"/>
              <a:ext cx="14409465" cy="6270284"/>
              <a:chOff x="-207174" y="27709"/>
              <a:chExt cx="8831320" cy="4450838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07174" y="27709"/>
                <a:ext cx="8037672" cy="1343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" name="Oval 5"/>
              <p:cNvSpPr/>
              <p:nvPr/>
            </p:nvSpPr>
            <p:spPr>
              <a:xfrm>
                <a:off x="281329" y="2639355"/>
                <a:ext cx="1738466" cy="1752600"/>
              </a:xfrm>
              <a:prstGeom prst="ellipse">
                <a:avLst/>
              </a:prstGeom>
              <a:solidFill>
                <a:srgbClr val="FF0000"/>
              </a:solidFill>
              <a:ln w="76200"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9449" b="1" spc="89" dirty="0" err="1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স্বা</a:t>
                </a:r>
                <a:endParaRPr lang="en-US" sz="29449" b="1" spc="89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2615042" y="2678971"/>
                <a:ext cx="1710981" cy="1799576"/>
              </a:xfrm>
              <a:prstGeom prst="ellipse">
                <a:avLst/>
              </a:prstGeom>
              <a:solidFill>
                <a:srgbClr val="00B050"/>
              </a:solidFill>
              <a:ln w="76200"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5302" b="1" spc="89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গ</a:t>
                </a: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4921269" y="2678971"/>
                <a:ext cx="1662881" cy="1767320"/>
              </a:xfrm>
              <a:prstGeom prst="ellipse">
                <a:avLst/>
              </a:prstGeom>
              <a:ln w="76200">
                <a:noFill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9449" b="1" spc="89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ত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7036851" y="2639355"/>
                <a:ext cx="1587295" cy="1721861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76200"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9449" b="1" spc="89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ম</a:t>
                </a:r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669" y="734018"/>
              <a:ext cx="4191000" cy="4191000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0174" y="498204"/>
            <a:ext cx="2518913" cy="2163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34304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1183341" y="179294"/>
            <a:ext cx="13321553" cy="824753"/>
          </a:xfrm>
          <a:prstGeom prst="cloudCallout">
            <a:avLst/>
          </a:prstGeom>
          <a:solidFill>
            <a:srgbClr val="FF3399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থিতানো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(Sedimentation)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24751" y="1846729"/>
                <a:ext cx="7243483" cy="4816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isometricOffAxis1Right"/>
                  <a:lightRig rig="threePt" dir="t"/>
                </a:scene3d>
              </a:bodyPr>
              <a:lstStyle/>
              <a:p>
                <a:pPr algn="just"/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এক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বালতি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পানিতে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১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চামচ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ফিটকিরি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B05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B05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𝐾</m:t>
                        </m:r>
                      </m:e>
                      <m:sub>
                        <m:r>
                          <a:rPr lang="en-US" sz="44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B05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44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B05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B05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𝑆𝑂</m:t>
                        </m:r>
                      </m:e>
                      <m:sub>
                        <m:r>
                          <a:rPr lang="en-US" sz="44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B05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sub>
                    </m:sSub>
                    <m:r>
                      <a:rPr lang="en-US" sz="4400" b="1" i="1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00B050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∙</m:t>
                    </m:r>
                    <m:sSub>
                      <m:sSubPr>
                        <m:ctrlPr>
                          <a:rPr lang="en-US" sz="44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B05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B05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𝐴𝑙</m:t>
                        </m:r>
                      </m:e>
                      <m:sub>
                        <m:r>
                          <a:rPr lang="en-US" sz="44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B05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r>
                      <a:rPr lang="en-US" sz="4400" b="1" i="0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00B050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sSub>
                      <m:sSubPr>
                        <m:ctrlPr>
                          <a:rPr lang="en-US" sz="44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B05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B05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𝑆𝑂</m:t>
                        </m:r>
                      </m:e>
                      <m:sub>
                        <m:r>
                          <a:rPr lang="en-US" sz="44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B05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en-US" sz="44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B05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B05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b>
                        <m:r>
                          <a:rPr lang="en-US" sz="44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B05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b>
                    </m:sSub>
                    <m:r>
                      <a:rPr lang="en-US" sz="4400" b="1" i="1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00B050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∙</m:t>
                    </m:r>
                    <m:sSub>
                      <m:sSubPr>
                        <m:ctrlPr>
                          <a:rPr lang="en-US" sz="44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B05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B05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24</m:t>
                        </m:r>
                        <m:r>
                          <a:rPr lang="en-US" sz="44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B05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44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B05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4400" b="1" i="0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00B050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O</m:t>
                    </m:r>
                  </m:oMath>
                </a14:m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গুঁড়া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যোগ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আধা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ঘন্টা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রেখে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দিলে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পানির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সব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অপদ্রব্য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থিতিয়ে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বালতির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তলায়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জমা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তারপর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উপর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ঢেলে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পৃথক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এভাবে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অদ্রবণীয়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দূষক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দূর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endParaRPr lang="en-US" sz="44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751" y="1846729"/>
                <a:ext cx="7243483" cy="4816511"/>
              </a:xfrm>
              <a:prstGeom prst="rect">
                <a:avLst/>
              </a:prstGeom>
              <a:blipFill rotWithShape="0">
                <a:blip r:embed="rId3"/>
                <a:stretch>
                  <a:fillRect t="-6203" b="-3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341" y="1846728"/>
            <a:ext cx="5898776" cy="481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6181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2537091" y="197223"/>
            <a:ext cx="10676885" cy="824753"/>
          </a:xfrm>
          <a:prstGeom prst="cloudCallout">
            <a:avLst/>
          </a:prstGeom>
          <a:solidFill>
            <a:srgbClr val="FF3399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ছাঁকন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(Filtration)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4752" y="2294854"/>
            <a:ext cx="6400801" cy="424731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2Lef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/>
            <a:r>
              <a:rPr lang="en-US" sz="54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5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বাজারে</a:t>
            </a:r>
            <a:r>
              <a:rPr lang="en-US" sz="5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জীবাণু</a:t>
            </a:r>
            <a:r>
              <a:rPr lang="en-US" sz="5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আর্সেনিক</a:t>
            </a:r>
            <a:r>
              <a:rPr lang="en-US" sz="5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5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দূষক</a:t>
            </a:r>
            <a:r>
              <a:rPr lang="en-US" sz="5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</a:t>
            </a:r>
            <a:r>
              <a:rPr lang="en-US" sz="5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ফিল্টার</a:t>
            </a:r>
            <a:r>
              <a:rPr lang="en-US" sz="5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5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5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54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5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ফিল্টার</a:t>
            </a:r>
            <a:r>
              <a:rPr lang="en-US" sz="5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5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ছেঁকে</a:t>
            </a:r>
            <a:r>
              <a:rPr lang="en-US" sz="5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নিলে</a:t>
            </a:r>
            <a:r>
              <a:rPr lang="en-US" sz="5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বিশুদ্ধ</a:t>
            </a:r>
            <a:r>
              <a:rPr lang="en-US" sz="5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5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5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5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5400" b="1" dirty="0">
              <a:ln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919" y="2294854"/>
            <a:ext cx="5450540" cy="424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4900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4581046" y="161364"/>
            <a:ext cx="5943519" cy="1613648"/>
          </a:xfrm>
          <a:prstGeom prst="cloudCallout">
            <a:avLst/>
          </a:prstGeom>
          <a:solidFill>
            <a:srgbClr val="FF3399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5318" y="1927086"/>
            <a:ext cx="116003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BOD ও COD </a:t>
            </a:r>
            <a:r>
              <a:rPr lang="en-US" sz="6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বলিতে</a:t>
            </a:r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বিশুদ্ধকরণের</a:t>
            </a:r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পদ্ধতিসমূহ</a:t>
            </a:r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6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3399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61693" y="1219200"/>
            <a:ext cx="2832847" cy="70788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৮ </a:t>
            </a: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3399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046" y="3728055"/>
            <a:ext cx="9224603" cy="467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3794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5172716" y="179293"/>
            <a:ext cx="4688461" cy="1255060"/>
          </a:xfrm>
          <a:prstGeom prst="cloudCallout">
            <a:avLst/>
          </a:prstGeom>
          <a:solidFill>
            <a:srgbClr val="FF3399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19719" y="2187388"/>
            <a:ext cx="826545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44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পানির </a:t>
            </a:r>
            <a:r>
              <a:rPr lang="en-US" sz="4400" dirty="0" err="1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খরতা</a:t>
            </a:r>
            <a:r>
              <a:rPr lang="en-US" sz="44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4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44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পানির </a:t>
            </a:r>
            <a:r>
              <a:rPr lang="en-US" sz="4400" dirty="0" err="1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খরতা</a:t>
            </a:r>
            <a:r>
              <a:rPr lang="en-US" sz="44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কত </a:t>
            </a:r>
            <a:r>
              <a:rPr lang="en-US" sz="4400" dirty="0" err="1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4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44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পানির </a:t>
            </a:r>
            <a:r>
              <a:rPr lang="en-US" sz="4400" dirty="0" err="1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44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খরতা</a:t>
            </a:r>
            <a:r>
              <a:rPr lang="en-US" sz="44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4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44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পানির </a:t>
            </a:r>
            <a:r>
              <a:rPr lang="en-US" sz="4400" dirty="0" err="1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অস্থায়ী</a:t>
            </a:r>
            <a:r>
              <a:rPr lang="en-US" sz="44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খরতা</a:t>
            </a:r>
            <a:r>
              <a:rPr lang="en-US" sz="44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4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44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4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44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খরতা</a:t>
            </a:r>
            <a:r>
              <a:rPr lang="en-US" sz="44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দূরীকরণের</a:t>
            </a:r>
            <a:r>
              <a:rPr lang="en-US" sz="44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44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44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BOD ও COD </a:t>
            </a:r>
            <a:r>
              <a:rPr lang="en-US" sz="4400" dirty="0" err="1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বলিতে</a:t>
            </a:r>
            <a:r>
              <a:rPr lang="en-US" sz="44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44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44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4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বিশুদ্ধকরণের</a:t>
            </a:r>
            <a:r>
              <a:rPr lang="en-US" sz="44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পদ্ধতিসমূহ</a:t>
            </a:r>
            <a:r>
              <a:rPr lang="en-US" sz="44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4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4400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7722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4832058" y="414067"/>
            <a:ext cx="5943519" cy="1794295"/>
          </a:xfrm>
          <a:prstGeom prst="cloudCallout">
            <a:avLst/>
          </a:prstGeom>
          <a:solidFill>
            <a:srgbClr val="FF3399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1724" y="6221461"/>
            <a:ext cx="128195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as-IN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পানির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খরতা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দূরীকরণের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বিশুদ্ধকরণের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589" y="2380891"/>
            <a:ext cx="7102430" cy="352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7235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5209" y="215153"/>
            <a:ext cx="14672894" cy="6199184"/>
            <a:chOff x="53813" y="344482"/>
            <a:chExt cx="14788959" cy="4654388"/>
          </a:xfrm>
        </p:grpSpPr>
        <p:grpSp>
          <p:nvGrpSpPr>
            <p:cNvPr id="5" name="Group 4"/>
            <p:cNvGrpSpPr/>
            <p:nvPr/>
          </p:nvGrpSpPr>
          <p:grpSpPr>
            <a:xfrm>
              <a:off x="1011580" y="2442913"/>
              <a:ext cx="13831192" cy="2555957"/>
              <a:chOff x="246918" y="1401544"/>
              <a:chExt cx="8476907" cy="1814296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46918" y="1416264"/>
                <a:ext cx="1738466" cy="1752600"/>
              </a:xfrm>
              <a:prstGeom prst="ellipse">
                <a:avLst/>
              </a:prstGeom>
              <a:solidFill>
                <a:srgbClr val="FF0000"/>
              </a:solidFill>
              <a:ln w="76200"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9449" b="1" spc="89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ধ</a:t>
                </a:r>
                <a:endParaRPr lang="en-US" sz="29449" b="1" spc="89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blipFill dpi="0" rotWithShape="1"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2597836" y="1416264"/>
                <a:ext cx="1710981" cy="1799576"/>
              </a:xfrm>
              <a:prstGeom prst="ellipse">
                <a:avLst/>
              </a:prstGeom>
              <a:solidFill>
                <a:srgbClr val="00B050"/>
              </a:solidFill>
              <a:ln w="76200"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9400" b="1" spc="89" dirty="0" err="1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ন্য</a:t>
                </a:r>
                <a:endParaRPr lang="en-US" sz="29400" b="1" spc="89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blipFill dpi="0" rotWithShape="1"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5095080" y="1401544"/>
                <a:ext cx="1662881" cy="1767320"/>
              </a:xfrm>
              <a:prstGeom prst="ellipse">
                <a:avLst/>
              </a:prstGeom>
              <a:ln w="76200">
                <a:noFill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9449" b="1" spc="89" dirty="0" err="1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বা</a:t>
                </a:r>
                <a:endParaRPr lang="en-US" sz="29449" b="1" spc="89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blipFill dpi="0" rotWithShape="1"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7136530" y="1447003"/>
                <a:ext cx="1587295" cy="1721861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76200"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9449" b="1" spc="89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দ</a:t>
                </a:r>
                <a:endParaRPr lang="en-US" sz="29449" b="1" spc="89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blipFill dpi="0" rotWithShape="1"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13" y="344482"/>
              <a:ext cx="4249348" cy="12788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2677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26" y="0"/>
            <a:ext cx="1892329" cy="1756934"/>
          </a:xfrm>
          <a:prstGeom prst="rect">
            <a:avLst/>
          </a:prstGeom>
        </p:spPr>
      </p:pic>
      <p:sp>
        <p:nvSpPr>
          <p:cNvPr id="20" name="Down Ribbon 19"/>
          <p:cNvSpPr/>
          <p:nvPr/>
        </p:nvSpPr>
        <p:spPr>
          <a:xfrm>
            <a:off x="1709164" y="68844"/>
            <a:ext cx="12022693" cy="1935009"/>
          </a:xfrm>
          <a:prstGeom prst="ribbon">
            <a:avLst>
              <a:gd name="adj1" fmla="val 16667"/>
              <a:gd name="adj2" fmla="val 7152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ln w="18415" cmpd="sng">
                  <a:solidFill>
                    <a:srgbClr val="FFFFFF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শিক্ষক পরিচিতি</a:t>
            </a:r>
            <a:endParaRPr lang="en-US" sz="11500" dirty="0">
              <a:ln w="18415" cmpd="sng">
                <a:solidFill>
                  <a:srgbClr val="FFFFFF"/>
                </a:solidFill>
                <a:prstDash val="solid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897147" y="2868590"/>
            <a:ext cx="15130732" cy="4325839"/>
            <a:chOff x="936406" y="3122259"/>
            <a:chExt cx="15130732" cy="3402195"/>
          </a:xfrm>
        </p:grpSpPr>
        <p:sp>
          <p:nvSpPr>
            <p:cNvPr id="24" name="TextBox 23"/>
            <p:cNvSpPr txBox="1"/>
            <p:nvPr/>
          </p:nvSpPr>
          <p:spPr>
            <a:xfrm>
              <a:off x="10179544" y="3122259"/>
              <a:ext cx="5887594" cy="2686874"/>
            </a:xfrm>
            <a:prstGeom prst="rect">
              <a:avLst/>
            </a:prstGeom>
            <a:noFill/>
            <a:ln w="76200">
              <a:solidFill>
                <a:srgbClr val="D60093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D60093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শ্রেণিঃ</a:t>
              </a:r>
              <a:r>
                <a:rPr lang="en-US" sz="54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D60093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 ৯ম-১০ম</a:t>
              </a:r>
            </a:p>
            <a:p>
              <a:pPr algn="ctr"/>
              <a:r>
                <a:rPr lang="en-US" sz="5400" b="1" dirty="0" err="1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D60093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বিষয়ঃ</a:t>
              </a:r>
              <a:r>
                <a:rPr lang="en-US" sz="54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D60093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dirty="0" err="1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D60093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রসায়ন</a:t>
              </a:r>
              <a:endPara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D60093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5400" b="1" dirty="0" err="1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D60093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অধ্যায়ঃ</a:t>
              </a:r>
              <a:r>
                <a:rPr lang="en-US" sz="54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D60093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D60093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৯ম   </a:t>
              </a:r>
              <a:endPara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D60093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54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D60093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তারিখঃ </a:t>
              </a:r>
              <a:r>
                <a:rPr lang="en-US" sz="5400" b="1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D60093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২২/06/২০20 ইং </a:t>
              </a:r>
              <a:endPara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D60093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936406" y="3122259"/>
              <a:ext cx="5451496" cy="3402195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D6009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en-US" sz="44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মোঃ </a:t>
              </a:r>
              <a:r>
                <a:rPr lang="en-US" sz="4400" b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সাইফুল ইসলাম</a:t>
              </a:r>
              <a:endParaRPr lang="en-US" sz="4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just"/>
              <a:r>
                <a:rPr lang="en-US" sz="28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সহকারী শিক্ষক </a:t>
              </a:r>
              <a:r>
                <a:rPr lang="en-US" sz="2800" b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(গণিত)</a:t>
              </a:r>
              <a:endParaRPr lang="en-US" sz="2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just"/>
              <a:r>
                <a:rPr lang="en-US" sz="28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বি,এস,সি </a:t>
              </a:r>
              <a:r>
                <a:rPr lang="en-US" sz="2800" b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বি,এড এম,এড</a:t>
              </a:r>
              <a:endParaRPr lang="en-US" sz="2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just"/>
              <a:r>
                <a:rPr lang="en-US" sz="2800" b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গিধাউষা হাসন আলী উচ্চ বিদ্যালয়</a:t>
              </a:r>
              <a:r>
                <a:rPr lang="en-US" sz="28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,</a:t>
              </a:r>
            </a:p>
            <a:p>
              <a:pPr algn="just"/>
              <a:r>
                <a:rPr lang="en-US" sz="2800" b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গৌরিপুর ময়মনসিংহ </a:t>
              </a:r>
              <a:r>
                <a:rPr lang="en-US" sz="28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algn="just"/>
              <a:r>
                <a:rPr lang="en-US" sz="28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মোবাইল নম্বরঃ </a:t>
              </a:r>
              <a:r>
                <a:rPr lang="en-US" sz="2800" b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০১৭১৮১৯৩৮৬৫</a:t>
              </a:r>
              <a:endParaRPr lang="en-US" sz="2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just"/>
              <a:r>
                <a:rPr lang="en-US" sz="28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itchFamily="34" charset="0"/>
                  <a:cs typeface="Arial" pitchFamily="34" charset="0"/>
                </a:rPr>
                <a:t>E-mail: </a:t>
              </a:r>
              <a:r>
                <a:rPr lang="en-US" sz="2800" b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itchFamily="34" charset="0"/>
                  <a:cs typeface="Arial" pitchFamily="34" charset="0"/>
                </a:rPr>
                <a:t>sflislm69@gmail.com</a:t>
              </a:r>
              <a:endParaRPr lang="en-US" sz="2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2290" y="0"/>
            <a:ext cx="1935009" cy="19350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179" y="2652296"/>
            <a:ext cx="3543210" cy="329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8385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148" y="599243"/>
            <a:ext cx="10842784" cy="5615992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654272" y="6579758"/>
            <a:ext cx="79427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US" sz="8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মোনক্সাইড</a:t>
            </a:r>
            <a:r>
              <a:rPr lang="en-US" sz="8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9755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178" y="1494523"/>
            <a:ext cx="11107191" cy="571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81888" y="396817"/>
            <a:ext cx="78618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বুঝলাম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8671" y="7137008"/>
            <a:ext cx="11141697" cy="14465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পানির </a:t>
            </a:r>
            <a:r>
              <a:rPr lang="en-US" sz="8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খরতা </a:t>
            </a:r>
            <a:endParaRPr lang="en-US" sz="8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1320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43718" y="663388"/>
            <a:ext cx="6006353" cy="186204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5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পানির </a:t>
            </a:r>
            <a:r>
              <a:rPr lang="en-US" sz="115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খরতা</a:t>
            </a:r>
            <a:r>
              <a:rPr lang="en-US" sz="115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3399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165" y="2884024"/>
            <a:ext cx="6741458" cy="400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1504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2537091" y="25751"/>
            <a:ext cx="11367347" cy="1179642"/>
          </a:xfrm>
          <a:prstGeom prst="ribb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991" dirty="0" err="1">
                <a:ln w="18415" cmpd="sng">
                  <a:solidFill>
                    <a:srgbClr val="FFFFFF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991" dirty="0">
              <a:ln w="18415" cmpd="sng">
                <a:solidFill>
                  <a:srgbClr val="FFFFFF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0079" y="2537355"/>
            <a:ext cx="7284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………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03990" y="3368352"/>
            <a:ext cx="12498128" cy="470898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60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 </a:t>
            </a:r>
            <a:r>
              <a:rPr lang="en-US" sz="6000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খরতা</a:t>
            </a:r>
            <a:r>
              <a:rPr lang="en-US" sz="60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60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60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60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0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60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 </a:t>
            </a:r>
            <a:r>
              <a:rPr lang="en-US" sz="6000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খরতার</a:t>
            </a:r>
            <a:r>
              <a:rPr lang="en-US" sz="60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60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60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60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0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60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BOD ও COD </a:t>
            </a:r>
            <a:r>
              <a:rPr lang="en-US" sz="6000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60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60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60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0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6000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60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বিশুদ্ধকরণ</a:t>
            </a:r>
            <a:r>
              <a:rPr lang="en-US" sz="60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60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60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60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0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60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i="1" dirty="0">
              <a:ln w="22225">
                <a:solidFill>
                  <a:schemeClr val="accent2"/>
                </a:solidFill>
                <a:prstDash val="solid"/>
              </a:ln>
              <a:solidFill>
                <a:srgbClr val="D60093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80" y="-1"/>
            <a:ext cx="1935009" cy="19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2951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45458" y="2043368"/>
                <a:ext cx="14899341" cy="3323987"/>
              </a:xfrm>
              <a:prstGeom prst="rect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66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পানিতে</a:t>
                </a:r>
                <a:r>
                  <a:rPr lang="en-US" sz="36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ক্যালসিয়াম</a:t>
                </a:r>
                <a:r>
                  <a:rPr lang="en-US" sz="36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6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ম্যাগ্নেসিয়ামের</a:t>
                </a:r>
                <a:r>
                  <a:rPr lang="en-US" sz="36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ক্লোরাইড</a:t>
                </a:r>
                <a:r>
                  <a:rPr lang="en-US" sz="36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, </a:t>
                </a:r>
                <a:r>
                  <a:rPr lang="en-US" sz="36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সালফেট</a:t>
                </a:r>
                <a:r>
                  <a:rPr lang="en-US" sz="36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6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কার্বনেট</a:t>
                </a:r>
                <a:r>
                  <a:rPr lang="en-US" sz="36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বাইকার্বনেট</a:t>
                </a:r>
                <a:r>
                  <a:rPr lang="en-US" sz="36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ইত্যাদি</a:t>
                </a:r>
                <a:r>
                  <a:rPr lang="en-US" sz="36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লবণ</a:t>
                </a:r>
                <a:r>
                  <a:rPr lang="en-US" sz="36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দ্রবীভূত</a:t>
                </a:r>
                <a:r>
                  <a:rPr lang="en-US" sz="36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থকলে</a:t>
                </a:r>
                <a:r>
                  <a:rPr lang="en-US" sz="36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উক্ত</a:t>
                </a:r>
                <a:r>
                  <a:rPr lang="en-US" sz="36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</a:t>
                </a:r>
                <a:r>
                  <a:rPr lang="en-US" sz="36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সাবানের</a:t>
                </a:r>
                <a:r>
                  <a:rPr lang="en-US" sz="36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সাথে</a:t>
                </a:r>
                <a:r>
                  <a:rPr lang="en-US" sz="36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সহজে</a:t>
                </a:r>
                <a:r>
                  <a:rPr lang="en-US" sz="36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ফেনা</a:t>
                </a:r>
                <a:r>
                  <a:rPr lang="en-US" sz="36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উৎপন্ন</a:t>
                </a:r>
                <a:r>
                  <a:rPr lang="en-US" sz="36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6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না</a:t>
                </a:r>
                <a:r>
                  <a:rPr lang="en-US" sz="36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। এ </a:t>
                </a:r>
                <a:r>
                  <a:rPr lang="en-US" sz="36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ধরণের</a:t>
                </a:r>
                <a:r>
                  <a:rPr lang="en-US" sz="36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পানিকে</a:t>
                </a:r>
                <a:r>
                  <a:rPr lang="en-US" sz="36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খর</a:t>
                </a:r>
                <a:r>
                  <a:rPr lang="en-US" sz="36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</a:t>
                </a:r>
                <a:r>
                  <a:rPr lang="en-US" sz="36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en-US" sz="36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36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সাবান</a:t>
                </a:r>
                <a:r>
                  <a:rPr lang="en-US" sz="36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হলো</a:t>
                </a:r>
                <a:r>
                  <a:rPr lang="en-US" sz="36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উচ্চতর</a:t>
                </a:r>
                <a:r>
                  <a:rPr lang="en-US" sz="36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জৈব</a:t>
                </a:r>
                <a:r>
                  <a:rPr lang="en-US" sz="36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এসিডের </a:t>
                </a:r>
                <a:r>
                  <a:rPr lang="en-US" sz="36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সোডিয়াম</a:t>
                </a:r>
                <a:r>
                  <a:rPr lang="en-US" sz="36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6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পটাশিয়াম</a:t>
                </a:r>
                <a:r>
                  <a:rPr lang="en-US" sz="36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লবণ</a:t>
                </a:r>
                <a:r>
                  <a:rPr lang="en-US" sz="36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36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যেমন</a:t>
                </a:r>
                <a:r>
                  <a:rPr lang="en-US" sz="36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- </a:t>
                </a:r>
                <a:r>
                  <a:rPr lang="en-US" sz="36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সোডিয়াম</a:t>
                </a:r>
                <a:r>
                  <a:rPr lang="en-US" sz="36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স্টিয়ারেট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3399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3399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36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3399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</m:t>
                        </m:r>
                      </m:e>
                      <m:sub>
                        <m:r>
                          <a:rPr lang="en-US" sz="36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3399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17</m:t>
                        </m:r>
                      </m:sub>
                    </m:sSub>
                    <m:sSub>
                      <m:sSubPr>
                        <m:ctrlPr>
                          <a:rPr lang="en-US" sz="36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3399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3399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36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3399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35</m:t>
                        </m:r>
                      </m:sub>
                    </m:sSub>
                    <m:r>
                      <m:rPr>
                        <m:sty m:val="p"/>
                      </m:rPr>
                      <a:rPr lang="en-US" sz="3600" b="1" i="0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FF3399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COONa</m:t>
                    </m:r>
                    <m:r>
                      <a:rPr lang="en-US" sz="3600" b="1" i="0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FF3399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36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হলো</a:t>
                </a:r>
                <a:r>
                  <a:rPr lang="en-US" sz="36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স্টিয়ারিক</a:t>
                </a:r>
                <a:r>
                  <a:rPr lang="en-US" sz="36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এসিডের </a:t>
                </a:r>
                <a:r>
                  <a:rPr lang="en-US" sz="36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সোডিয়াম</a:t>
                </a:r>
                <a:r>
                  <a:rPr lang="en-US" sz="36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লবণ</a:t>
                </a:r>
                <a:r>
                  <a:rPr lang="en-US" sz="36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36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অর্থা</a:t>
                </a:r>
                <a:r>
                  <a:rPr lang="en-US" sz="36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ৎ পানির </a:t>
                </a:r>
                <a:r>
                  <a:rPr lang="en-US" sz="36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মধ্যে</a:t>
                </a:r>
                <a:r>
                  <a:rPr lang="en-US" sz="36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36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ধর্মের</a:t>
                </a:r>
                <a:r>
                  <a:rPr lang="en-US" sz="36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জন্য </a:t>
                </a:r>
                <a:r>
                  <a:rPr lang="en-US" sz="36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পানিতে</a:t>
                </a:r>
                <a:r>
                  <a:rPr lang="en-US" sz="36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সাবান</a:t>
                </a:r>
                <a:r>
                  <a:rPr lang="en-US" sz="36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ভালোভাবে</a:t>
                </a:r>
                <a:r>
                  <a:rPr lang="en-US" sz="36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ময়লা</a:t>
                </a:r>
                <a:r>
                  <a:rPr lang="en-US" sz="36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পরিষ্কার</a:t>
                </a:r>
                <a:r>
                  <a:rPr lang="en-US" sz="36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US" sz="36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পারে</a:t>
                </a:r>
                <a:r>
                  <a:rPr lang="en-US" sz="36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না</a:t>
                </a:r>
                <a:r>
                  <a:rPr lang="en-US" sz="36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পানির </a:t>
                </a:r>
                <a:r>
                  <a:rPr lang="en-US" sz="36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সেই</a:t>
                </a:r>
                <a:r>
                  <a:rPr lang="en-US" sz="36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ধর্মকে</a:t>
                </a:r>
                <a:r>
                  <a:rPr lang="en-US" sz="36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পানির </a:t>
                </a:r>
                <a:r>
                  <a:rPr lang="en-US" sz="36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খরতা</a:t>
                </a:r>
                <a:r>
                  <a:rPr lang="en-US" sz="36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en-US" sz="36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endParaRPr lang="en-US" sz="36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FF3399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58" y="2043368"/>
                <a:ext cx="14899341" cy="33239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7620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4447" y="6006427"/>
                <a:ext cx="1489934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n w="1270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effectLst>
                                <a:outerShdw dist="38100" dir="2640000" algn="bl" rotWithShape="0">
                                  <a:schemeClr val="tx2">
                                    <a:lumMod val="75000"/>
                                  </a:scheme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n w="1270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effectLst>
                                <a:outerShdw dist="38100" dir="2640000" algn="bl" rotWithShape="0">
                                  <a:schemeClr val="tx2">
                                    <a:lumMod val="75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1" i="1" smtClean="0">
                              <a:ln w="1270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effectLst>
                                <a:outerShdw dist="38100" dir="2640000" algn="bl" rotWithShape="0">
                                  <a:schemeClr val="tx2">
                                    <a:lumMod val="75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4000" b="1" i="1" smtClean="0">
                              <a:ln w="1270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effectLst>
                                <a:outerShdw dist="38100" dir="2640000" algn="bl" rotWithShape="0">
                                  <a:schemeClr val="tx2">
                                    <a:lumMod val="75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17</m:t>
                          </m:r>
                        </m:sub>
                      </m:sSub>
                      <m:sSub>
                        <m:sSubPr>
                          <m:ctrlPr>
                            <a:rPr lang="en-US" sz="4000" b="1" i="1" smtClean="0">
                              <a:ln w="1270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effectLst>
                                <a:outerShdw dist="38100" dir="2640000" algn="bl" rotWithShape="0">
                                  <a:schemeClr val="tx2">
                                    <a:lumMod val="75000"/>
                                  </a:scheme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n w="1270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effectLst>
                                <a:outerShdw dist="38100" dir="2640000" algn="bl" rotWithShape="0">
                                  <a:schemeClr val="tx2">
                                    <a:lumMod val="75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4000" b="1" i="1" smtClean="0">
                              <a:ln w="1270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effectLst>
                                <a:outerShdw dist="38100" dir="2640000" algn="bl" rotWithShape="0">
                                  <a:schemeClr val="tx2">
                                    <a:lumMod val="75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35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4000" b="1" i="0" smtClean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COONa</m:t>
                      </m:r>
                      <m:r>
                        <a:rPr lang="en-US" sz="4000" b="1" i="0" smtClean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4000" b="1" i="1" smtClean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  </m:t>
                      </m:r>
                      <m:sSub>
                        <m:sSubPr>
                          <m:ctrlPr>
                            <a:rPr lang="en-US" sz="4000" b="1" i="1" smtClean="0">
                              <a:ln w="1270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effectLst>
                                <a:outerShdw dist="38100" dir="2640000" algn="bl" rotWithShape="0">
                                  <a:schemeClr val="tx2">
                                    <a:lumMod val="75000"/>
                                  </a:schemeClr>
                                </a:outerShdw>
                              </a:effectLst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n w="1270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effectLst>
                                <a:outerShdw dist="38100" dir="2640000" algn="bl" rotWithShape="0">
                                  <a:schemeClr val="tx2">
                                    <a:lumMod val="75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𝐶𝑎𝐶𝑙</m:t>
                          </m:r>
                        </m:e>
                        <m:sub>
                          <m:r>
                            <a:rPr lang="en-US" sz="4000" b="1" i="1" smtClean="0">
                              <a:ln w="1270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effectLst>
                                <a:outerShdw dist="38100" dir="2640000" algn="bl" rotWithShape="0">
                                  <a:schemeClr val="tx2">
                                    <a:lumMod val="75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000" b="1" i="0" smtClean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</m:t>
                      </m:r>
                      <m:r>
                        <a:rPr lang="en-US" sz="4000" b="1" i="1" smtClean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    </m:t>
                      </m:r>
                      <m:sSub>
                        <m:sSubPr>
                          <m:ctrlPr>
                            <a:rPr lang="en-US" sz="4000" b="1" i="1" smtClean="0">
                              <a:ln w="1270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effectLst>
                                <a:outerShdw dist="38100" dir="2640000" algn="bl" rotWithShape="0">
                                  <a:schemeClr val="tx2">
                                    <a:lumMod val="75000"/>
                                  </a:schemeClr>
                                </a:outerShdw>
                              </a:effectLst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n w="1270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effectLst>
                                <a:outerShdw dist="38100" dir="2640000" algn="bl" rotWithShape="0">
                                  <a:schemeClr val="tx2">
                                    <a:lumMod val="75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000" b="1" i="1" smtClean="0">
                              <a:ln w="1270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effectLst>
                                <a:outerShdw dist="38100" dir="2640000" algn="bl" rotWithShape="0">
                                  <a:schemeClr val="tx2">
                                    <a:lumMod val="75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4000" b="1" i="1" smtClean="0">
                              <a:ln w="1270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effectLst>
                                <a:outerShdw dist="38100" dir="2640000" algn="bl" rotWithShape="0">
                                  <a:schemeClr val="tx2">
                                    <a:lumMod val="75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17</m:t>
                          </m:r>
                        </m:sub>
                      </m:sSub>
                      <m:sSub>
                        <m:sSubPr>
                          <m:ctrlPr>
                            <a:rPr lang="en-US" sz="4000" b="1" i="1" smtClean="0">
                              <a:ln w="1270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effectLst>
                                <a:outerShdw dist="38100" dir="2640000" algn="bl" rotWithShape="0">
                                  <a:schemeClr val="tx2">
                                    <a:lumMod val="75000"/>
                                  </a:schemeClr>
                                </a:outerShdw>
                              </a:effectLst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n w="1270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effectLst>
                                <a:outerShdw dist="38100" dir="2640000" algn="bl" rotWithShape="0">
                                  <a:schemeClr val="tx2">
                                    <a:lumMod val="75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4000" b="1" i="1" smtClean="0">
                              <a:ln w="1270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effectLst>
                                <a:outerShdw dist="38100" dir="2640000" algn="bl" rotWithShape="0">
                                  <a:schemeClr val="tx2">
                                    <a:lumMod val="75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35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4000" b="1" i="0" smtClean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COO</m:t>
                      </m:r>
                      <m:sSub>
                        <m:sSubPr>
                          <m:ctrlPr>
                            <a:rPr lang="en-US" sz="4000" b="1" i="1" smtClean="0">
                              <a:ln w="1270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effectLst>
                                <a:outerShdw dist="38100" dir="2640000" algn="bl" rotWithShape="0">
                                  <a:schemeClr val="tx2">
                                    <a:lumMod val="75000"/>
                                  </a:schemeClr>
                                </a:outerShdw>
                              </a:effectLst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n w="1270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effectLst>
                                <a:outerShdw dist="38100" dir="2640000" algn="bl" rotWithShape="0">
                                  <a:schemeClr val="tx2">
                                    <a:lumMod val="75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sz="4000" b="1" i="1" smtClean="0">
                              <a:ln w="1270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effectLst>
                                <a:outerShdw dist="38100" dir="2640000" algn="bl" rotWithShape="0">
                                  <a:schemeClr val="tx2">
                                    <a:lumMod val="75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4000" b="1" i="0" smtClean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Ca</m:t>
                      </m:r>
                      <m:r>
                        <a:rPr lang="en-US" sz="4000" b="1" i="0" smtClean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n-US" sz="4000" b="1" i="1" smtClean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 </m:t>
                      </m:r>
                      <m:r>
                        <a:rPr lang="en-US" sz="4000" b="1" i="1" smtClean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4000" b="1" i="1" smtClean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𝑁𝑎𝐶𝑙</m:t>
                      </m:r>
                    </m:oMath>
                  </m:oMathPara>
                </a14:m>
                <a:endParaRPr lang="en-US" sz="4000" b="1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47" y="6006427"/>
                <a:ext cx="14899341" cy="70788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104964" y="708169"/>
            <a:ext cx="3478306" cy="1015663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খরতাঃ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2709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295" y="1792941"/>
            <a:ext cx="12783670" cy="58091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58870" y="512417"/>
            <a:ext cx="5504330" cy="1107996"/>
          </a:xfrm>
          <a:prstGeom prst="rect">
            <a:avLst/>
          </a:prstGeom>
          <a:ln w="76200">
            <a:solidFill>
              <a:srgbClr val="FF3399"/>
            </a:solidFill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6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পানির </a:t>
            </a:r>
            <a:r>
              <a:rPr lang="en-US" sz="66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খরতার</a:t>
            </a:r>
            <a:r>
              <a:rPr lang="en-US" sz="6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স্কেলঃ</a:t>
            </a:r>
            <a:r>
              <a:rPr lang="en-US" sz="6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8086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৯ম-১০ম PH</Template>
  <TotalTime>510</TotalTime>
  <Words>902</Words>
  <Application>Microsoft Office PowerPoint</Application>
  <PresentationFormat>Custom</PresentationFormat>
  <Paragraphs>86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Saiful Islam</cp:lastModifiedBy>
  <cp:revision>92</cp:revision>
  <dcterms:created xsi:type="dcterms:W3CDTF">2019-11-16T00:14:51Z</dcterms:created>
  <dcterms:modified xsi:type="dcterms:W3CDTF">2020-07-11T13:34:13Z</dcterms:modified>
</cp:coreProperties>
</file>