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73" r:id="rId2"/>
    <p:sldId id="269" r:id="rId3"/>
    <p:sldId id="270" r:id="rId4"/>
    <p:sldId id="259" r:id="rId5"/>
    <p:sldId id="267" r:id="rId6"/>
    <p:sldId id="262" r:id="rId7"/>
    <p:sldId id="261" r:id="rId8"/>
    <p:sldId id="263" r:id="rId9"/>
    <p:sldId id="272" r:id="rId10"/>
    <p:sldId id="27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0" autoAdjust="0"/>
  </p:normalViewPr>
  <p:slideViewPr>
    <p:cSldViewPr>
      <p:cViewPr varScale="1">
        <p:scale>
          <a:sx n="63" d="100"/>
          <a:sy n="63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0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1ECAD-E397-4584-ADCA-843D4FC6F40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6DAB0-AE39-4C5D-BE52-ABAE164CA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4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18F7CE-A7E9-45E5-8A55-C690105007D2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788920"/>
            <a:ext cx="3706478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55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ব্যাকটেরিয়ার উপকারিতাঃ</a:t>
            </a: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502896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১।আবর্জনা পঁচাতে সাহায্য করে।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২।নাইট্রোজেন সংবন্ধন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৩।পাটের আঁশ ছাড়ানো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৪।দই তৈরি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৫।এন্টিবায়োটিক তৈরি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৬।জিনপ্রকৌশলে ব্যাবহার।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8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" y="252984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ও ব্যাকটেরিয়া কখনো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ক্ষতিকারক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ও পরিবেশের জন্য গুরুত্বপূর্ণ – ব্যাখ্যা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1654175"/>
            <a:ext cx="8305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এ,কে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এম,হায়দার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উচ্চ বিদ্যালয়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14513" y="638175"/>
            <a:ext cx="2759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সম্পাদনায়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9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15240" y="152400"/>
            <a:ext cx="9144000" cy="2743200"/>
          </a:xfrm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-</a:t>
            </a:r>
            <a:r>
              <a:rPr lang="en-US" sz="8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200400"/>
          </a:xfrm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 - সাধারণ বিজ্ঞা</a:t>
            </a:r>
            <a:r>
              <a:rPr lang="bn-IN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</a:t>
            </a:r>
          </a:p>
          <a:p>
            <a:pPr algn="ctr"/>
            <a:r>
              <a:rPr lang="bn-IN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প্রথম অধ্যায়</a:t>
            </a:r>
            <a:endParaRPr lang="en-US" sz="8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9198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685px-Rotavirus_Reconstru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0"/>
            <a:ext cx="3962400" cy="3962400"/>
          </a:xfrm>
        </p:spPr>
      </p:pic>
      <p:pic>
        <p:nvPicPr>
          <p:cNvPr id="6" name="Picture 5" descr="800px-H1N1_navb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9619" y="685800"/>
            <a:ext cx="4190999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402056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ভাইরাস ও ব্যাক্টে্রিয়ার  </a:t>
            </a:r>
          </a:p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পার্থক্য </a:t>
            </a:r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উপকারিতা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305800" cy="838200"/>
          </a:xfrm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" y="175260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১।শিক্ষার্থীরা ভাইরাস এবং ব্যাক্টেরিয়ার </a:t>
            </a:r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পার্থক্য  বলতে পারবে।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২।ভাইরাস</a:t>
            </a:r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ের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অথনৈতিক গুরুত্ব বলতে পারবে।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ব্যাক্টেরিয়ার </a:t>
            </a:r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উপকারিতা বিশ্লেষণ করতে পারবে।</a:t>
            </a:r>
            <a:endParaRPr lang="bn-BD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-30480"/>
            <a:ext cx="8229600" cy="1143000"/>
          </a:xfrm>
        </p:spPr>
        <p:txBody>
          <a:bodyPr>
            <a:no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 ব্যাক্টেরিয়ার পার্থক্য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5410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n-BD" sz="40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</a:p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১।এরা অতি ক্ষুদ্র,অকোষীয় এবং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আণুবীক্ষণিক।</a:t>
            </a:r>
          </a:p>
          <a:p>
            <a:pPr>
              <a:buNone/>
            </a:pP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২।দেহে কোন নিউক্লিয়াস নেই।</a:t>
            </a:r>
          </a:p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সাইটোপ্লাজ়ম নেই।</a:t>
            </a:r>
          </a:p>
          <a:p>
            <a:pPr>
              <a:buNone/>
            </a:pP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৪।পোষক দেহের অভ্যন্ত্যরে এরা</a:t>
            </a:r>
          </a:p>
          <a:p>
            <a:pPr>
              <a:buNone/>
            </a:pP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বংশ বিস্তার করে।</a:t>
            </a:r>
          </a:p>
          <a:p>
            <a:pPr>
              <a:buNone/>
            </a:pPr>
            <a:endParaRPr lang="bn-IN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।ইনফ্লুয়েঞ্জা,হাম,বসন্ত,ক্যান্সার,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জলাতঙ্ক  </a:t>
            </a:r>
          </a:p>
          <a:p>
            <a:pPr>
              <a:buNone/>
            </a:pP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11834" y="11430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n-BD" sz="4400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ব্যাক্টেরিয়া</a:t>
            </a:r>
          </a:p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১।এরাএককোষী আণুবীক্ষনিক জীব।</a:t>
            </a:r>
          </a:p>
          <a:p>
            <a:pPr>
              <a:buNone/>
            </a:pP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২।এরা প্রাক কেন্দ্রিক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সাইট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োপ্লাজম থাকে।</a:t>
            </a:r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দ্বিবিভাজন প্রক্রিয়ায় এরা  </a:t>
            </a:r>
          </a:p>
          <a:p>
            <a:pPr>
              <a:buNone/>
            </a:pP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বংশ বিস্তার করে। </a:t>
            </a:r>
          </a:p>
          <a:p>
            <a:pPr>
              <a:buNone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৫।নিউমোনিয়া,টাইফইয়েড, কলেরা,আমাশয়,যক্ষা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36776" y="3961606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228600"/>
            <a:ext cx="678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 কাজ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8414" y="21336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</a:t>
            </a:r>
          </a:p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ভাইরাস ও ব্যাক্টেরিয়ার গঠনগত পার্থক্য লেখ।</a:t>
            </a:r>
            <a:endParaRPr lang="bn-BD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ভাইরাসের  উপকারিতাঃ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376065"/>
            <a:ext cx="3124693" cy="362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5001399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ক্ষতিকর ব্যাক্টেরিয়া ধ্বংস করে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207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স্বাগতম</vt:lpstr>
      <vt:lpstr>PowerPoint Presentation</vt:lpstr>
      <vt:lpstr>শ্রেণি -সপ্তম</vt:lpstr>
      <vt:lpstr>PowerPoint Presentation</vt:lpstr>
      <vt:lpstr>PowerPoint Presentation</vt:lpstr>
      <vt:lpstr>শিখন ফল</vt:lpstr>
      <vt:lpstr>ভাইরাস ব্যাক্টেরিয়ার পার্থক্য</vt:lpstr>
      <vt:lpstr>PowerPoint Presentation</vt:lpstr>
      <vt:lpstr>PowerPoint Presentation</vt:lpstr>
      <vt:lpstr>PowerPoint Presentation</vt:lpstr>
      <vt:lpstr>বাড়ির কাজ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  রুবিনা ফেরদৌস আরা লেই</dc:title>
  <dc:creator/>
  <cp:lastModifiedBy>Microsoft</cp:lastModifiedBy>
  <cp:revision>169</cp:revision>
  <dcterms:created xsi:type="dcterms:W3CDTF">2006-08-16T00:00:00Z</dcterms:created>
  <dcterms:modified xsi:type="dcterms:W3CDTF">2020-07-11T09:09:59Z</dcterms:modified>
</cp:coreProperties>
</file>