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4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D453-C2D5-46CF-BD08-9C206523F98A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1DB8-3204-4D32-BE51-9AAFEFD8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0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0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008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272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3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37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33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2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3</cp:revision>
  <dcterms:created xsi:type="dcterms:W3CDTF">2020-07-11T14:42:41Z</dcterms:created>
  <dcterms:modified xsi:type="dcterms:W3CDTF">2020-07-11T14:45:20Z</dcterms:modified>
</cp:coreProperties>
</file>