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>
      <p:cViewPr>
        <p:scale>
          <a:sx n="68" d="100"/>
          <a:sy n="68" d="100"/>
        </p:scale>
        <p:origin x="-8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32DFD-A8FF-4543-855C-D1F99DB3DE04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8D1AA-A740-495B-B688-492F2B0CFE4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তিনটি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বায়ু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কারণ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লিখ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।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9A05614D-3BC2-44B5-A3D0-BCA6C0519C41}" type="parTrans" cxnId="{8F1ED809-E63D-4D87-95E6-FA545C6439AE}">
      <dgm:prSet/>
      <dgm:spPr/>
      <dgm:t>
        <a:bodyPr/>
        <a:lstStyle/>
        <a:p>
          <a:endParaRPr lang="en-US"/>
        </a:p>
      </dgm:t>
    </dgm:pt>
    <dgm:pt modelId="{E9A4F8CE-6E5E-4246-8C80-45D9D5A206EC}" type="sibTrans" cxnId="{8F1ED809-E63D-4D87-95E6-FA545C6439AE}">
      <dgm:prSet/>
      <dgm:spPr/>
      <dgm:t>
        <a:bodyPr/>
        <a:lstStyle/>
        <a:p>
          <a:endParaRPr lang="en-US"/>
        </a:p>
      </dgm:t>
    </dgm:pt>
    <dgm:pt modelId="{3B6F85B8-3CE7-4608-9388-AE2A1B88062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কলকারখানার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ধোঁয়া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6582F1B6-BC3B-42FB-963E-7FB80105DCBC}" type="parTrans" cxnId="{D546CF7C-4E6E-4F62-A70E-5AD08FEE74AA}">
      <dgm:prSet/>
      <dgm:spPr/>
      <dgm:t>
        <a:bodyPr/>
        <a:lstStyle/>
        <a:p>
          <a:endParaRPr lang="en-US"/>
        </a:p>
      </dgm:t>
    </dgm:pt>
    <dgm:pt modelId="{B1869FCE-9F1A-402F-A471-642B8A2F25C4}" type="sibTrans" cxnId="{D546CF7C-4E6E-4F62-A70E-5AD08FEE74AA}">
      <dgm:prSet/>
      <dgm:spPr/>
      <dgm:t>
        <a:bodyPr/>
        <a:lstStyle/>
        <a:p>
          <a:endParaRPr lang="en-US"/>
        </a:p>
      </dgm:t>
    </dgm:pt>
    <dgm:pt modelId="{CE4F3B36-3E60-4ECC-B3C9-3B42326DE0B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গাছপালা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কাটা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8873DCA7-3A9B-4B52-8FFA-BBFD44474078}" type="parTrans" cxnId="{84EE35ED-B291-47ED-8DB3-FF1AAF41A61C}">
      <dgm:prSet/>
      <dgm:spPr/>
      <dgm:t>
        <a:bodyPr/>
        <a:lstStyle/>
        <a:p>
          <a:endParaRPr lang="en-US"/>
        </a:p>
      </dgm:t>
    </dgm:pt>
    <dgm:pt modelId="{179CB025-37DF-4579-9B36-E1904A19585F}" type="sibTrans" cxnId="{84EE35ED-B291-47ED-8DB3-FF1AAF41A61C}">
      <dgm:prSet/>
      <dgm:spPr/>
      <dgm:t>
        <a:bodyPr/>
        <a:lstStyle/>
        <a:p>
          <a:endParaRPr lang="en-US"/>
        </a:p>
      </dgm:t>
    </dgm:pt>
    <dgm:pt modelId="{BE223681-2BC6-4CE8-8813-A4F556ADF8C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গাড়ির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কালো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ধোঁয়া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2A5C223A-EAD7-430D-8242-E2E74097ED06}" type="parTrans" cxnId="{A5B07166-8BCB-4314-8663-DFB3BCF2EE3C}">
      <dgm:prSet/>
      <dgm:spPr/>
      <dgm:t>
        <a:bodyPr/>
        <a:lstStyle/>
        <a:p>
          <a:endParaRPr lang="en-US"/>
        </a:p>
      </dgm:t>
    </dgm:pt>
    <dgm:pt modelId="{71DEFB8C-DE62-4009-8A0D-208BA73B713A}" type="sibTrans" cxnId="{A5B07166-8BCB-4314-8663-DFB3BCF2EE3C}">
      <dgm:prSet/>
      <dgm:spPr/>
      <dgm:t>
        <a:bodyPr/>
        <a:lstStyle/>
        <a:p>
          <a:endParaRPr lang="en-US"/>
        </a:p>
      </dgm:t>
    </dgm:pt>
    <dgm:pt modelId="{4F172456-421A-49CB-BC01-F6093E3FBAEC}" type="pres">
      <dgm:prSet presAssocID="{B2D32DFD-A8FF-4543-855C-D1F99DB3D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658F3-B455-496B-9D3F-EB55ECB80F62}" type="pres">
      <dgm:prSet presAssocID="{E328D1AA-A740-495B-B688-492F2B0CFE4C}" presName="centerShape" presStyleLbl="node0" presStyleIdx="0" presStyleCnt="1"/>
      <dgm:spPr/>
      <dgm:t>
        <a:bodyPr/>
        <a:lstStyle/>
        <a:p>
          <a:endParaRPr lang="en-US"/>
        </a:p>
      </dgm:t>
    </dgm:pt>
    <dgm:pt modelId="{F69C0E8F-171F-46BE-A319-454EAAC9B924}" type="pres">
      <dgm:prSet presAssocID="{3B6F85B8-3CE7-4608-9388-AE2A1B880621}" presName="node" presStyleLbl="node1" presStyleIdx="0" presStyleCnt="3" custScaleX="197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00854-4EF0-4650-95BC-7089AB2CC0FC}" type="pres">
      <dgm:prSet presAssocID="{3B6F85B8-3CE7-4608-9388-AE2A1B880621}" presName="dummy" presStyleCnt="0"/>
      <dgm:spPr/>
    </dgm:pt>
    <dgm:pt modelId="{76C04D6B-C99D-46BA-B9B4-B0E35C1C9FFD}" type="pres">
      <dgm:prSet presAssocID="{B1869FCE-9F1A-402F-A471-642B8A2F25C4}" presName="sibTrans" presStyleLbl="sibTrans2D1" presStyleIdx="0" presStyleCnt="3" custScaleY="101628"/>
      <dgm:spPr/>
      <dgm:t>
        <a:bodyPr/>
        <a:lstStyle/>
        <a:p>
          <a:endParaRPr lang="en-US"/>
        </a:p>
      </dgm:t>
    </dgm:pt>
    <dgm:pt modelId="{F89CFA8F-3BE6-49B2-8472-B29878F988CC}" type="pres">
      <dgm:prSet presAssocID="{CE4F3B36-3E60-4ECC-B3C9-3B42326DE0B4}" presName="node" presStyleLbl="node1" presStyleIdx="1" presStyleCnt="3" custScaleX="119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F4495-4D98-4218-96C6-F1854888A185}" type="pres">
      <dgm:prSet presAssocID="{CE4F3B36-3E60-4ECC-B3C9-3B42326DE0B4}" presName="dummy" presStyleCnt="0"/>
      <dgm:spPr/>
    </dgm:pt>
    <dgm:pt modelId="{AE617CBE-70CE-4F7F-8AA2-757E870FC214}" type="pres">
      <dgm:prSet presAssocID="{179CB025-37DF-4579-9B36-E1904A1958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5AAE72-2B58-42C1-84FB-BF09DFF8EBB1}" type="pres">
      <dgm:prSet presAssocID="{BE223681-2BC6-4CE8-8813-A4F556ADF8C0}" presName="node" presStyleLbl="node1" presStyleIdx="2" presStyleCnt="3" custScaleX="141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4691-86C7-4AA7-AC2B-75E6D2E04D3E}" type="pres">
      <dgm:prSet presAssocID="{BE223681-2BC6-4CE8-8813-A4F556ADF8C0}" presName="dummy" presStyleCnt="0"/>
      <dgm:spPr/>
    </dgm:pt>
    <dgm:pt modelId="{C77F805C-ED58-4A6A-A35E-BB75936DEB10}" type="pres">
      <dgm:prSet presAssocID="{71DEFB8C-DE62-4009-8A0D-208BA73B713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03CF0C2-5C63-4EAD-B5F8-E9617CCA835D}" type="presOf" srcId="{3B6F85B8-3CE7-4608-9388-AE2A1B880621}" destId="{F69C0E8F-171F-46BE-A319-454EAAC9B924}" srcOrd="0" destOrd="0" presId="urn:microsoft.com/office/officeart/2005/8/layout/radial6"/>
    <dgm:cxn modelId="{8F1ED809-E63D-4D87-95E6-FA545C6439AE}" srcId="{B2D32DFD-A8FF-4543-855C-D1F99DB3DE04}" destId="{E328D1AA-A740-495B-B688-492F2B0CFE4C}" srcOrd="0" destOrd="0" parTransId="{9A05614D-3BC2-44B5-A3D0-BCA6C0519C41}" sibTransId="{E9A4F8CE-6E5E-4246-8C80-45D9D5A206EC}"/>
    <dgm:cxn modelId="{719DC310-1FC7-4316-B45E-4DAA687628FC}" type="presOf" srcId="{CE4F3B36-3E60-4ECC-B3C9-3B42326DE0B4}" destId="{F89CFA8F-3BE6-49B2-8472-B29878F988CC}" srcOrd="0" destOrd="0" presId="urn:microsoft.com/office/officeart/2005/8/layout/radial6"/>
    <dgm:cxn modelId="{2AA70EF7-540E-44C2-AD85-E7A37FF008D4}" type="presOf" srcId="{BE223681-2BC6-4CE8-8813-A4F556ADF8C0}" destId="{835AAE72-2B58-42C1-84FB-BF09DFF8EBB1}" srcOrd="0" destOrd="0" presId="urn:microsoft.com/office/officeart/2005/8/layout/radial6"/>
    <dgm:cxn modelId="{84EE35ED-B291-47ED-8DB3-FF1AAF41A61C}" srcId="{E328D1AA-A740-495B-B688-492F2B0CFE4C}" destId="{CE4F3B36-3E60-4ECC-B3C9-3B42326DE0B4}" srcOrd="1" destOrd="0" parTransId="{8873DCA7-3A9B-4B52-8FFA-BBFD44474078}" sibTransId="{179CB025-37DF-4579-9B36-E1904A19585F}"/>
    <dgm:cxn modelId="{791DA12D-1E0B-46F2-8AB1-24F196A03F71}" type="presOf" srcId="{71DEFB8C-DE62-4009-8A0D-208BA73B713A}" destId="{C77F805C-ED58-4A6A-A35E-BB75936DEB10}" srcOrd="0" destOrd="0" presId="urn:microsoft.com/office/officeart/2005/8/layout/radial6"/>
    <dgm:cxn modelId="{F8D419D1-E354-4B9B-B315-DB19977C56E2}" type="presOf" srcId="{B1869FCE-9F1A-402F-A471-642B8A2F25C4}" destId="{76C04D6B-C99D-46BA-B9B4-B0E35C1C9FFD}" srcOrd="0" destOrd="0" presId="urn:microsoft.com/office/officeart/2005/8/layout/radial6"/>
    <dgm:cxn modelId="{77A906B6-4976-42AB-A507-0A4CC6F276FE}" type="presOf" srcId="{B2D32DFD-A8FF-4543-855C-D1F99DB3DE04}" destId="{4F172456-421A-49CB-BC01-F6093E3FBAEC}" srcOrd="0" destOrd="0" presId="urn:microsoft.com/office/officeart/2005/8/layout/radial6"/>
    <dgm:cxn modelId="{301AA1D2-87DD-4DDA-A4CE-015ED77DF003}" type="presOf" srcId="{179CB025-37DF-4579-9B36-E1904A19585F}" destId="{AE617CBE-70CE-4F7F-8AA2-757E870FC214}" srcOrd="0" destOrd="0" presId="urn:microsoft.com/office/officeart/2005/8/layout/radial6"/>
    <dgm:cxn modelId="{A5B07166-8BCB-4314-8663-DFB3BCF2EE3C}" srcId="{E328D1AA-A740-495B-B688-492F2B0CFE4C}" destId="{BE223681-2BC6-4CE8-8813-A4F556ADF8C0}" srcOrd="2" destOrd="0" parTransId="{2A5C223A-EAD7-430D-8242-E2E74097ED06}" sibTransId="{71DEFB8C-DE62-4009-8A0D-208BA73B713A}"/>
    <dgm:cxn modelId="{C3C58847-6414-4CA5-8ED9-0612BB393210}" type="presOf" srcId="{E328D1AA-A740-495B-B688-492F2B0CFE4C}" destId="{216658F3-B455-496B-9D3F-EB55ECB80F62}" srcOrd="0" destOrd="0" presId="urn:microsoft.com/office/officeart/2005/8/layout/radial6"/>
    <dgm:cxn modelId="{D546CF7C-4E6E-4F62-A70E-5AD08FEE74AA}" srcId="{E328D1AA-A740-495B-B688-492F2B0CFE4C}" destId="{3B6F85B8-3CE7-4608-9388-AE2A1B880621}" srcOrd="0" destOrd="0" parTransId="{6582F1B6-BC3B-42FB-963E-7FB80105DCBC}" sibTransId="{B1869FCE-9F1A-402F-A471-642B8A2F25C4}"/>
    <dgm:cxn modelId="{7E0BEE83-1F7A-415C-B3D7-BAF41CB027B8}" type="presParOf" srcId="{4F172456-421A-49CB-BC01-F6093E3FBAEC}" destId="{216658F3-B455-496B-9D3F-EB55ECB80F62}" srcOrd="0" destOrd="0" presId="urn:microsoft.com/office/officeart/2005/8/layout/radial6"/>
    <dgm:cxn modelId="{1657D984-F582-4A29-A95D-217DB3CA4326}" type="presParOf" srcId="{4F172456-421A-49CB-BC01-F6093E3FBAEC}" destId="{F69C0E8F-171F-46BE-A319-454EAAC9B924}" srcOrd="1" destOrd="0" presId="urn:microsoft.com/office/officeart/2005/8/layout/radial6"/>
    <dgm:cxn modelId="{82ACD030-AE05-46B3-9D31-1E3B283B860F}" type="presParOf" srcId="{4F172456-421A-49CB-BC01-F6093E3FBAEC}" destId="{59B00854-4EF0-4650-95BC-7089AB2CC0FC}" srcOrd="2" destOrd="0" presId="urn:microsoft.com/office/officeart/2005/8/layout/radial6"/>
    <dgm:cxn modelId="{4D56FC15-0823-4AB7-A479-7A5DB9F8D760}" type="presParOf" srcId="{4F172456-421A-49CB-BC01-F6093E3FBAEC}" destId="{76C04D6B-C99D-46BA-B9B4-B0E35C1C9FFD}" srcOrd="3" destOrd="0" presId="urn:microsoft.com/office/officeart/2005/8/layout/radial6"/>
    <dgm:cxn modelId="{5262CDA6-3596-41DD-A989-EEA7E6032EB7}" type="presParOf" srcId="{4F172456-421A-49CB-BC01-F6093E3FBAEC}" destId="{F89CFA8F-3BE6-49B2-8472-B29878F988CC}" srcOrd="4" destOrd="0" presId="urn:microsoft.com/office/officeart/2005/8/layout/radial6"/>
    <dgm:cxn modelId="{1B513956-C7BE-4002-B52D-B8C1A82EDB55}" type="presParOf" srcId="{4F172456-421A-49CB-BC01-F6093E3FBAEC}" destId="{EF4F4495-4D98-4218-96C6-F1854888A185}" srcOrd="5" destOrd="0" presId="urn:microsoft.com/office/officeart/2005/8/layout/radial6"/>
    <dgm:cxn modelId="{CEFEB159-198A-4A01-988F-6E31939FEC29}" type="presParOf" srcId="{4F172456-421A-49CB-BC01-F6093E3FBAEC}" destId="{AE617CBE-70CE-4F7F-8AA2-757E870FC214}" srcOrd="6" destOrd="0" presId="urn:microsoft.com/office/officeart/2005/8/layout/radial6"/>
    <dgm:cxn modelId="{2038B48E-4E8A-4A2F-A523-F764276625EF}" type="presParOf" srcId="{4F172456-421A-49CB-BC01-F6093E3FBAEC}" destId="{835AAE72-2B58-42C1-84FB-BF09DFF8EBB1}" srcOrd="7" destOrd="0" presId="urn:microsoft.com/office/officeart/2005/8/layout/radial6"/>
    <dgm:cxn modelId="{D0764275-62C3-40F2-AD59-36A713E28486}" type="presParOf" srcId="{4F172456-421A-49CB-BC01-F6093E3FBAEC}" destId="{A1714691-86C7-4AA7-AC2B-75E6D2E04D3E}" srcOrd="8" destOrd="0" presId="urn:microsoft.com/office/officeart/2005/8/layout/radial6"/>
    <dgm:cxn modelId="{5BA220CA-F3D7-4139-ABAB-F834D1E3450F}" type="presParOf" srcId="{4F172456-421A-49CB-BC01-F6093E3FBAEC}" destId="{C77F805C-ED58-4A6A-A35E-BB75936DEB10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31FC2-A2E3-4074-B792-F6FF046BDDDE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A4158-0B73-477E-A4A0-10C0B0B91C8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দূষিত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বায়ুতে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থাকে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।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4B94DC5F-1232-4D4C-A222-46AE81071220}" type="parTrans" cxnId="{EAFE01C2-2867-4496-9CD6-5988F85CC736}">
      <dgm:prSet/>
      <dgm:spPr/>
      <dgm:t>
        <a:bodyPr/>
        <a:lstStyle/>
        <a:p>
          <a:endParaRPr lang="en-US"/>
        </a:p>
      </dgm:t>
    </dgm:pt>
    <dgm:pt modelId="{54DDED15-6632-4C5F-8AA9-A17AC31BE783}" type="sibTrans" cxnId="{EAFE01C2-2867-4496-9CD6-5988F85CC736}">
      <dgm:prSet/>
      <dgm:spPr/>
      <dgm:t>
        <a:bodyPr/>
        <a:lstStyle/>
        <a:p>
          <a:endParaRPr lang="en-US"/>
        </a:p>
      </dgm:t>
    </dgm:pt>
    <dgm:pt modelId="{F6F0A4E4-B114-4BD5-8795-60D0F7657CB0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কার্বন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ডাই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অক্সাইড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3F49D455-674D-4493-B70E-0A727A2EFCE4}" type="parTrans" cxnId="{37486691-22E5-46AF-BDBB-0A3318A89F4D}">
      <dgm:prSet/>
      <dgm:spPr/>
      <dgm:t>
        <a:bodyPr/>
        <a:lstStyle/>
        <a:p>
          <a:endParaRPr lang="en-US"/>
        </a:p>
      </dgm:t>
    </dgm:pt>
    <dgm:pt modelId="{C806F997-E284-49A8-B2F1-7E966EBDD559}" type="sibTrans" cxnId="{37486691-22E5-46AF-BDBB-0A3318A89F4D}">
      <dgm:prSet/>
      <dgm:spPr/>
      <dgm:t>
        <a:bodyPr/>
        <a:lstStyle/>
        <a:p>
          <a:endParaRPr lang="en-US"/>
        </a:p>
      </dgm:t>
    </dgm:pt>
    <dgm:pt modelId="{1AA53E59-AA2C-42E6-B62D-76824FB9290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i="0" dirty="0" err="1" smtClean="0">
              <a:latin typeface="Nikosh" pitchFamily="2" charset="0"/>
              <a:cs typeface="Nikosh" pitchFamily="2" charset="0"/>
            </a:rPr>
            <a:t>ধুলিকনা</a:t>
          </a:r>
          <a:endParaRPr lang="as-IN" sz="3200" dirty="0">
            <a:latin typeface="Nikosh" pitchFamily="2" charset="0"/>
            <a:cs typeface="Nikosh" pitchFamily="2" charset="0"/>
          </a:endParaRPr>
        </a:p>
      </dgm:t>
    </dgm:pt>
    <dgm:pt modelId="{43517707-32BF-44B3-930B-054EDB0F11F2}" type="parTrans" cxnId="{2140B05F-8AA9-47C8-88CD-5E5D141BE9F4}">
      <dgm:prSet/>
      <dgm:spPr/>
      <dgm:t>
        <a:bodyPr/>
        <a:lstStyle/>
        <a:p>
          <a:endParaRPr lang="en-US"/>
        </a:p>
      </dgm:t>
    </dgm:pt>
    <dgm:pt modelId="{775A312F-6033-4D26-BFA1-9D5DE44CB285}" type="sibTrans" cxnId="{2140B05F-8AA9-47C8-88CD-5E5D141BE9F4}">
      <dgm:prSet/>
      <dgm:spPr/>
      <dgm:t>
        <a:bodyPr/>
        <a:lstStyle/>
        <a:p>
          <a:endParaRPr lang="en-US"/>
        </a:p>
      </dgm:t>
    </dgm:pt>
    <dgm:pt modelId="{D43D94C4-A183-4C79-8C4A-61C0D3BD18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0" dirty="0" err="1" smtClean="0">
              <a:latin typeface="Nikosh" pitchFamily="2" charset="0"/>
              <a:cs typeface="Nikosh" pitchFamily="2" charset="0"/>
            </a:rPr>
            <a:t>কার্বন</a:t>
          </a:r>
          <a:r>
            <a:rPr lang="en-US" sz="2400" b="0" i="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b="0" i="0" dirty="0" err="1" smtClean="0">
              <a:latin typeface="Nikosh" pitchFamily="2" charset="0"/>
              <a:cs typeface="Nikosh" pitchFamily="2" charset="0"/>
            </a:rPr>
            <a:t>কনা</a:t>
          </a:r>
          <a:endParaRPr lang="as-IN" sz="2400" dirty="0">
            <a:latin typeface="Nikosh" pitchFamily="2" charset="0"/>
            <a:cs typeface="Nikosh" pitchFamily="2" charset="0"/>
          </a:endParaRPr>
        </a:p>
      </dgm:t>
    </dgm:pt>
    <dgm:pt modelId="{F988A4CE-93AF-4744-912C-962E65E1256E}" type="parTrans" cxnId="{EED5119B-87EE-46D6-80FA-FB9902BF6916}">
      <dgm:prSet/>
      <dgm:spPr/>
      <dgm:t>
        <a:bodyPr/>
        <a:lstStyle/>
        <a:p>
          <a:endParaRPr lang="en-US"/>
        </a:p>
      </dgm:t>
    </dgm:pt>
    <dgm:pt modelId="{D7B382A9-E303-4820-A3C6-C341ABC2C26F}" type="sibTrans" cxnId="{EED5119B-87EE-46D6-80FA-FB9902BF6916}">
      <dgm:prSet/>
      <dgm:spPr/>
      <dgm:t>
        <a:bodyPr/>
        <a:lstStyle/>
        <a:p>
          <a:endParaRPr lang="en-US"/>
        </a:p>
      </dgm:t>
    </dgm:pt>
    <dgm:pt modelId="{C1D673DE-EA0F-470A-9590-496AD1CC524C}" type="pres">
      <dgm:prSet presAssocID="{E8331FC2-A2E3-4074-B792-F6FF046BDD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FE6F5-EFD6-46E1-BE54-370B9C3DE8E9}" type="pres">
      <dgm:prSet presAssocID="{1CDA4158-0B73-477E-A4A0-10C0B0B91C8A}" presName="centerShape" presStyleLbl="node0" presStyleIdx="0" presStyleCnt="1"/>
      <dgm:spPr/>
      <dgm:t>
        <a:bodyPr/>
        <a:lstStyle/>
        <a:p>
          <a:endParaRPr lang="en-US"/>
        </a:p>
      </dgm:t>
    </dgm:pt>
    <dgm:pt modelId="{88C6A6DC-68C3-4745-9709-18808E79AD52}" type="pres">
      <dgm:prSet presAssocID="{1AA53E59-AA2C-42E6-B62D-76824FB92908}" presName="node" presStyleLbl="node1" presStyleIdx="0" presStyleCnt="3" custScaleX="129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5357C-F188-42D9-9699-D71053F8C1A7}" type="pres">
      <dgm:prSet presAssocID="{1AA53E59-AA2C-42E6-B62D-76824FB92908}" presName="dummy" presStyleCnt="0"/>
      <dgm:spPr/>
    </dgm:pt>
    <dgm:pt modelId="{A3A6CD8A-A717-496C-986E-7C47028BE85F}" type="pres">
      <dgm:prSet presAssocID="{775A312F-6033-4D26-BFA1-9D5DE44CB2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CF3DF9B-303C-4766-97FB-9583E25A8175}" type="pres">
      <dgm:prSet presAssocID="{F6F0A4E4-B114-4BD5-8795-60D0F7657CB0}" presName="node" presStyleLbl="node1" presStyleIdx="1" presStyleCnt="3" custScaleX="12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36164-399F-4D76-8BE5-4B7D452B2B52}" type="pres">
      <dgm:prSet presAssocID="{F6F0A4E4-B114-4BD5-8795-60D0F7657CB0}" presName="dummy" presStyleCnt="0"/>
      <dgm:spPr/>
    </dgm:pt>
    <dgm:pt modelId="{AAEE1291-414F-4DF9-98C4-70FFAB5CC23E}" type="pres">
      <dgm:prSet presAssocID="{C806F997-E284-49A8-B2F1-7E966EBDD5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DB23910-6692-430F-8BB1-607BFA77B969}" type="pres">
      <dgm:prSet presAssocID="{D43D94C4-A183-4C79-8C4A-61C0D3BD1895}" presName="node" presStyleLbl="node1" presStyleIdx="2" presStyleCnt="3" custScaleX="132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B0495-2DA9-43F7-BE7B-82E336052491}" type="pres">
      <dgm:prSet presAssocID="{D43D94C4-A183-4C79-8C4A-61C0D3BD1895}" presName="dummy" presStyleCnt="0"/>
      <dgm:spPr/>
    </dgm:pt>
    <dgm:pt modelId="{6001B76F-E979-4C9D-8A55-CC0EAB0823B8}" type="pres">
      <dgm:prSet presAssocID="{D7B382A9-E303-4820-A3C6-C341ABC2C26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AC5775-FB0B-4855-99C5-A555BD640F85}" type="presOf" srcId="{D43D94C4-A183-4C79-8C4A-61C0D3BD1895}" destId="{5DB23910-6692-430F-8BB1-607BFA77B969}" srcOrd="0" destOrd="0" presId="urn:microsoft.com/office/officeart/2005/8/layout/radial6"/>
    <dgm:cxn modelId="{DE6F548B-0405-4BC7-801E-D74E419E6519}" type="presOf" srcId="{1CDA4158-0B73-477E-A4A0-10C0B0B91C8A}" destId="{136FE6F5-EFD6-46E1-BE54-370B9C3DE8E9}" srcOrd="0" destOrd="0" presId="urn:microsoft.com/office/officeart/2005/8/layout/radial6"/>
    <dgm:cxn modelId="{D0AA56D3-8DA0-4DBC-9B67-B2BDA76EAADE}" type="presOf" srcId="{775A312F-6033-4D26-BFA1-9D5DE44CB285}" destId="{A3A6CD8A-A717-496C-986E-7C47028BE85F}" srcOrd="0" destOrd="0" presId="urn:microsoft.com/office/officeart/2005/8/layout/radial6"/>
    <dgm:cxn modelId="{6B56E4FF-ED9B-4B4D-9D4A-24C9946DD4F0}" type="presOf" srcId="{F6F0A4E4-B114-4BD5-8795-60D0F7657CB0}" destId="{FCF3DF9B-303C-4766-97FB-9583E25A8175}" srcOrd="0" destOrd="0" presId="urn:microsoft.com/office/officeart/2005/8/layout/radial6"/>
    <dgm:cxn modelId="{37486691-22E5-46AF-BDBB-0A3318A89F4D}" srcId="{1CDA4158-0B73-477E-A4A0-10C0B0B91C8A}" destId="{F6F0A4E4-B114-4BD5-8795-60D0F7657CB0}" srcOrd="1" destOrd="0" parTransId="{3F49D455-674D-4493-B70E-0A727A2EFCE4}" sibTransId="{C806F997-E284-49A8-B2F1-7E966EBDD559}"/>
    <dgm:cxn modelId="{FEB79E75-8520-4EC2-9100-663A27C1C0C1}" type="presOf" srcId="{D7B382A9-E303-4820-A3C6-C341ABC2C26F}" destId="{6001B76F-E979-4C9D-8A55-CC0EAB0823B8}" srcOrd="0" destOrd="0" presId="urn:microsoft.com/office/officeart/2005/8/layout/radial6"/>
    <dgm:cxn modelId="{FF6AC34C-FD53-4A73-B172-2DA19188C3B5}" type="presOf" srcId="{1AA53E59-AA2C-42E6-B62D-76824FB92908}" destId="{88C6A6DC-68C3-4745-9709-18808E79AD52}" srcOrd="0" destOrd="0" presId="urn:microsoft.com/office/officeart/2005/8/layout/radial6"/>
    <dgm:cxn modelId="{EAFE01C2-2867-4496-9CD6-5988F85CC736}" srcId="{E8331FC2-A2E3-4074-B792-F6FF046BDDDE}" destId="{1CDA4158-0B73-477E-A4A0-10C0B0B91C8A}" srcOrd="0" destOrd="0" parTransId="{4B94DC5F-1232-4D4C-A222-46AE81071220}" sibTransId="{54DDED15-6632-4C5F-8AA9-A17AC31BE783}"/>
    <dgm:cxn modelId="{EED5119B-87EE-46D6-80FA-FB9902BF6916}" srcId="{1CDA4158-0B73-477E-A4A0-10C0B0B91C8A}" destId="{D43D94C4-A183-4C79-8C4A-61C0D3BD1895}" srcOrd="2" destOrd="0" parTransId="{F988A4CE-93AF-4744-912C-962E65E1256E}" sibTransId="{D7B382A9-E303-4820-A3C6-C341ABC2C26F}"/>
    <dgm:cxn modelId="{C525A594-25EB-49C8-92E7-3E21DC463E7B}" type="presOf" srcId="{E8331FC2-A2E3-4074-B792-F6FF046BDDDE}" destId="{C1D673DE-EA0F-470A-9590-496AD1CC524C}" srcOrd="0" destOrd="0" presId="urn:microsoft.com/office/officeart/2005/8/layout/radial6"/>
    <dgm:cxn modelId="{40D01C97-908D-47B0-B659-F3C516DB2371}" type="presOf" srcId="{C806F997-E284-49A8-B2F1-7E966EBDD559}" destId="{AAEE1291-414F-4DF9-98C4-70FFAB5CC23E}" srcOrd="0" destOrd="0" presId="urn:microsoft.com/office/officeart/2005/8/layout/radial6"/>
    <dgm:cxn modelId="{2140B05F-8AA9-47C8-88CD-5E5D141BE9F4}" srcId="{1CDA4158-0B73-477E-A4A0-10C0B0B91C8A}" destId="{1AA53E59-AA2C-42E6-B62D-76824FB92908}" srcOrd="0" destOrd="0" parTransId="{43517707-32BF-44B3-930B-054EDB0F11F2}" sibTransId="{775A312F-6033-4D26-BFA1-9D5DE44CB285}"/>
    <dgm:cxn modelId="{64F01847-6B87-481B-B269-0D6AC2B23FF4}" type="presParOf" srcId="{C1D673DE-EA0F-470A-9590-496AD1CC524C}" destId="{136FE6F5-EFD6-46E1-BE54-370B9C3DE8E9}" srcOrd="0" destOrd="0" presId="urn:microsoft.com/office/officeart/2005/8/layout/radial6"/>
    <dgm:cxn modelId="{AC42D5E2-C73E-42D3-BB72-AF49A5F87F74}" type="presParOf" srcId="{C1D673DE-EA0F-470A-9590-496AD1CC524C}" destId="{88C6A6DC-68C3-4745-9709-18808E79AD52}" srcOrd="1" destOrd="0" presId="urn:microsoft.com/office/officeart/2005/8/layout/radial6"/>
    <dgm:cxn modelId="{39B1F72C-CB4E-40FC-86DA-76674EBDFF48}" type="presParOf" srcId="{C1D673DE-EA0F-470A-9590-496AD1CC524C}" destId="{5605357C-F188-42D9-9699-D71053F8C1A7}" srcOrd="2" destOrd="0" presId="urn:microsoft.com/office/officeart/2005/8/layout/radial6"/>
    <dgm:cxn modelId="{9A62824E-1A14-4AF4-9A44-83DFFBAE3D6F}" type="presParOf" srcId="{C1D673DE-EA0F-470A-9590-496AD1CC524C}" destId="{A3A6CD8A-A717-496C-986E-7C47028BE85F}" srcOrd="3" destOrd="0" presId="urn:microsoft.com/office/officeart/2005/8/layout/radial6"/>
    <dgm:cxn modelId="{A3485341-D5AD-4D75-A7BB-FAD57345E72E}" type="presParOf" srcId="{C1D673DE-EA0F-470A-9590-496AD1CC524C}" destId="{FCF3DF9B-303C-4766-97FB-9583E25A8175}" srcOrd="4" destOrd="0" presId="urn:microsoft.com/office/officeart/2005/8/layout/radial6"/>
    <dgm:cxn modelId="{748F4BFA-49D6-477F-B841-C72CA3442018}" type="presParOf" srcId="{C1D673DE-EA0F-470A-9590-496AD1CC524C}" destId="{34036164-399F-4D76-8BE5-4B7D452B2B52}" srcOrd="5" destOrd="0" presId="urn:microsoft.com/office/officeart/2005/8/layout/radial6"/>
    <dgm:cxn modelId="{6FB935A7-FE39-413B-B9B5-89CAD15BF6B4}" type="presParOf" srcId="{C1D673DE-EA0F-470A-9590-496AD1CC524C}" destId="{AAEE1291-414F-4DF9-98C4-70FFAB5CC23E}" srcOrd="6" destOrd="0" presId="urn:microsoft.com/office/officeart/2005/8/layout/radial6"/>
    <dgm:cxn modelId="{3862AAB6-6A18-4F3C-981C-7B1CCB09861A}" type="presParOf" srcId="{C1D673DE-EA0F-470A-9590-496AD1CC524C}" destId="{5DB23910-6692-430F-8BB1-607BFA77B969}" srcOrd="7" destOrd="0" presId="urn:microsoft.com/office/officeart/2005/8/layout/radial6"/>
    <dgm:cxn modelId="{0E15771B-E6C3-40D6-9FB4-7EE8AA3EBA98}" type="presParOf" srcId="{C1D673DE-EA0F-470A-9590-496AD1CC524C}" destId="{850B0495-2DA9-43F7-BE7B-82E336052491}" srcOrd="8" destOrd="0" presId="urn:microsoft.com/office/officeart/2005/8/layout/radial6"/>
    <dgm:cxn modelId="{26AE9E1D-EB9E-4866-9E68-2AF307E89EA8}" type="presParOf" srcId="{C1D673DE-EA0F-470A-9590-496AD1CC524C}" destId="{6001B76F-E979-4C9D-8A55-CC0EAB0823B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F805C-ED58-4A6A-A35E-BB75936DEB10}">
      <dsp:nvSpPr>
        <dsp:cNvPr id="0" name=""/>
        <dsp:cNvSpPr/>
      </dsp:nvSpPr>
      <dsp:spPr>
        <a:xfrm>
          <a:off x="361064" y="790660"/>
          <a:ext cx="3521094" cy="3521094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17CBE-70CE-4F7F-8AA2-757E870FC214}">
      <dsp:nvSpPr>
        <dsp:cNvPr id="0" name=""/>
        <dsp:cNvSpPr/>
      </dsp:nvSpPr>
      <dsp:spPr>
        <a:xfrm>
          <a:off x="361064" y="790660"/>
          <a:ext cx="3521094" cy="3521094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C04D6B-C99D-46BA-B9B4-B0E35C1C9FFD}">
      <dsp:nvSpPr>
        <dsp:cNvPr id="0" name=""/>
        <dsp:cNvSpPr/>
      </dsp:nvSpPr>
      <dsp:spPr>
        <a:xfrm>
          <a:off x="361064" y="761998"/>
          <a:ext cx="3521094" cy="3578417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658F3-B455-496B-9D3F-EB55ECB80F62}">
      <dsp:nvSpPr>
        <dsp:cNvPr id="0" name=""/>
        <dsp:cNvSpPr/>
      </dsp:nvSpPr>
      <dsp:spPr>
        <a:xfrm>
          <a:off x="1311912" y="1741507"/>
          <a:ext cx="1619398" cy="161939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তিনটি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বায়ু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কারণ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লিখ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।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1311912" y="1741507"/>
        <a:ext cx="1619398" cy="1619398"/>
      </dsp:txXfrm>
    </dsp:sp>
    <dsp:sp modelId="{F69C0E8F-171F-46BE-A319-454EAAC9B924}">
      <dsp:nvSpPr>
        <dsp:cNvPr id="0" name=""/>
        <dsp:cNvSpPr/>
      </dsp:nvSpPr>
      <dsp:spPr>
        <a:xfrm>
          <a:off x="1002672" y="264679"/>
          <a:ext cx="2237878" cy="113357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কলকারখানার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ধোঁয়া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1002672" y="264679"/>
        <a:ext cx="2237878" cy="1133579"/>
      </dsp:txXfrm>
    </dsp:sp>
    <dsp:sp modelId="{F89CFA8F-3BE6-49B2-8472-B29878F988CC}">
      <dsp:nvSpPr>
        <dsp:cNvPr id="0" name=""/>
        <dsp:cNvSpPr/>
      </dsp:nvSpPr>
      <dsp:spPr>
        <a:xfrm>
          <a:off x="2935834" y="2844286"/>
          <a:ext cx="1350228" cy="113357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গাছপালা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কাটা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2935834" y="2844286"/>
        <a:ext cx="1350228" cy="1133579"/>
      </dsp:txXfrm>
    </dsp:sp>
    <dsp:sp modelId="{835AAE72-2B58-42C1-84FB-BF09DFF8EBB1}">
      <dsp:nvSpPr>
        <dsp:cNvPr id="0" name=""/>
        <dsp:cNvSpPr/>
      </dsp:nvSpPr>
      <dsp:spPr>
        <a:xfrm>
          <a:off x="-171263" y="2844286"/>
          <a:ext cx="1607075" cy="113357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গাড়ির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কালো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ধোঁয়া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-171263" y="2844286"/>
        <a:ext cx="1607075" cy="11335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1B76F-E979-4C9D-8A55-CC0EAB0823B8}">
      <dsp:nvSpPr>
        <dsp:cNvPr id="0" name=""/>
        <dsp:cNvSpPr/>
      </dsp:nvSpPr>
      <dsp:spPr>
        <a:xfrm>
          <a:off x="403626" y="573842"/>
          <a:ext cx="3828436" cy="3828436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EE1291-414F-4DF9-98C4-70FFAB5CC23E}">
      <dsp:nvSpPr>
        <dsp:cNvPr id="0" name=""/>
        <dsp:cNvSpPr/>
      </dsp:nvSpPr>
      <dsp:spPr>
        <a:xfrm>
          <a:off x="403626" y="573842"/>
          <a:ext cx="3828436" cy="3828436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A6CD8A-A717-496C-986E-7C47028BE85F}">
      <dsp:nvSpPr>
        <dsp:cNvPr id="0" name=""/>
        <dsp:cNvSpPr/>
      </dsp:nvSpPr>
      <dsp:spPr>
        <a:xfrm>
          <a:off x="403626" y="573842"/>
          <a:ext cx="3828436" cy="3828436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6FE6F5-EFD6-46E1-BE54-370B9C3DE8E9}">
      <dsp:nvSpPr>
        <dsp:cNvPr id="0" name=""/>
        <dsp:cNvSpPr/>
      </dsp:nvSpPr>
      <dsp:spPr>
        <a:xfrm>
          <a:off x="1436038" y="1606253"/>
          <a:ext cx="1763613" cy="176361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দূষিত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বায়ুতে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থাকে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।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1436038" y="1606253"/>
        <a:ext cx="1763613" cy="1763613"/>
      </dsp:txXfrm>
    </dsp:sp>
    <dsp:sp modelId="{88C6A6DC-68C3-4745-9709-18808E79AD52}">
      <dsp:nvSpPr>
        <dsp:cNvPr id="0" name=""/>
        <dsp:cNvSpPr/>
      </dsp:nvSpPr>
      <dsp:spPr>
        <a:xfrm>
          <a:off x="1516357" y="1020"/>
          <a:ext cx="1602974" cy="123452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err="1" smtClean="0">
              <a:latin typeface="Nikosh" pitchFamily="2" charset="0"/>
              <a:cs typeface="Nikosh" pitchFamily="2" charset="0"/>
            </a:rPr>
            <a:t>ধুলিকনা</a:t>
          </a:r>
          <a:endParaRPr lang="as-IN" sz="3200" kern="1200" dirty="0">
            <a:latin typeface="Nikosh" pitchFamily="2" charset="0"/>
            <a:cs typeface="Nikosh" pitchFamily="2" charset="0"/>
          </a:endParaRPr>
        </a:p>
      </dsp:txBody>
      <dsp:txXfrm>
        <a:off x="1516357" y="1020"/>
        <a:ext cx="1602974" cy="1234529"/>
      </dsp:txXfrm>
    </dsp:sp>
    <dsp:sp modelId="{FCF3DF9B-303C-4766-97FB-9583E25A8175}">
      <dsp:nvSpPr>
        <dsp:cNvPr id="0" name=""/>
        <dsp:cNvSpPr/>
      </dsp:nvSpPr>
      <dsp:spPr>
        <a:xfrm>
          <a:off x="3180357" y="2805683"/>
          <a:ext cx="1513520" cy="12345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কার্বন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ডাই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অক্সাইড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3180357" y="2805683"/>
        <a:ext cx="1513520" cy="1234529"/>
      </dsp:txXfrm>
    </dsp:sp>
    <dsp:sp modelId="{5DB23910-6692-430F-8BB1-607BFA77B969}">
      <dsp:nvSpPr>
        <dsp:cNvPr id="0" name=""/>
        <dsp:cNvSpPr/>
      </dsp:nvSpPr>
      <dsp:spPr>
        <a:xfrm>
          <a:off x="-121877" y="2805683"/>
          <a:ext cx="1640899" cy="123452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Nikosh" pitchFamily="2" charset="0"/>
              <a:cs typeface="Nikosh" pitchFamily="2" charset="0"/>
            </a:rPr>
            <a:t>কার্বন</a:t>
          </a:r>
          <a:r>
            <a:rPr lang="en-US" sz="2400" b="0" i="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b="0" i="0" kern="1200" dirty="0" err="1" smtClean="0">
              <a:latin typeface="Nikosh" pitchFamily="2" charset="0"/>
              <a:cs typeface="Nikosh" pitchFamily="2" charset="0"/>
            </a:rPr>
            <a:t>কনা</a:t>
          </a:r>
          <a:endParaRPr lang="as-IN" sz="2400" kern="1200" dirty="0">
            <a:latin typeface="Nikosh" pitchFamily="2" charset="0"/>
            <a:cs typeface="Nikosh" pitchFamily="2" charset="0"/>
          </a:endParaRPr>
        </a:p>
      </dsp:txBody>
      <dsp:txXfrm>
        <a:off x="-121877" y="2805683"/>
        <a:ext cx="1640899" cy="123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c14024547e568071b4077e987aea0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3600" b="1" spc="1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GB" sz="3600" b="1" spc="15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9624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48200"/>
            <a:ext cx="9144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আবর্জনা ফেলার ফলে বায়ুতে দুর্গন্ধ ছড়িয়ে বায়ুকে দুষিত করে।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shot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0"/>
            <a:ext cx="3657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D4D2F2-2CBE-49C3-9BF6-244C858F0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92" t="719" r="14038" b="1842"/>
          <a:stretch/>
        </p:blipFill>
        <p:spPr>
          <a:xfrm>
            <a:off x="2514600" y="1066800"/>
            <a:ext cx="4191000" cy="36576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105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মলমুত্র ত্যাগের ফলে বায়ুতে দুর্গন্ধ ছড়ায় এবং বায়ুকে দুষিত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1CDC21-1E94-45B7-9D0E-260031313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8862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21" b="31914"/>
          <a:stretch/>
        </p:blipFill>
        <p:spPr>
          <a:xfrm>
            <a:off x="381000" y="838200"/>
            <a:ext cx="3678823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5105400" y="4648200"/>
            <a:ext cx="34290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কয়েলের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GB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419600"/>
            <a:ext cx="3200400" cy="1066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সিকারেটের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GB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 rot="19462262">
            <a:off x="-223238" y="1122424"/>
            <a:ext cx="4491444" cy="198493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সংযোগ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28600"/>
            <a:ext cx="42672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667000"/>
            <a:ext cx="41814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76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1752600" y="304800"/>
            <a:ext cx="6324600" cy="1676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sho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09800"/>
            <a:ext cx="2438400" cy="15811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ound Diagonal Corner Rectangle 3"/>
          <p:cNvSpPr/>
          <p:nvPr/>
        </p:nvSpPr>
        <p:spPr>
          <a:xfrm>
            <a:off x="533400" y="4267200"/>
            <a:ext cx="8305800" cy="2286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উ: </a:t>
            </a:r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যেখানে সেখানে ময়লা আবর্জনা ফেলার ফ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েলা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মলমূত্র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bn-IN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বায়ুতে দুর্গন্ধ ছড়িয়ে বায়ুকে দুষিত করে।</a:t>
            </a:r>
            <a:endParaRPr lang="en-US" sz="28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630575">
            <a:off x="64734" y="769775"/>
            <a:ext cx="3187046" cy="1177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জোয়ায়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GB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shot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"/>
            <a:ext cx="35052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7696200" cy="434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)যানবাহনের কালো ধোঁয়ায়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………………।                                 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খ)কয়লা পোড়ালে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..................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উৎপন্ন হয়।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 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দূষিত বায়ু আমাদের -------------- জন্য ক্ষতিকর।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895600"/>
            <a:ext cx="2133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ডাই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অক্সাইড</a:t>
            </a:r>
            <a:endParaRPr lang="en-GB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33528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সালফার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ডাই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অক্সাইড</a:t>
            </a:r>
            <a:endParaRPr lang="en-GB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1148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স্বাস্থ্যের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GB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5105400"/>
            <a:ext cx="1524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কর্মকান্ড</a:t>
            </a:r>
            <a:endParaRPr lang="en-GB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0"/>
            <a:ext cx="4114800" cy="11430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20574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419600" y="2209800"/>
          <a:ext cx="457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0" y="1219200"/>
            <a:ext cx="2743200" cy="685800"/>
          </a:xfrm>
          <a:prstGeom prst="flowChartMagneticDrum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০১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lowchart: Direct Access Storage 5"/>
          <p:cNvSpPr/>
          <p:nvPr/>
        </p:nvSpPr>
        <p:spPr>
          <a:xfrm>
            <a:off x="6858000" y="1143000"/>
            <a:ext cx="2286000" cy="685800"/>
          </a:xfrm>
          <a:prstGeom prst="flowChartMagneticDrum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০২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10400" y="0"/>
            <a:ext cx="2133600" cy="1066800"/>
          </a:xfrm>
          <a:prstGeom prst="rect">
            <a:avLst/>
          </a:prstGeom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6658F3-B455-496B-9D3F-EB55ECB8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216658F3-B455-496B-9D3F-EB55ECB8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9C0E8F-171F-46BE-A319-454EAAC9B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F69C0E8F-171F-46BE-A319-454EAAC9B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04D6B-C99D-46BA-B9B4-B0E35C1C9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76C04D6B-C99D-46BA-B9B4-B0E35C1C9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9CFA8F-3BE6-49B2-8472-B29878F98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89CFA8F-3BE6-49B2-8472-B29878F98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17CBE-70CE-4F7F-8AA2-757E870FC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E617CBE-70CE-4F7F-8AA2-757E870FC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AAE72-2B58-42C1-84FB-BF09DFF8E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35AAE72-2B58-42C1-84FB-BF09DFF8E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7F805C-ED58-4A6A-A35E-BB75936DE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C77F805C-ED58-4A6A-A35E-BB75936DE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FE6F5-EFD6-46E1-BE54-370B9C3D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136FE6F5-EFD6-46E1-BE54-370B9C3D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6A6DC-68C3-4745-9709-18808E79A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88C6A6DC-68C3-4745-9709-18808E79A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6CD8A-A717-496C-986E-7C47028BE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A3A6CD8A-A717-496C-986E-7C47028BE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F3DF9B-303C-4766-97FB-9583E25A8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CF3DF9B-303C-4766-97FB-9583E25A8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EE1291-414F-4DF9-98C4-70FFAB5C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AAEE1291-414F-4DF9-98C4-70FFAB5C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23910-6692-430F-8BB1-607BFA77B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5DB23910-6692-430F-8BB1-607BFA77B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1B76F-E979-4C9D-8A55-CC0EAB08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6001B76F-E979-4C9D-8A55-CC0EAB082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05000" y="304800"/>
            <a:ext cx="5181600" cy="13716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387550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১)এসিডযুক্ত বৃষ্টি জন্য নিচের কোনটি দায়ী?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ক)অক্সিজেন		খ)নিয়ন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গ)সালফার		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ঘ)কার্বন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75" y="4191065"/>
            <a:ext cx="8153400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২)বায়ু দূষণের ফলে হয় এমন রোগ কোনটি?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ক)এইডস 		খ)হাঁপানি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গ)আমাশয়		ঘ)জন্ডিস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990600" y="3200400"/>
            <a:ext cx="990600" cy="533400"/>
            <a:chOff x="3200400" y="2971800"/>
            <a:chExt cx="609600" cy="457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9"/>
          <p:cNvGrpSpPr/>
          <p:nvPr/>
        </p:nvGrpSpPr>
        <p:grpSpPr>
          <a:xfrm>
            <a:off x="3886200" y="4800600"/>
            <a:ext cx="990600" cy="533400"/>
            <a:chOff x="3200400" y="2971800"/>
            <a:chExt cx="609600" cy="457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0" y="0"/>
            <a:ext cx="9144000" cy="1447800"/>
          </a:xfrm>
          <a:prstGeom prst="flowChartMagneticDru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0" y="1524000"/>
            <a:ext cx="9144000" cy="53340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৫টি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বাড়ি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381000"/>
            <a:ext cx="3581400" cy="1027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93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en-US" sz="36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কে</a:t>
            </a:r>
            <a:endParaRPr lang="en-GB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80122_12432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2004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57600"/>
            <a:ext cx="91440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পল্লবী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চৌধুরী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আমড়াখাইর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০১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নবীগঞ্জ,হবিগঞ্জ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smtClean="0">
                <a:latin typeface="Bahnschrift SemiBold" pitchFamily="34" charset="0"/>
                <a:cs typeface="Nikosh" pitchFamily="2" charset="0"/>
              </a:rPr>
              <a:t>pallobiroychowdhury93@gmail.com</a:t>
            </a:r>
          </a:p>
        </p:txBody>
      </p:sp>
      <p:sp>
        <p:nvSpPr>
          <p:cNvPr id="10" name="Cube 9"/>
          <p:cNvSpPr/>
          <p:nvPr/>
        </p:nvSpPr>
        <p:spPr>
          <a:xfrm rot="20084681">
            <a:off x="-18014" y="1001508"/>
            <a:ext cx="5055430" cy="161005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98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938685">
            <a:off x="326084" y="2429703"/>
            <a:ext cx="4947093" cy="33957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1113" tIns="35556" rIns="71113" bIns="35556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৪0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1" y="1981200"/>
            <a:ext cx="3581400" cy="4467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098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এসো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…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208338"/>
          <a:ext cx="760413" cy="439737"/>
        </p:xfrm>
        <a:graphic>
          <a:graphicData uri="http://schemas.openxmlformats.org/presentationml/2006/ole">
            <p:oleObj spid="_x0000_s1027" name="Packager Shell Object" showAsIcon="1" r:id="rId4" imgW="759960" imgH="4402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343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পাচ্ছ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?</a:t>
            </a:r>
            <a:endParaRPr lang="en-GB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419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95456">
            <a:off x="-151740" y="1431384"/>
            <a:ext cx="7631311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GB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2514600" y="2209800"/>
            <a:ext cx="4419600" cy="2971800"/>
          </a:xfrm>
          <a:prstGeom prst="pentagon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বায়ু</a:t>
            </a:r>
            <a:endParaRPr lang="en-GB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81000"/>
            <a:ext cx="7543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GB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28600" y="1600200"/>
            <a:ext cx="8915400" cy="5105400"/>
          </a:xfrm>
          <a:prstGeom prst="diamond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" pitchFamily="2" charset="0"/>
                <a:cs typeface="Nikosh" pitchFamily="2" charset="0"/>
              </a:rPr>
              <a:t>৫.২.২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51054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3D8414-57C9-4F3F-9E07-EB6237989945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0" y="2209800"/>
            <a:ext cx="3048000" cy="990600"/>
          </a:xfrm>
          <a:prstGeom prst="round2Diag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কলকারখানার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ধৌঁয়া</a:t>
            </a:r>
            <a:endParaRPr lang="en-GB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বায়ুতে মিশে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90600"/>
            <a:ext cx="3733800" cy="3048000"/>
          </a:xfrm>
          <a:prstGeom prst="rect">
            <a:avLst/>
          </a:prstGeom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990600"/>
            <a:ext cx="38862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2440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যানবাহনের কালো ধোঁয়া বায়ুতে মিশে বায়ুকে দূষিত করে</a:t>
            </a: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219005-AA61-45AB-8800-98813573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074" b="58078"/>
          <a:stretch/>
        </p:blipFill>
        <p:spPr>
          <a:xfrm>
            <a:off x="381000" y="609600"/>
            <a:ext cx="45720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953000" y="762000"/>
            <a:ext cx="4038600" cy="434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পোড়ানোর 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ধোঁয়া বায়ুতে মিশে বায়ুকে দূষিত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300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H2</dc:creator>
  <cp:lastModifiedBy>H2</cp:lastModifiedBy>
  <cp:revision>38</cp:revision>
  <dcterms:created xsi:type="dcterms:W3CDTF">2006-08-16T00:00:00Z</dcterms:created>
  <dcterms:modified xsi:type="dcterms:W3CDTF">2020-07-11T14:28:56Z</dcterms:modified>
</cp:coreProperties>
</file>