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6" r:id="rId6"/>
    <p:sldId id="270" r:id="rId7"/>
    <p:sldId id="271" r:id="rId8"/>
    <p:sldId id="277" r:id="rId9"/>
    <p:sldId id="272" r:id="rId10"/>
    <p:sldId id="274" r:id="rId11"/>
    <p:sldId id="278" r:id="rId12"/>
    <p:sldId id="266" r:id="rId13"/>
    <p:sldId id="267"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EC99"/>
    <a:srgbClr val="FDA1E9"/>
    <a:srgbClr val="3A1DA3"/>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1" autoAdjust="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DBD96-EC71-48DA-9CED-A59175CAE59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9F91E26-FF58-4CC4-889F-84DC56105F33}">
      <dgm:prSet phldrT="[Text]"/>
      <dgm:spPr>
        <a:solidFill>
          <a:schemeClr val="tx2"/>
        </a:solidFill>
      </dgm:spPr>
      <dgm:t>
        <a:bodyPr/>
        <a:lstStyle/>
        <a:p>
          <a:r>
            <a:rPr kumimoji="0" lang="bn-BD" b="0" i="0" u="none" strike="noStrike" cap="none" spc="0" normalizeH="0" baseline="0" noProof="0" dirty="0" smtClean="0">
              <a:ln>
                <a:noFill/>
              </a:ln>
              <a:solidFill>
                <a:schemeClr val="bg1"/>
              </a:solidFill>
              <a:effectLst/>
              <a:uLnTx/>
              <a:uFillTx/>
              <a:latin typeface="Nikosh" pitchFamily="2" charset="0"/>
              <a:ea typeface="+mn-ea"/>
              <a:cs typeface="Nikosh" pitchFamily="2" charset="0"/>
            </a:rPr>
            <a:t>গবাদি পশুর</a:t>
          </a:r>
          <a:r>
            <a:rPr kumimoji="0" lang="bn-BD" b="0" i="0" u="none" strike="noStrike" cap="none" spc="0" normalizeH="0" noProof="0" dirty="0" smtClean="0">
              <a:ln>
                <a:noFill/>
              </a:ln>
              <a:solidFill>
                <a:schemeClr val="bg1"/>
              </a:solidFill>
              <a:effectLst/>
              <a:uLnTx/>
              <a:uFillTx/>
              <a:latin typeface="Nikosh" pitchFamily="2" charset="0"/>
              <a:ea typeface="+mn-ea"/>
              <a:cs typeface="Nikosh" pitchFamily="2" charset="0"/>
            </a:rPr>
            <a:t> খাদ্য</a:t>
          </a:r>
          <a:endParaRPr lang="en-US" dirty="0">
            <a:solidFill>
              <a:schemeClr val="bg1"/>
            </a:solidFill>
            <a:latin typeface="Nikosh" pitchFamily="2" charset="0"/>
            <a:cs typeface="Nikosh" pitchFamily="2" charset="0"/>
          </a:endParaRPr>
        </a:p>
      </dgm:t>
    </dgm:pt>
    <dgm:pt modelId="{4F6CF6E6-4759-4EAB-9E1D-DCD030210969}" type="parTrans" cxnId="{47A59152-95ED-47C7-87E9-884E710E2BBC}">
      <dgm:prSet/>
      <dgm:spPr/>
      <dgm:t>
        <a:bodyPr/>
        <a:lstStyle/>
        <a:p>
          <a:endParaRPr lang="en-US"/>
        </a:p>
      </dgm:t>
    </dgm:pt>
    <dgm:pt modelId="{42ECB851-1D66-445D-B40E-EF634538736B}" type="sibTrans" cxnId="{47A59152-95ED-47C7-87E9-884E710E2BBC}">
      <dgm:prSet/>
      <dgm:spPr/>
      <dgm:t>
        <a:bodyPr/>
        <a:lstStyle/>
        <a:p>
          <a:endParaRPr lang="en-US"/>
        </a:p>
      </dgm:t>
    </dgm:pt>
    <dgm:pt modelId="{077B6623-454E-4611-A6A1-6D10B668365C}">
      <dgm:prSet phldrT="[Text]"/>
      <dgm:spPr>
        <a:solidFill>
          <a:schemeClr val="tx2"/>
        </a:solidFill>
      </dgm:spPr>
      <dgm:t>
        <a:bodyPr/>
        <a:lstStyle/>
        <a:p>
          <a:r>
            <a:rPr lang="bn-BD" dirty="0" smtClean="0">
              <a:latin typeface="Nikosh" pitchFamily="2" charset="0"/>
              <a:cs typeface="Nikosh" pitchFamily="2" charset="0"/>
            </a:rPr>
            <a:t>ছোবড়া বা আঁশ জাতীয় খাদ্য </a:t>
          </a:r>
          <a:endParaRPr lang="en-US" dirty="0">
            <a:latin typeface="Nikosh" pitchFamily="2" charset="0"/>
            <a:cs typeface="Nikosh" pitchFamily="2" charset="0"/>
          </a:endParaRPr>
        </a:p>
      </dgm:t>
    </dgm:pt>
    <dgm:pt modelId="{CD95020E-0CD9-4FAC-8CCD-6A640FEBFBB0}" type="parTrans" cxnId="{940438BF-2943-4371-BC01-7AB7EFF7929D}">
      <dgm:prSet/>
      <dgm:spPr/>
      <dgm:t>
        <a:bodyPr/>
        <a:lstStyle/>
        <a:p>
          <a:endParaRPr lang="en-US"/>
        </a:p>
      </dgm:t>
    </dgm:pt>
    <dgm:pt modelId="{1E33AC4A-83A5-4944-A6E8-C7BAC6A954F8}" type="sibTrans" cxnId="{940438BF-2943-4371-BC01-7AB7EFF7929D}">
      <dgm:prSet/>
      <dgm:spPr/>
      <dgm:t>
        <a:bodyPr/>
        <a:lstStyle/>
        <a:p>
          <a:endParaRPr lang="en-US"/>
        </a:p>
      </dgm:t>
    </dgm:pt>
    <dgm:pt modelId="{8E65FFC2-B137-4143-A2E5-634B592BAFA6}">
      <dgm:prSet phldrT="[Text]"/>
      <dgm:spPr>
        <a:solidFill>
          <a:schemeClr val="tx2"/>
        </a:solidFill>
      </dgm:spPr>
      <dgm:t>
        <a:bodyPr/>
        <a:lstStyle/>
        <a:p>
          <a:r>
            <a:rPr lang="bn-BD" dirty="0" smtClean="0">
              <a:latin typeface="Nikosh" pitchFamily="2" charset="0"/>
              <a:cs typeface="Nikosh" pitchFamily="2" charset="0"/>
            </a:rPr>
            <a:t>এডিটিভস  বা ভিটামিন </a:t>
          </a:r>
          <a:endParaRPr lang="bn-BD" dirty="0" smtClean="0">
            <a:latin typeface="Nikosh" pitchFamily="2" charset="0"/>
            <a:cs typeface="Nikosh" pitchFamily="2" charset="0"/>
          </a:endParaRPr>
        </a:p>
      </dgm:t>
    </dgm:pt>
    <dgm:pt modelId="{D6BF79EC-8FC3-4FA0-9A47-A8A2F0B9B06A}" type="parTrans" cxnId="{4D74AA0F-21B0-44B1-8EEA-D5015475D309}">
      <dgm:prSet/>
      <dgm:spPr/>
      <dgm:t>
        <a:bodyPr/>
        <a:lstStyle/>
        <a:p>
          <a:endParaRPr lang="en-US"/>
        </a:p>
      </dgm:t>
    </dgm:pt>
    <dgm:pt modelId="{8FEDF472-C2D0-4334-967F-AF426ED72B43}" type="sibTrans" cxnId="{4D74AA0F-21B0-44B1-8EEA-D5015475D309}">
      <dgm:prSet/>
      <dgm:spPr/>
      <dgm:t>
        <a:bodyPr/>
        <a:lstStyle/>
        <a:p>
          <a:endParaRPr lang="en-US"/>
        </a:p>
      </dgm:t>
    </dgm:pt>
    <dgm:pt modelId="{9BA54F70-1079-46AE-8870-EA9218D83433}">
      <dgm:prSet/>
      <dgm:spPr>
        <a:solidFill>
          <a:schemeClr val="tx2"/>
        </a:solidFill>
      </dgm:spPr>
      <dgm:t>
        <a:bodyPr/>
        <a:lstStyle/>
        <a:p>
          <a:r>
            <a:rPr lang="bn-BD" dirty="0" smtClean="0">
              <a:latin typeface="Nikosh" pitchFamily="2" charset="0"/>
              <a:cs typeface="Nikosh" pitchFamily="2" charset="0"/>
            </a:rPr>
            <a:t>শুষ্ক খাদ্য</a:t>
          </a:r>
        </a:p>
        <a:p>
          <a:r>
            <a:rPr lang="bn-BD" dirty="0" smtClean="0">
              <a:latin typeface="Nikosh" pitchFamily="2" charset="0"/>
              <a:cs typeface="Nikosh" pitchFamily="2" charset="0"/>
            </a:rPr>
            <a:t>যেমন- ধানের খড়, গমের খড় ইত্যাদি </a:t>
          </a:r>
          <a:endParaRPr lang="en-US" dirty="0">
            <a:latin typeface="Nikosh" pitchFamily="2" charset="0"/>
            <a:cs typeface="Nikosh" pitchFamily="2" charset="0"/>
          </a:endParaRPr>
        </a:p>
      </dgm:t>
    </dgm:pt>
    <dgm:pt modelId="{73E745C3-E1EA-496C-A0FB-DC0EC2F6F3E5}" type="parTrans" cxnId="{BFF2945A-A716-4B7E-9D7E-B978B2F4CB13}">
      <dgm:prSet/>
      <dgm:spPr/>
      <dgm:t>
        <a:bodyPr/>
        <a:lstStyle/>
        <a:p>
          <a:endParaRPr lang="en-US"/>
        </a:p>
      </dgm:t>
    </dgm:pt>
    <dgm:pt modelId="{16838846-582B-4627-9018-58C7A8C1F2C6}" type="sibTrans" cxnId="{BFF2945A-A716-4B7E-9D7E-B978B2F4CB13}">
      <dgm:prSet/>
      <dgm:spPr/>
      <dgm:t>
        <a:bodyPr/>
        <a:lstStyle/>
        <a:p>
          <a:endParaRPr lang="en-US"/>
        </a:p>
      </dgm:t>
    </dgm:pt>
    <dgm:pt modelId="{2902DFF4-23DB-4C8C-AAC2-CC3A7CCB1B45}">
      <dgm:prSet/>
      <dgm:spPr>
        <a:solidFill>
          <a:schemeClr val="tx2"/>
        </a:solidFill>
      </dgm:spPr>
      <dgm:t>
        <a:bodyPr/>
        <a:lstStyle/>
        <a:p>
          <a:r>
            <a:rPr lang="bn-BD" dirty="0" smtClean="0">
              <a:latin typeface="Nikosh" pitchFamily="2" charset="0"/>
              <a:cs typeface="Nikosh" pitchFamily="2" charset="0"/>
            </a:rPr>
            <a:t>রসালো ছোবড়া জাতীয় খাদ্য</a:t>
          </a:r>
        </a:p>
        <a:p>
          <a:r>
            <a:rPr lang="bn-BD" dirty="0" smtClean="0">
              <a:latin typeface="Nikosh" pitchFamily="2" charset="0"/>
              <a:cs typeface="Nikosh" pitchFamily="2" charset="0"/>
            </a:rPr>
            <a:t>যেমন-কাচা ঘাস, লতাপাতা ইত্যাদি</a:t>
          </a:r>
          <a:endParaRPr lang="en-US" dirty="0">
            <a:latin typeface="Nikosh" pitchFamily="2" charset="0"/>
            <a:cs typeface="Nikosh" pitchFamily="2" charset="0"/>
          </a:endParaRPr>
        </a:p>
      </dgm:t>
    </dgm:pt>
    <dgm:pt modelId="{480F04C4-6F6C-4F28-B407-CBFDCE3D0D8A}" type="parTrans" cxnId="{FBFB3878-238E-42AC-B0CA-237E33E74566}">
      <dgm:prSet/>
      <dgm:spPr/>
      <dgm:t>
        <a:bodyPr/>
        <a:lstStyle/>
        <a:p>
          <a:endParaRPr lang="en-US"/>
        </a:p>
      </dgm:t>
    </dgm:pt>
    <dgm:pt modelId="{6FC6E912-C3FF-41EC-9D9B-BFBFB79D5057}" type="sibTrans" cxnId="{FBFB3878-238E-42AC-B0CA-237E33E74566}">
      <dgm:prSet/>
      <dgm:spPr/>
      <dgm:t>
        <a:bodyPr/>
        <a:lstStyle/>
        <a:p>
          <a:endParaRPr lang="en-US"/>
        </a:p>
      </dgm:t>
    </dgm:pt>
    <dgm:pt modelId="{F87E9545-12D8-4A2A-9F71-15C1D52D6F6B}">
      <dgm:prSet/>
      <dgm:spPr>
        <a:solidFill>
          <a:schemeClr val="tx2"/>
        </a:solidFill>
      </dgm:spPr>
      <dgm:t>
        <a:bodyPr/>
        <a:lstStyle/>
        <a:p>
          <a:r>
            <a:rPr lang="bn-BD" dirty="0" smtClean="0">
              <a:latin typeface="Nikosh" pitchFamily="2" charset="0"/>
              <a:cs typeface="Nikosh" pitchFamily="2" charset="0"/>
            </a:rPr>
            <a:t>দানাদার খাদ্য</a:t>
          </a:r>
        </a:p>
        <a:p>
          <a:r>
            <a:rPr lang="bn-BD" dirty="0" smtClean="0">
              <a:latin typeface="Nikosh" pitchFamily="2" charset="0"/>
              <a:cs typeface="Nikosh" pitchFamily="2" charset="0"/>
            </a:rPr>
            <a:t>কুঁড়া, ভুসি, খৈল, হাড়ের গুড়া ইত্যাদি</a:t>
          </a:r>
          <a:endParaRPr lang="en-US" dirty="0">
            <a:latin typeface="Nikosh" pitchFamily="2" charset="0"/>
            <a:cs typeface="Nikosh" pitchFamily="2" charset="0"/>
          </a:endParaRPr>
        </a:p>
      </dgm:t>
    </dgm:pt>
    <dgm:pt modelId="{21473C83-2F4E-4CDB-A07A-27230F32B09E}" type="parTrans" cxnId="{1D05F724-B900-4794-A8A6-66DCF6EDC590}">
      <dgm:prSet/>
      <dgm:spPr/>
      <dgm:t>
        <a:bodyPr/>
        <a:lstStyle/>
        <a:p>
          <a:endParaRPr lang="en-US"/>
        </a:p>
      </dgm:t>
    </dgm:pt>
    <dgm:pt modelId="{F0587618-C721-45EA-B94B-8E134F6C504C}" type="sibTrans" cxnId="{1D05F724-B900-4794-A8A6-66DCF6EDC590}">
      <dgm:prSet/>
      <dgm:spPr/>
      <dgm:t>
        <a:bodyPr/>
        <a:lstStyle/>
        <a:p>
          <a:endParaRPr lang="en-US"/>
        </a:p>
      </dgm:t>
    </dgm:pt>
    <dgm:pt modelId="{5390777A-8393-4A37-A2F7-61BFADC3A340}" type="pres">
      <dgm:prSet presAssocID="{271DBD96-EC71-48DA-9CED-A59175CAE599}" presName="diagram" presStyleCnt="0">
        <dgm:presLayoutVars>
          <dgm:chPref val="1"/>
          <dgm:dir/>
          <dgm:animOne val="branch"/>
          <dgm:animLvl val="lvl"/>
          <dgm:resizeHandles val="exact"/>
        </dgm:presLayoutVars>
      </dgm:prSet>
      <dgm:spPr/>
      <dgm:t>
        <a:bodyPr/>
        <a:lstStyle/>
        <a:p>
          <a:endParaRPr lang="en-US"/>
        </a:p>
      </dgm:t>
    </dgm:pt>
    <dgm:pt modelId="{40B1C54C-0E4D-464F-8A40-B28042A109BA}" type="pres">
      <dgm:prSet presAssocID="{D9F91E26-FF58-4CC4-889F-84DC56105F33}" presName="root1" presStyleCnt="0"/>
      <dgm:spPr/>
    </dgm:pt>
    <dgm:pt modelId="{B1DA3B1B-0AAC-4F18-B7E4-096395FD5233}" type="pres">
      <dgm:prSet presAssocID="{D9F91E26-FF58-4CC4-889F-84DC56105F33}" presName="LevelOneTextNode" presStyleLbl="node0" presStyleIdx="0" presStyleCnt="1">
        <dgm:presLayoutVars>
          <dgm:chPref val="3"/>
        </dgm:presLayoutVars>
      </dgm:prSet>
      <dgm:spPr/>
      <dgm:t>
        <a:bodyPr/>
        <a:lstStyle/>
        <a:p>
          <a:endParaRPr lang="en-US"/>
        </a:p>
      </dgm:t>
    </dgm:pt>
    <dgm:pt modelId="{E7AE132F-5DD9-43E1-B97D-29E95E36929F}" type="pres">
      <dgm:prSet presAssocID="{D9F91E26-FF58-4CC4-889F-84DC56105F33}" presName="level2hierChild" presStyleCnt="0"/>
      <dgm:spPr/>
    </dgm:pt>
    <dgm:pt modelId="{C3B04EFB-3536-4836-9C73-75C05C581D23}" type="pres">
      <dgm:prSet presAssocID="{CD95020E-0CD9-4FAC-8CCD-6A640FEBFBB0}" presName="conn2-1" presStyleLbl="parChTrans1D2" presStyleIdx="0" presStyleCnt="3"/>
      <dgm:spPr/>
      <dgm:t>
        <a:bodyPr/>
        <a:lstStyle/>
        <a:p>
          <a:endParaRPr lang="en-US"/>
        </a:p>
      </dgm:t>
    </dgm:pt>
    <dgm:pt modelId="{70D60B53-3764-4FDC-8C02-4B6E35FC697B}" type="pres">
      <dgm:prSet presAssocID="{CD95020E-0CD9-4FAC-8CCD-6A640FEBFBB0}" presName="connTx" presStyleLbl="parChTrans1D2" presStyleIdx="0" presStyleCnt="3"/>
      <dgm:spPr/>
      <dgm:t>
        <a:bodyPr/>
        <a:lstStyle/>
        <a:p>
          <a:endParaRPr lang="en-US"/>
        </a:p>
      </dgm:t>
    </dgm:pt>
    <dgm:pt modelId="{187716B4-5B76-4F79-918C-3D20CB6E3B26}" type="pres">
      <dgm:prSet presAssocID="{077B6623-454E-4611-A6A1-6D10B668365C}" presName="root2" presStyleCnt="0"/>
      <dgm:spPr/>
    </dgm:pt>
    <dgm:pt modelId="{EE48DB3F-F42A-4DD0-950A-78D9F7E2024A}" type="pres">
      <dgm:prSet presAssocID="{077B6623-454E-4611-A6A1-6D10B668365C}" presName="LevelTwoTextNode" presStyleLbl="node2" presStyleIdx="0" presStyleCnt="3" custLinFactNeighborX="2913" custLinFactNeighborY="-27682">
        <dgm:presLayoutVars>
          <dgm:chPref val="3"/>
        </dgm:presLayoutVars>
      </dgm:prSet>
      <dgm:spPr/>
      <dgm:t>
        <a:bodyPr/>
        <a:lstStyle/>
        <a:p>
          <a:endParaRPr lang="en-US"/>
        </a:p>
      </dgm:t>
    </dgm:pt>
    <dgm:pt modelId="{51B0542B-DE22-482D-AA68-5356824F6BB1}" type="pres">
      <dgm:prSet presAssocID="{077B6623-454E-4611-A6A1-6D10B668365C}" presName="level3hierChild" presStyleCnt="0"/>
      <dgm:spPr/>
    </dgm:pt>
    <dgm:pt modelId="{CA5C8311-B1F9-4E8A-987D-092A19F24FDE}" type="pres">
      <dgm:prSet presAssocID="{73E745C3-E1EA-496C-A0FB-DC0EC2F6F3E5}" presName="conn2-1" presStyleLbl="parChTrans1D3" presStyleIdx="0" presStyleCnt="2"/>
      <dgm:spPr/>
      <dgm:t>
        <a:bodyPr/>
        <a:lstStyle/>
        <a:p>
          <a:endParaRPr lang="en-US"/>
        </a:p>
      </dgm:t>
    </dgm:pt>
    <dgm:pt modelId="{18ECD202-7D53-44DA-9428-D2BEC76483C0}" type="pres">
      <dgm:prSet presAssocID="{73E745C3-E1EA-496C-A0FB-DC0EC2F6F3E5}" presName="connTx" presStyleLbl="parChTrans1D3" presStyleIdx="0" presStyleCnt="2"/>
      <dgm:spPr/>
      <dgm:t>
        <a:bodyPr/>
        <a:lstStyle/>
        <a:p>
          <a:endParaRPr lang="en-US"/>
        </a:p>
      </dgm:t>
    </dgm:pt>
    <dgm:pt modelId="{D33B5D13-A186-442F-9F8D-1CE7596149AD}" type="pres">
      <dgm:prSet presAssocID="{9BA54F70-1079-46AE-8870-EA9218D83433}" presName="root2" presStyleCnt="0"/>
      <dgm:spPr/>
    </dgm:pt>
    <dgm:pt modelId="{0F4F0436-9AAA-4DDA-A868-50A7D6B607F4}" type="pres">
      <dgm:prSet presAssocID="{9BA54F70-1079-46AE-8870-EA9218D83433}" presName="LevelTwoTextNode" presStyleLbl="node3" presStyleIdx="0" presStyleCnt="2" custLinFactNeighborX="-1058" custLinFactNeighborY="-46916">
        <dgm:presLayoutVars>
          <dgm:chPref val="3"/>
        </dgm:presLayoutVars>
      </dgm:prSet>
      <dgm:spPr/>
      <dgm:t>
        <a:bodyPr/>
        <a:lstStyle/>
        <a:p>
          <a:endParaRPr lang="en-US"/>
        </a:p>
      </dgm:t>
    </dgm:pt>
    <dgm:pt modelId="{231037B5-F92E-4879-BC8E-6D263679099D}" type="pres">
      <dgm:prSet presAssocID="{9BA54F70-1079-46AE-8870-EA9218D83433}" presName="level3hierChild" presStyleCnt="0"/>
      <dgm:spPr/>
    </dgm:pt>
    <dgm:pt modelId="{34A524A6-546E-41A4-9718-5A8E80BB9763}" type="pres">
      <dgm:prSet presAssocID="{480F04C4-6F6C-4F28-B407-CBFDCE3D0D8A}" presName="conn2-1" presStyleLbl="parChTrans1D3" presStyleIdx="1" presStyleCnt="2"/>
      <dgm:spPr/>
      <dgm:t>
        <a:bodyPr/>
        <a:lstStyle/>
        <a:p>
          <a:endParaRPr lang="en-US"/>
        </a:p>
      </dgm:t>
    </dgm:pt>
    <dgm:pt modelId="{0A760D9B-66E1-4F09-A47E-3C0E668C92DB}" type="pres">
      <dgm:prSet presAssocID="{480F04C4-6F6C-4F28-B407-CBFDCE3D0D8A}" presName="connTx" presStyleLbl="parChTrans1D3" presStyleIdx="1" presStyleCnt="2"/>
      <dgm:spPr/>
      <dgm:t>
        <a:bodyPr/>
        <a:lstStyle/>
        <a:p>
          <a:endParaRPr lang="en-US"/>
        </a:p>
      </dgm:t>
    </dgm:pt>
    <dgm:pt modelId="{962B33FF-F4AB-4E3A-ACAD-4678D9F583B7}" type="pres">
      <dgm:prSet presAssocID="{2902DFF4-23DB-4C8C-AAC2-CC3A7CCB1B45}" presName="root2" presStyleCnt="0"/>
      <dgm:spPr/>
    </dgm:pt>
    <dgm:pt modelId="{D78E48A7-0389-4BD1-9B92-62B844FEAD09}" type="pres">
      <dgm:prSet presAssocID="{2902DFF4-23DB-4C8C-AAC2-CC3A7CCB1B45}" presName="LevelTwoTextNode" presStyleLbl="node3" presStyleIdx="1" presStyleCnt="2">
        <dgm:presLayoutVars>
          <dgm:chPref val="3"/>
        </dgm:presLayoutVars>
      </dgm:prSet>
      <dgm:spPr/>
      <dgm:t>
        <a:bodyPr/>
        <a:lstStyle/>
        <a:p>
          <a:endParaRPr lang="en-US"/>
        </a:p>
      </dgm:t>
    </dgm:pt>
    <dgm:pt modelId="{261B5E43-5B11-48E0-A2BD-7842BCE2795E}" type="pres">
      <dgm:prSet presAssocID="{2902DFF4-23DB-4C8C-AAC2-CC3A7CCB1B45}" presName="level3hierChild" presStyleCnt="0"/>
      <dgm:spPr/>
    </dgm:pt>
    <dgm:pt modelId="{DCB42073-8AF5-414F-8D9C-D87809AB22AB}" type="pres">
      <dgm:prSet presAssocID="{21473C83-2F4E-4CDB-A07A-27230F32B09E}" presName="conn2-1" presStyleLbl="parChTrans1D2" presStyleIdx="1" presStyleCnt="3"/>
      <dgm:spPr/>
    </dgm:pt>
    <dgm:pt modelId="{5DA76E97-1CD0-4EA2-A8DA-EB3C263FC08C}" type="pres">
      <dgm:prSet presAssocID="{21473C83-2F4E-4CDB-A07A-27230F32B09E}" presName="connTx" presStyleLbl="parChTrans1D2" presStyleIdx="1" presStyleCnt="3"/>
      <dgm:spPr/>
    </dgm:pt>
    <dgm:pt modelId="{F988A8C1-9D10-481E-82E3-CF9DA96E6C29}" type="pres">
      <dgm:prSet presAssocID="{F87E9545-12D8-4A2A-9F71-15C1D52D6F6B}" presName="root2" presStyleCnt="0"/>
      <dgm:spPr/>
    </dgm:pt>
    <dgm:pt modelId="{0DC4749B-84F1-47F5-93BF-431D77982702}" type="pres">
      <dgm:prSet presAssocID="{F87E9545-12D8-4A2A-9F71-15C1D52D6F6B}" presName="LevelTwoTextNode" presStyleLbl="node2" presStyleIdx="1" presStyleCnt="3" custLinFactNeighborX="6401" custLinFactNeighborY="-3165">
        <dgm:presLayoutVars>
          <dgm:chPref val="3"/>
        </dgm:presLayoutVars>
      </dgm:prSet>
      <dgm:spPr/>
      <dgm:t>
        <a:bodyPr/>
        <a:lstStyle/>
        <a:p>
          <a:endParaRPr lang="en-US"/>
        </a:p>
      </dgm:t>
    </dgm:pt>
    <dgm:pt modelId="{D53EA9B0-40A7-4F01-93E8-97190937945D}" type="pres">
      <dgm:prSet presAssocID="{F87E9545-12D8-4A2A-9F71-15C1D52D6F6B}" presName="level3hierChild" presStyleCnt="0"/>
      <dgm:spPr/>
    </dgm:pt>
    <dgm:pt modelId="{36FF4230-E716-4E8E-90EB-9895DDC2400A}" type="pres">
      <dgm:prSet presAssocID="{D6BF79EC-8FC3-4FA0-9A47-A8A2F0B9B06A}" presName="conn2-1" presStyleLbl="parChTrans1D2" presStyleIdx="2" presStyleCnt="3"/>
      <dgm:spPr/>
      <dgm:t>
        <a:bodyPr/>
        <a:lstStyle/>
        <a:p>
          <a:endParaRPr lang="en-US"/>
        </a:p>
      </dgm:t>
    </dgm:pt>
    <dgm:pt modelId="{25CD581D-384F-429E-BF7E-841EB8E6A3E1}" type="pres">
      <dgm:prSet presAssocID="{D6BF79EC-8FC3-4FA0-9A47-A8A2F0B9B06A}" presName="connTx" presStyleLbl="parChTrans1D2" presStyleIdx="2" presStyleCnt="3"/>
      <dgm:spPr/>
      <dgm:t>
        <a:bodyPr/>
        <a:lstStyle/>
        <a:p>
          <a:endParaRPr lang="en-US"/>
        </a:p>
      </dgm:t>
    </dgm:pt>
    <dgm:pt modelId="{259458D3-1ABE-4F1D-88A5-0FD05CCD8FD0}" type="pres">
      <dgm:prSet presAssocID="{8E65FFC2-B137-4143-A2E5-634B592BAFA6}" presName="root2" presStyleCnt="0"/>
      <dgm:spPr/>
    </dgm:pt>
    <dgm:pt modelId="{B9084259-2188-48A6-8611-CBAA2C8C770F}" type="pres">
      <dgm:prSet presAssocID="{8E65FFC2-B137-4143-A2E5-634B592BAFA6}" presName="LevelTwoTextNode" presStyleLbl="node2" presStyleIdx="2" presStyleCnt="3" custScaleX="109398" custLinFactNeighborX="-575" custLinFactNeighborY="7400">
        <dgm:presLayoutVars>
          <dgm:chPref val="3"/>
        </dgm:presLayoutVars>
      </dgm:prSet>
      <dgm:spPr/>
      <dgm:t>
        <a:bodyPr/>
        <a:lstStyle/>
        <a:p>
          <a:endParaRPr lang="en-US"/>
        </a:p>
      </dgm:t>
    </dgm:pt>
    <dgm:pt modelId="{B2C2663A-0658-4157-A36A-C0D5648ADE0C}" type="pres">
      <dgm:prSet presAssocID="{8E65FFC2-B137-4143-A2E5-634B592BAFA6}" presName="level3hierChild" presStyleCnt="0"/>
      <dgm:spPr/>
    </dgm:pt>
  </dgm:ptLst>
  <dgm:cxnLst>
    <dgm:cxn modelId="{4D74AA0F-21B0-44B1-8EEA-D5015475D309}" srcId="{D9F91E26-FF58-4CC4-889F-84DC56105F33}" destId="{8E65FFC2-B137-4143-A2E5-634B592BAFA6}" srcOrd="2" destOrd="0" parTransId="{D6BF79EC-8FC3-4FA0-9A47-A8A2F0B9B06A}" sibTransId="{8FEDF472-C2D0-4334-967F-AF426ED72B43}"/>
    <dgm:cxn modelId="{940438BF-2943-4371-BC01-7AB7EFF7929D}" srcId="{D9F91E26-FF58-4CC4-889F-84DC56105F33}" destId="{077B6623-454E-4611-A6A1-6D10B668365C}" srcOrd="0" destOrd="0" parTransId="{CD95020E-0CD9-4FAC-8CCD-6A640FEBFBB0}" sibTransId="{1E33AC4A-83A5-4944-A6E8-C7BAC6A954F8}"/>
    <dgm:cxn modelId="{096FE94D-7A31-4BBD-88B2-BC73704F9CD1}" type="presOf" srcId="{9BA54F70-1079-46AE-8870-EA9218D83433}" destId="{0F4F0436-9AAA-4DDA-A868-50A7D6B607F4}" srcOrd="0" destOrd="0" presId="urn:microsoft.com/office/officeart/2005/8/layout/hierarchy2"/>
    <dgm:cxn modelId="{F8A7A8EE-9574-4903-8EE4-45363015C935}" type="presOf" srcId="{CD95020E-0CD9-4FAC-8CCD-6A640FEBFBB0}" destId="{C3B04EFB-3536-4836-9C73-75C05C581D23}" srcOrd="0" destOrd="0" presId="urn:microsoft.com/office/officeart/2005/8/layout/hierarchy2"/>
    <dgm:cxn modelId="{6312C9C9-8A4A-4FDA-B83D-735F29A0F777}" type="presOf" srcId="{480F04C4-6F6C-4F28-B407-CBFDCE3D0D8A}" destId="{0A760D9B-66E1-4F09-A47E-3C0E668C92DB}" srcOrd="1" destOrd="0" presId="urn:microsoft.com/office/officeart/2005/8/layout/hierarchy2"/>
    <dgm:cxn modelId="{273BB956-2434-42A6-BC48-9C2370950DE4}" type="presOf" srcId="{D6BF79EC-8FC3-4FA0-9A47-A8A2F0B9B06A}" destId="{25CD581D-384F-429E-BF7E-841EB8E6A3E1}" srcOrd="1" destOrd="0" presId="urn:microsoft.com/office/officeart/2005/8/layout/hierarchy2"/>
    <dgm:cxn modelId="{47A59152-95ED-47C7-87E9-884E710E2BBC}" srcId="{271DBD96-EC71-48DA-9CED-A59175CAE599}" destId="{D9F91E26-FF58-4CC4-889F-84DC56105F33}" srcOrd="0" destOrd="0" parTransId="{4F6CF6E6-4759-4EAB-9E1D-DCD030210969}" sibTransId="{42ECB851-1D66-445D-B40E-EF634538736B}"/>
    <dgm:cxn modelId="{D25786CE-E643-42B9-AD8E-438FFB522A71}" type="presOf" srcId="{CD95020E-0CD9-4FAC-8CCD-6A640FEBFBB0}" destId="{70D60B53-3764-4FDC-8C02-4B6E35FC697B}" srcOrd="1" destOrd="0" presId="urn:microsoft.com/office/officeart/2005/8/layout/hierarchy2"/>
    <dgm:cxn modelId="{4C8F7F29-36A8-4993-BF0C-E22EE3516783}" type="presOf" srcId="{2902DFF4-23DB-4C8C-AAC2-CC3A7CCB1B45}" destId="{D78E48A7-0389-4BD1-9B92-62B844FEAD09}" srcOrd="0" destOrd="0" presId="urn:microsoft.com/office/officeart/2005/8/layout/hierarchy2"/>
    <dgm:cxn modelId="{91EA1694-7F20-42FF-BF0E-42BD7CB90B6B}" type="presOf" srcId="{D9F91E26-FF58-4CC4-889F-84DC56105F33}" destId="{B1DA3B1B-0AAC-4F18-B7E4-096395FD5233}" srcOrd="0" destOrd="0" presId="urn:microsoft.com/office/officeart/2005/8/layout/hierarchy2"/>
    <dgm:cxn modelId="{1D05F724-B900-4794-A8A6-66DCF6EDC590}" srcId="{D9F91E26-FF58-4CC4-889F-84DC56105F33}" destId="{F87E9545-12D8-4A2A-9F71-15C1D52D6F6B}" srcOrd="1" destOrd="0" parTransId="{21473C83-2F4E-4CDB-A07A-27230F32B09E}" sibTransId="{F0587618-C721-45EA-B94B-8E134F6C504C}"/>
    <dgm:cxn modelId="{FA03FF19-F5C7-40E9-85E4-FD1127453BEF}" type="presOf" srcId="{73E745C3-E1EA-496C-A0FB-DC0EC2F6F3E5}" destId="{18ECD202-7D53-44DA-9428-D2BEC76483C0}" srcOrd="1" destOrd="0" presId="urn:microsoft.com/office/officeart/2005/8/layout/hierarchy2"/>
    <dgm:cxn modelId="{2677E649-B266-40C4-8FAE-56B4B34A9D0B}" type="presOf" srcId="{8E65FFC2-B137-4143-A2E5-634B592BAFA6}" destId="{B9084259-2188-48A6-8611-CBAA2C8C770F}" srcOrd="0" destOrd="0" presId="urn:microsoft.com/office/officeart/2005/8/layout/hierarchy2"/>
    <dgm:cxn modelId="{DE270A7A-1355-47F7-840B-D169CAA6DE28}" type="presOf" srcId="{F87E9545-12D8-4A2A-9F71-15C1D52D6F6B}" destId="{0DC4749B-84F1-47F5-93BF-431D77982702}" srcOrd="0" destOrd="0" presId="urn:microsoft.com/office/officeart/2005/8/layout/hierarchy2"/>
    <dgm:cxn modelId="{632142A3-7CE9-4F64-BEF7-0050466EA457}" type="presOf" srcId="{271DBD96-EC71-48DA-9CED-A59175CAE599}" destId="{5390777A-8393-4A37-A2F7-61BFADC3A340}" srcOrd="0" destOrd="0" presId="urn:microsoft.com/office/officeart/2005/8/layout/hierarchy2"/>
    <dgm:cxn modelId="{FBFB3878-238E-42AC-B0CA-237E33E74566}" srcId="{077B6623-454E-4611-A6A1-6D10B668365C}" destId="{2902DFF4-23DB-4C8C-AAC2-CC3A7CCB1B45}" srcOrd="1" destOrd="0" parTransId="{480F04C4-6F6C-4F28-B407-CBFDCE3D0D8A}" sibTransId="{6FC6E912-C3FF-41EC-9D9B-BFBFB79D5057}"/>
    <dgm:cxn modelId="{BFF2945A-A716-4B7E-9D7E-B978B2F4CB13}" srcId="{077B6623-454E-4611-A6A1-6D10B668365C}" destId="{9BA54F70-1079-46AE-8870-EA9218D83433}" srcOrd="0" destOrd="0" parTransId="{73E745C3-E1EA-496C-A0FB-DC0EC2F6F3E5}" sibTransId="{16838846-582B-4627-9018-58C7A8C1F2C6}"/>
    <dgm:cxn modelId="{8CE26AD1-ED71-4CD3-AFA1-05BFC3580157}" type="presOf" srcId="{077B6623-454E-4611-A6A1-6D10B668365C}" destId="{EE48DB3F-F42A-4DD0-950A-78D9F7E2024A}" srcOrd="0" destOrd="0" presId="urn:microsoft.com/office/officeart/2005/8/layout/hierarchy2"/>
    <dgm:cxn modelId="{F4F31BC7-D4A1-4B12-A5DB-A9C2309D10D1}" type="presOf" srcId="{D6BF79EC-8FC3-4FA0-9A47-A8A2F0B9B06A}" destId="{36FF4230-E716-4E8E-90EB-9895DDC2400A}" srcOrd="0" destOrd="0" presId="urn:microsoft.com/office/officeart/2005/8/layout/hierarchy2"/>
    <dgm:cxn modelId="{B0C01733-5C22-49A6-BE8E-FC6D84730678}" type="presOf" srcId="{21473C83-2F4E-4CDB-A07A-27230F32B09E}" destId="{DCB42073-8AF5-414F-8D9C-D87809AB22AB}" srcOrd="0" destOrd="0" presId="urn:microsoft.com/office/officeart/2005/8/layout/hierarchy2"/>
    <dgm:cxn modelId="{EA23C4F9-830C-40AE-B003-4A71E9965B54}" type="presOf" srcId="{480F04C4-6F6C-4F28-B407-CBFDCE3D0D8A}" destId="{34A524A6-546E-41A4-9718-5A8E80BB9763}" srcOrd="0" destOrd="0" presId="urn:microsoft.com/office/officeart/2005/8/layout/hierarchy2"/>
    <dgm:cxn modelId="{61012BEA-AC75-4C37-9A4A-553E68AC62B1}" type="presOf" srcId="{73E745C3-E1EA-496C-A0FB-DC0EC2F6F3E5}" destId="{CA5C8311-B1F9-4E8A-987D-092A19F24FDE}" srcOrd="0" destOrd="0" presId="urn:microsoft.com/office/officeart/2005/8/layout/hierarchy2"/>
    <dgm:cxn modelId="{D8B77A29-4E13-47D8-B41D-FCEF72BC1FB6}" type="presOf" srcId="{21473C83-2F4E-4CDB-A07A-27230F32B09E}" destId="{5DA76E97-1CD0-4EA2-A8DA-EB3C263FC08C}" srcOrd="1" destOrd="0" presId="urn:microsoft.com/office/officeart/2005/8/layout/hierarchy2"/>
    <dgm:cxn modelId="{C09407A9-A805-4E33-9A7C-600D8FB0C6BD}" type="presParOf" srcId="{5390777A-8393-4A37-A2F7-61BFADC3A340}" destId="{40B1C54C-0E4D-464F-8A40-B28042A109BA}" srcOrd="0" destOrd="0" presId="urn:microsoft.com/office/officeart/2005/8/layout/hierarchy2"/>
    <dgm:cxn modelId="{983FD757-4722-4F06-B506-775120AEF479}" type="presParOf" srcId="{40B1C54C-0E4D-464F-8A40-B28042A109BA}" destId="{B1DA3B1B-0AAC-4F18-B7E4-096395FD5233}" srcOrd="0" destOrd="0" presId="urn:microsoft.com/office/officeart/2005/8/layout/hierarchy2"/>
    <dgm:cxn modelId="{F4EB58A3-FB21-4A8C-B4AA-365F2830A947}" type="presParOf" srcId="{40B1C54C-0E4D-464F-8A40-B28042A109BA}" destId="{E7AE132F-5DD9-43E1-B97D-29E95E36929F}" srcOrd="1" destOrd="0" presId="urn:microsoft.com/office/officeart/2005/8/layout/hierarchy2"/>
    <dgm:cxn modelId="{83F64F36-03D4-4025-B33C-BA67C359885D}" type="presParOf" srcId="{E7AE132F-5DD9-43E1-B97D-29E95E36929F}" destId="{C3B04EFB-3536-4836-9C73-75C05C581D23}" srcOrd="0" destOrd="0" presId="urn:microsoft.com/office/officeart/2005/8/layout/hierarchy2"/>
    <dgm:cxn modelId="{EA920DCC-01F2-4C23-B362-36B56C881FC5}" type="presParOf" srcId="{C3B04EFB-3536-4836-9C73-75C05C581D23}" destId="{70D60B53-3764-4FDC-8C02-4B6E35FC697B}" srcOrd="0" destOrd="0" presId="urn:microsoft.com/office/officeart/2005/8/layout/hierarchy2"/>
    <dgm:cxn modelId="{CEB8B132-2BD6-41F5-99B6-408E369AD522}" type="presParOf" srcId="{E7AE132F-5DD9-43E1-B97D-29E95E36929F}" destId="{187716B4-5B76-4F79-918C-3D20CB6E3B26}" srcOrd="1" destOrd="0" presId="urn:microsoft.com/office/officeart/2005/8/layout/hierarchy2"/>
    <dgm:cxn modelId="{00E833F0-20D3-4B6A-B7CF-3546C2479BAD}" type="presParOf" srcId="{187716B4-5B76-4F79-918C-3D20CB6E3B26}" destId="{EE48DB3F-F42A-4DD0-950A-78D9F7E2024A}" srcOrd="0" destOrd="0" presId="urn:microsoft.com/office/officeart/2005/8/layout/hierarchy2"/>
    <dgm:cxn modelId="{40F764CD-10F6-4A11-9350-B17BC33BAB1C}" type="presParOf" srcId="{187716B4-5B76-4F79-918C-3D20CB6E3B26}" destId="{51B0542B-DE22-482D-AA68-5356824F6BB1}" srcOrd="1" destOrd="0" presId="urn:microsoft.com/office/officeart/2005/8/layout/hierarchy2"/>
    <dgm:cxn modelId="{3CFA2C5C-C7D3-42CA-A642-49A3D04B8CA6}" type="presParOf" srcId="{51B0542B-DE22-482D-AA68-5356824F6BB1}" destId="{CA5C8311-B1F9-4E8A-987D-092A19F24FDE}" srcOrd="0" destOrd="0" presId="urn:microsoft.com/office/officeart/2005/8/layout/hierarchy2"/>
    <dgm:cxn modelId="{787F9CFE-5D43-46C1-9B30-459027D5DCBF}" type="presParOf" srcId="{CA5C8311-B1F9-4E8A-987D-092A19F24FDE}" destId="{18ECD202-7D53-44DA-9428-D2BEC76483C0}" srcOrd="0" destOrd="0" presId="urn:microsoft.com/office/officeart/2005/8/layout/hierarchy2"/>
    <dgm:cxn modelId="{8656EED6-B7F3-481F-B43C-9B4F72EFA4CD}" type="presParOf" srcId="{51B0542B-DE22-482D-AA68-5356824F6BB1}" destId="{D33B5D13-A186-442F-9F8D-1CE7596149AD}" srcOrd="1" destOrd="0" presId="urn:microsoft.com/office/officeart/2005/8/layout/hierarchy2"/>
    <dgm:cxn modelId="{EDD37D3E-B66B-4B61-95EB-EC761CB85ED3}" type="presParOf" srcId="{D33B5D13-A186-442F-9F8D-1CE7596149AD}" destId="{0F4F0436-9AAA-4DDA-A868-50A7D6B607F4}" srcOrd="0" destOrd="0" presId="urn:microsoft.com/office/officeart/2005/8/layout/hierarchy2"/>
    <dgm:cxn modelId="{40CA9D4A-22FF-4A1A-BAC9-C2D54E99A504}" type="presParOf" srcId="{D33B5D13-A186-442F-9F8D-1CE7596149AD}" destId="{231037B5-F92E-4879-BC8E-6D263679099D}" srcOrd="1" destOrd="0" presId="urn:microsoft.com/office/officeart/2005/8/layout/hierarchy2"/>
    <dgm:cxn modelId="{DAEA0B41-1876-4FCC-BB15-66D58EB009A6}" type="presParOf" srcId="{51B0542B-DE22-482D-AA68-5356824F6BB1}" destId="{34A524A6-546E-41A4-9718-5A8E80BB9763}" srcOrd="2" destOrd="0" presId="urn:microsoft.com/office/officeart/2005/8/layout/hierarchy2"/>
    <dgm:cxn modelId="{16DEB76B-D5A3-4863-8A0A-D2D939BD8456}" type="presParOf" srcId="{34A524A6-546E-41A4-9718-5A8E80BB9763}" destId="{0A760D9B-66E1-4F09-A47E-3C0E668C92DB}" srcOrd="0" destOrd="0" presId="urn:microsoft.com/office/officeart/2005/8/layout/hierarchy2"/>
    <dgm:cxn modelId="{D4DD383B-272A-4F79-87E8-E4C2371AA24F}" type="presParOf" srcId="{51B0542B-DE22-482D-AA68-5356824F6BB1}" destId="{962B33FF-F4AB-4E3A-ACAD-4678D9F583B7}" srcOrd="3" destOrd="0" presId="urn:microsoft.com/office/officeart/2005/8/layout/hierarchy2"/>
    <dgm:cxn modelId="{393657CC-BA7F-4911-B8E6-462C39A191D9}" type="presParOf" srcId="{962B33FF-F4AB-4E3A-ACAD-4678D9F583B7}" destId="{D78E48A7-0389-4BD1-9B92-62B844FEAD09}" srcOrd="0" destOrd="0" presId="urn:microsoft.com/office/officeart/2005/8/layout/hierarchy2"/>
    <dgm:cxn modelId="{BC015177-DD19-41DE-9B15-240533C1B872}" type="presParOf" srcId="{962B33FF-F4AB-4E3A-ACAD-4678D9F583B7}" destId="{261B5E43-5B11-48E0-A2BD-7842BCE2795E}" srcOrd="1" destOrd="0" presId="urn:microsoft.com/office/officeart/2005/8/layout/hierarchy2"/>
    <dgm:cxn modelId="{982985C6-014B-41C2-8576-040DA01E34D7}" type="presParOf" srcId="{E7AE132F-5DD9-43E1-B97D-29E95E36929F}" destId="{DCB42073-8AF5-414F-8D9C-D87809AB22AB}" srcOrd="2" destOrd="0" presId="urn:microsoft.com/office/officeart/2005/8/layout/hierarchy2"/>
    <dgm:cxn modelId="{6D61A35E-47F3-4265-94D5-69168CAA0C49}" type="presParOf" srcId="{DCB42073-8AF5-414F-8D9C-D87809AB22AB}" destId="{5DA76E97-1CD0-4EA2-A8DA-EB3C263FC08C}" srcOrd="0" destOrd="0" presId="urn:microsoft.com/office/officeart/2005/8/layout/hierarchy2"/>
    <dgm:cxn modelId="{CF73CD28-140C-4999-899D-4DB948B831F2}" type="presParOf" srcId="{E7AE132F-5DD9-43E1-B97D-29E95E36929F}" destId="{F988A8C1-9D10-481E-82E3-CF9DA96E6C29}" srcOrd="3" destOrd="0" presId="urn:microsoft.com/office/officeart/2005/8/layout/hierarchy2"/>
    <dgm:cxn modelId="{81724DBB-1C3E-4DF2-84B0-30E2B1A20890}" type="presParOf" srcId="{F988A8C1-9D10-481E-82E3-CF9DA96E6C29}" destId="{0DC4749B-84F1-47F5-93BF-431D77982702}" srcOrd="0" destOrd="0" presId="urn:microsoft.com/office/officeart/2005/8/layout/hierarchy2"/>
    <dgm:cxn modelId="{AB20D25B-7574-4F0B-8F2F-CC05764E96AE}" type="presParOf" srcId="{F988A8C1-9D10-481E-82E3-CF9DA96E6C29}" destId="{D53EA9B0-40A7-4F01-93E8-97190937945D}" srcOrd="1" destOrd="0" presId="urn:microsoft.com/office/officeart/2005/8/layout/hierarchy2"/>
    <dgm:cxn modelId="{9837ADC5-490B-4F0E-934A-B9AC2F5369BE}" type="presParOf" srcId="{E7AE132F-5DD9-43E1-B97D-29E95E36929F}" destId="{36FF4230-E716-4E8E-90EB-9895DDC2400A}" srcOrd="4" destOrd="0" presId="urn:microsoft.com/office/officeart/2005/8/layout/hierarchy2"/>
    <dgm:cxn modelId="{E747B1C7-C099-43AF-A374-03ED2796CB18}" type="presParOf" srcId="{36FF4230-E716-4E8E-90EB-9895DDC2400A}" destId="{25CD581D-384F-429E-BF7E-841EB8E6A3E1}" srcOrd="0" destOrd="0" presId="urn:microsoft.com/office/officeart/2005/8/layout/hierarchy2"/>
    <dgm:cxn modelId="{09DE0E36-CCC4-4639-9E94-1E6032C3E949}" type="presParOf" srcId="{E7AE132F-5DD9-43E1-B97D-29E95E36929F}" destId="{259458D3-1ABE-4F1D-88A5-0FD05CCD8FD0}" srcOrd="5" destOrd="0" presId="urn:microsoft.com/office/officeart/2005/8/layout/hierarchy2"/>
    <dgm:cxn modelId="{75E8A195-D409-43BA-BB4F-76FB0EDA7201}" type="presParOf" srcId="{259458D3-1ABE-4F1D-88A5-0FD05CCD8FD0}" destId="{B9084259-2188-48A6-8611-CBAA2C8C770F}" srcOrd="0" destOrd="0" presId="urn:microsoft.com/office/officeart/2005/8/layout/hierarchy2"/>
    <dgm:cxn modelId="{DD89D59F-2EB1-4F9C-8555-2A98F181D015}" type="presParOf" srcId="{259458D3-1ABE-4F1D-88A5-0FD05CCD8FD0}" destId="{B2C2663A-0658-4157-A36A-C0D5648ADE0C}" srcOrd="1" destOrd="0" presId="urn:microsoft.com/office/officeart/2005/8/layout/hierarchy2"/>
  </dgm:cxnLst>
  <dgm:bg>
    <a:blipFill>
      <a:blip xmlns:r="http://schemas.openxmlformats.org/officeDocument/2006/relationships" r:embed="rId1"/>
      <a:stretch>
        <a:fillRect/>
      </a:stretch>
    </a:blipFill>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CF6AF-EA5C-4E76-A02A-ABC4B3C7745C}"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CF6AF-EA5C-4E76-A02A-ABC4B3C7745C}"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CF6AF-EA5C-4E76-A02A-ABC4B3C7745C}"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CF6AF-EA5C-4E76-A02A-ABC4B3C7745C}"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CF6AF-EA5C-4E76-A02A-ABC4B3C7745C}"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6AF-EA5C-4E76-A02A-ABC4B3C7745C}" type="datetimeFigureOut">
              <a:rPr lang="en-US" smtClean="0"/>
              <a:pPr/>
              <a:t>7/10/2020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EFC2A-95FF-4BB7-944F-8F2898CE7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allpaper HD For Desktop Full Screen Nature | Green nature ..."/>
          <p:cNvPicPr>
            <a:picLocks noChangeAspect="1" noChangeArrowheads="1"/>
          </p:cNvPicPr>
          <p:nvPr/>
        </p:nvPicPr>
        <p:blipFill>
          <a:blip r:embed="rId2"/>
          <a:srcRect/>
          <a:stretch>
            <a:fillRect/>
          </a:stretch>
        </p:blipFill>
        <p:spPr bwMode="auto">
          <a:xfrm>
            <a:off x="137160" y="228600"/>
            <a:ext cx="8900160" cy="5943600"/>
          </a:xfrm>
          <a:prstGeom prst="rect">
            <a:avLst/>
          </a:prstGeom>
          <a:noFill/>
        </p:spPr>
      </p:pic>
      <p:sp>
        <p:nvSpPr>
          <p:cNvPr id="3" name="Rectangle 2"/>
          <p:cNvSpPr/>
          <p:nvPr/>
        </p:nvSpPr>
        <p:spPr>
          <a:xfrm>
            <a:off x="2209800" y="2743200"/>
            <a:ext cx="4724400" cy="2215991"/>
          </a:xfrm>
          <a:prstGeom prst="rect">
            <a:avLst/>
          </a:prstGeom>
        </p:spPr>
        <p:txBody>
          <a:bodyPr wrap="square">
            <a:spAutoFit/>
          </a:bodyPr>
          <a:lstStyle/>
          <a:p>
            <a:pPr algn="ctr"/>
            <a:r>
              <a:rPr lang="bn-BD" sz="13800" dirty="0" smtClean="0">
                <a:solidFill>
                  <a:schemeClr val="bg1"/>
                </a:solidFill>
                <a:latin typeface="Nikosh" pitchFamily="2" charset="0"/>
                <a:cs typeface="Nikosh" pitchFamily="2" charset="0"/>
              </a:rPr>
              <a:t>স্বাগতম</a:t>
            </a:r>
            <a:endParaRPr lang="en-US" sz="13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8382000" cy="584775"/>
          </a:xfrm>
          <a:prstGeom prst="rect">
            <a:avLst/>
          </a:prstGeom>
          <a:solidFill>
            <a:schemeClr val="accent3">
              <a:lumMod val="60000"/>
              <a:lumOff val="40000"/>
            </a:schemeClr>
          </a:solidFill>
        </p:spPr>
        <p:txBody>
          <a:bodyPr wrap="square" rtlCol="0">
            <a:spAutoFit/>
          </a:bodyPr>
          <a:lstStyle/>
          <a:p>
            <a:r>
              <a:rPr lang="bn-BD" sz="3200" dirty="0" smtClean="0">
                <a:latin typeface="Nikosh" pitchFamily="2" charset="0"/>
                <a:cs typeface="Nikosh" pitchFamily="2" charset="0"/>
              </a:rPr>
              <a:t>খড়, হে ও সাইলেজ তৈরির মাধ্যমে কাচা ঘাস সংরক্ষণ করা যায়।</a:t>
            </a:r>
            <a:endParaRPr lang="en-US" sz="3200" dirty="0">
              <a:latin typeface="Nikosh" pitchFamily="2" charset="0"/>
              <a:cs typeface="Nikosh" pitchFamily="2" charset="0"/>
            </a:endParaRPr>
          </a:p>
        </p:txBody>
      </p:sp>
      <p:sp>
        <p:nvSpPr>
          <p:cNvPr id="3" name="Oval 2"/>
          <p:cNvSpPr/>
          <p:nvPr/>
        </p:nvSpPr>
        <p:spPr>
          <a:xfrm>
            <a:off x="1905000" y="152400"/>
            <a:ext cx="5105400" cy="1143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 pitchFamily="2" charset="0"/>
                <a:cs typeface="Nikosh" pitchFamily="2" charset="0"/>
              </a:rPr>
              <a:t>কাচা ঘাস সংরক্ষন</a:t>
            </a:r>
            <a:endParaRPr lang="en-US" sz="4000" dirty="0">
              <a:solidFill>
                <a:schemeClr val="tx1"/>
              </a:solidFill>
              <a:latin typeface="Nikosh" pitchFamily="2" charset="0"/>
              <a:cs typeface="Nikosh" pitchFamily="2" charset="0"/>
            </a:endParaRPr>
          </a:p>
        </p:txBody>
      </p:sp>
      <p:sp>
        <p:nvSpPr>
          <p:cNvPr id="5" name="TextBox 4"/>
          <p:cNvSpPr txBox="1"/>
          <p:nvPr/>
        </p:nvSpPr>
        <p:spPr>
          <a:xfrm>
            <a:off x="381000" y="2057400"/>
            <a:ext cx="8382000" cy="830997"/>
          </a:xfrm>
          <a:prstGeom prst="rect">
            <a:avLst/>
          </a:prstGeom>
          <a:solidFill>
            <a:schemeClr val="accent3">
              <a:lumMod val="75000"/>
            </a:schemeClr>
          </a:solidFill>
        </p:spPr>
        <p:txBody>
          <a:bodyPr wrap="square" rtlCol="0">
            <a:spAutoFit/>
          </a:bodyPr>
          <a:lstStyle/>
          <a:p>
            <a:r>
              <a:rPr lang="bn-BD" sz="2400" dirty="0" smtClean="0">
                <a:latin typeface="Nikosh" pitchFamily="2" charset="0"/>
                <a:cs typeface="Nikosh" pitchFamily="2" charset="0"/>
              </a:rPr>
              <a:t>খড় (</a:t>
            </a:r>
            <a:r>
              <a:rPr lang="en-US" dirty="0" smtClean="0">
                <a:latin typeface="Nikosh" pitchFamily="2" charset="0"/>
                <a:cs typeface="Nikosh" pitchFamily="2" charset="0"/>
              </a:rPr>
              <a:t>Straw</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পরিপক্ক ফসল (ধান, গম ইত্যাদি) কাটার পর দানাগুলো আলাদা করে গাছগুলো শুকিয়ে খড় করা হয়।</a:t>
            </a:r>
            <a:endParaRPr lang="en-US" sz="2400" dirty="0">
              <a:latin typeface="Nikosh" pitchFamily="2" charset="0"/>
              <a:cs typeface="Nikosh" pitchFamily="2" charset="0"/>
            </a:endParaRPr>
          </a:p>
        </p:txBody>
      </p:sp>
      <p:sp>
        <p:nvSpPr>
          <p:cNvPr id="8" name="TextBox 7"/>
          <p:cNvSpPr txBox="1"/>
          <p:nvPr/>
        </p:nvSpPr>
        <p:spPr>
          <a:xfrm>
            <a:off x="381000" y="2971800"/>
            <a:ext cx="8382000" cy="830997"/>
          </a:xfrm>
          <a:prstGeom prst="rect">
            <a:avLst/>
          </a:prstGeom>
          <a:solidFill>
            <a:srgbClr val="86EC99"/>
          </a:solidFill>
        </p:spPr>
        <p:txBody>
          <a:bodyPr wrap="square" rtlCol="0">
            <a:spAutoFit/>
          </a:bodyPr>
          <a:lstStyle/>
          <a:p>
            <a:r>
              <a:rPr lang="bn-BD" sz="2400" dirty="0" smtClean="0">
                <a:latin typeface="Nikosh" pitchFamily="2" charset="0"/>
                <a:cs typeface="Nikosh" pitchFamily="2" charset="0"/>
              </a:rPr>
              <a:t> হে (</a:t>
            </a:r>
            <a:r>
              <a:rPr lang="en-US" dirty="0" smtClean="0">
                <a:latin typeface="Nikosh" pitchFamily="2" charset="0"/>
                <a:cs typeface="Nikosh" pitchFamily="2" charset="0"/>
              </a:rPr>
              <a:t>Hay</a:t>
            </a:r>
            <a:r>
              <a:rPr lang="en-US" sz="2400" dirty="0" smtClean="0">
                <a:latin typeface="Nikosh" pitchFamily="2" charset="0"/>
                <a:cs typeface="Nikosh" pitchFamily="2" charset="0"/>
              </a:rPr>
              <a:t>)</a:t>
            </a:r>
            <a:r>
              <a:rPr lang="bn-BD" sz="2400" dirty="0" smtClean="0">
                <a:latin typeface="Nikosh" pitchFamily="2" charset="0"/>
                <a:cs typeface="Nikosh" pitchFamily="2" charset="0"/>
              </a:rPr>
              <a:t>/শুষ্ক ঘাস</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সবুজ ঘাসে ফুল আসার আগে কেটে এনে রোদে শুকিয়ে যে পশুখাদ্য প্রস্তুত করা হয় তাকে হে বলা হয়।  </a:t>
            </a:r>
            <a:endParaRPr lang="en-US" sz="2400" dirty="0">
              <a:latin typeface="Nikosh" pitchFamily="2" charset="0"/>
              <a:cs typeface="Nikosh" pitchFamily="2" charset="0"/>
            </a:endParaRPr>
          </a:p>
        </p:txBody>
      </p:sp>
      <p:sp>
        <p:nvSpPr>
          <p:cNvPr id="9" name="TextBox 8"/>
          <p:cNvSpPr txBox="1"/>
          <p:nvPr/>
        </p:nvSpPr>
        <p:spPr>
          <a:xfrm>
            <a:off x="381000" y="3886200"/>
            <a:ext cx="4724400" cy="2308324"/>
          </a:xfrm>
          <a:prstGeom prst="rect">
            <a:avLst/>
          </a:prstGeom>
          <a:solidFill>
            <a:schemeClr val="accent3">
              <a:lumMod val="60000"/>
              <a:lumOff val="40000"/>
            </a:schemeClr>
          </a:solidFill>
        </p:spPr>
        <p:txBody>
          <a:bodyPr wrap="square" rtlCol="0">
            <a:spAutoFit/>
          </a:bodyPr>
          <a:lstStyle/>
          <a:p>
            <a:r>
              <a:rPr lang="bn-BD" sz="2400" dirty="0" smtClean="0">
                <a:latin typeface="Nikosh" pitchFamily="2" charset="0"/>
                <a:cs typeface="Nikosh" pitchFamily="2" charset="0"/>
              </a:rPr>
              <a:t> সাইলেজ (</a:t>
            </a:r>
            <a:r>
              <a:rPr lang="en-US" dirty="0" smtClean="0">
                <a:latin typeface="Nikosh" pitchFamily="2" charset="0"/>
                <a:cs typeface="Nikosh" pitchFamily="2" charset="0"/>
              </a:rPr>
              <a:t>Silage</a:t>
            </a:r>
            <a:r>
              <a:rPr lang="en-US" sz="2400" dirty="0" smtClean="0">
                <a:latin typeface="Nikosh" pitchFamily="2" charset="0"/>
                <a:cs typeface="Nikosh" pitchFamily="2" charset="0"/>
              </a:rPr>
              <a:t>):</a:t>
            </a:r>
            <a:r>
              <a:rPr lang="bn-BD" sz="2400" dirty="0" smtClean="0">
                <a:latin typeface="Nikosh" pitchFamily="2" charset="0"/>
                <a:cs typeface="Nikosh" pitchFamily="2" charset="0"/>
              </a:rPr>
              <a:t> </a:t>
            </a:r>
            <a:r>
              <a:rPr lang="bn-BD" sz="2400" dirty="0" smtClean="0">
                <a:latin typeface="Nikosh" pitchFamily="2" charset="0"/>
                <a:cs typeface="Nikosh" pitchFamily="2" charset="0"/>
              </a:rPr>
              <a:t>পুষ্টিমানের কোন পরিবর্তন না করে সবুজ ঘাসকে ভবিষ্যতে গবাদিপশুর রসালো খাদ্য হিসেবে ব্যবহারের জন্য বায়ু নিরোধক স্থানে বিশেষ প্রক্রিয়ায় সংরক্ষণ করা হয়, এই সংরক্ষিত ঘাসকে সাইলেজ বলা হয়। বায়ু নিরোধক স্থানটিকে বলা হয় সাইলো। </a:t>
            </a:r>
            <a:endParaRPr lang="en-US" sz="2400" dirty="0">
              <a:latin typeface="Nikosh" pitchFamily="2" charset="0"/>
              <a:cs typeface="Nikosh" pitchFamily="2" charset="0"/>
            </a:endParaRPr>
          </a:p>
        </p:txBody>
      </p:sp>
      <p:sp>
        <p:nvSpPr>
          <p:cNvPr id="4098" name="AutoShape 2" descr="Sound face management minimizes bunk shr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Alfalfa Hay Bales in Stock Manufacturer &amp; Exporters from, Sout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imgbin-livestock-feeds-and-feeding-hay-straw-paperback-commodity-palha-27p3ZJpVNc6w2KTAXkkqYhmxz.jpg"/>
          <p:cNvPicPr>
            <a:picLocks noChangeAspect="1"/>
          </p:cNvPicPr>
          <p:nvPr/>
        </p:nvPicPr>
        <p:blipFill>
          <a:blip r:embed="rId2"/>
          <a:stretch>
            <a:fillRect/>
          </a:stretch>
        </p:blipFill>
        <p:spPr>
          <a:xfrm>
            <a:off x="5267078" y="3962400"/>
            <a:ext cx="3592850" cy="2209799"/>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019800" cy="563562"/>
          </a:xfrm>
          <a:solidFill>
            <a:schemeClr val="accent6">
              <a:lumMod val="75000"/>
            </a:schemeClr>
          </a:solidFill>
        </p:spPr>
        <p:txBody>
          <a:bodyPr>
            <a:normAutofit fontScale="90000"/>
          </a:bodyPr>
          <a:lstStyle/>
          <a:p>
            <a:r>
              <a:rPr lang="bn-BD" sz="4000" dirty="0" smtClean="0">
                <a:latin typeface="Nikosh" pitchFamily="2" charset="0"/>
                <a:cs typeface="Nikosh" pitchFamily="2" charset="0"/>
              </a:rPr>
              <a:t>বিভিন্ন গবাদিপশুর খাদ্যের পরিমান </a:t>
            </a:r>
            <a:endParaRPr lang="en-US" sz="4000" dirty="0">
              <a:latin typeface="Nikosh" pitchFamily="2" charset="0"/>
              <a:cs typeface="Nikosh" pitchFamily="2" charset="0"/>
            </a:endParaRPr>
          </a:p>
        </p:txBody>
      </p:sp>
      <p:graphicFrame>
        <p:nvGraphicFramePr>
          <p:cNvPr id="4" name="Table 3"/>
          <p:cNvGraphicFramePr>
            <a:graphicFrameLocks noGrp="1"/>
          </p:cNvGraphicFramePr>
          <p:nvPr/>
        </p:nvGraphicFramePr>
        <p:xfrm>
          <a:off x="457200" y="1981200"/>
          <a:ext cx="2667000" cy="3230197"/>
        </p:xfrm>
        <a:graphic>
          <a:graphicData uri="http://schemas.openxmlformats.org/drawingml/2006/table">
            <a:tbl>
              <a:tblPr firstRow="1" bandRow="1">
                <a:tableStyleId>{5C22544A-7EE6-4342-B048-85BDC9FD1C3A}</a:tableStyleId>
              </a:tblPr>
              <a:tblGrid>
                <a:gridCol w="1454727"/>
                <a:gridCol w="1212273"/>
              </a:tblGrid>
              <a:tr h="598218">
                <a:tc>
                  <a:txBody>
                    <a:bodyPr/>
                    <a:lstStyle/>
                    <a:p>
                      <a:pPr algn="ctr"/>
                      <a:r>
                        <a:rPr lang="bn-BD" sz="1600" dirty="0" smtClean="0">
                          <a:latin typeface="Nikosh" pitchFamily="2" charset="0"/>
                          <a:cs typeface="Nikosh" pitchFamily="2" charset="0"/>
                        </a:rPr>
                        <a:t>খাদ্য</a:t>
                      </a:r>
                      <a:r>
                        <a:rPr lang="bn-BD" sz="1600" baseline="0" dirty="0" smtClean="0">
                          <a:latin typeface="Nikosh" pitchFamily="2" charset="0"/>
                          <a:cs typeface="Nikosh" pitchFamily="2" charset="0"/>
                        </a:rPr>
                        <a:t> উপকরণ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শতকরা</a:t>
                      </a:r>
                      <a:r>
                        <a:rPr lang="bn-BD" sz="1600" baseline="0" dirty="0" smtClean="0">
                          <a:latin typeface="Nikosh" pitchFamily="2" charset="0"/>
                          <a:cs typeface="Nikosh" pitchFamily="2" charset="0"/>
                        </a:rPr>
                        <a:t> পরিমান </a:t>
                      </a:r>
                      <a:endParaRPr lang="en-US" sz="1600" dirty="0">
                        <a:latin typeface="Nikosh" pitchFamily="2" charset="0"/>
                        <a:cs typeface="Nikosh" pitchFamily="2" charset="0"/>
                      </a:endParaRPr>
                    </a:p>
                  </a:txBody>
                  <a:tcPr/>
                </a:tc>
              </a:tr>
              <a:tr h="341839">
                <a:tc>
                  <a:txBody>
                    <a:bodyPr/>
                    <a:lstStyle/>
                    <a:p>
                      <a:pPr algn="ctr"/>
                      <a:r>
                        <a:rPr lang="bn-BD" sz="1600" dirty="0" smtClean="0">
                          <a:latin typeface="Nikosh" pitchFamily="2" charset="0"/>
                          <a:cs typeface="Nikosh" pitchFamily="2" charset="0"/>
                        </a:rPr>
                        <a:t>গমের ভুসি</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৪০ ভাগ</a:t>
                      </a:r>
                      <a:endParaRPr lang="en-US" sz="1600" dirty="0">
                        <a:latin typeface="Nikosh" pitchFamily="2" charset="0"/>
                        <a:cs typeface="Nikosh" pitchFamily="2" charset="0"/>
                      </a:endParaRPr>
                    </a:p>
                  </a:txBody>
                  <a:tcPr/>
                </a:tc>
              </a:tr>
              <a:tr h="343664">
                <a:tc>
                  <a:txBody>
                    <a:bodyPr/>
                    <a:lstStyle/>
                    <a:p>
                      <a:pPr algn="ctr"/>
                      <a:r>
                        <a:rPr lang="bn-BD" sz="1600" dirty="0" smtClean="0">
                          <a:latin typeface="Nikosh" pitchFamily="2" charset="0"/>
                          <a:cs typeface="Nikosh" pitchFamily="2" charset="0"/>
                        </a:rPr>
                        <a:t>তিলের</a:t>
                      </a:r>
                      <a:r>
                        <a:rPr lang="bn-BD" sz="1600" baseline="0" dirty="0" smtClean="0">
                          <a:latin typeface="Nikosh" pitchFamily="2" charset="0"/>
                          <a:cs typeface="Nikosh" pitchFamily="2" charset="0"/>
                        </a:rPr>
                        <a:t>/সরিষার খৈল</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২০</a:t>
                      </a:r>
                      <a:r>
                        <a:rPr lang="bn-BD" sz="1600" baseline="0" dirty="0" smtClean="0">
                          <a:latin typeface="Nikosh" pitchFamily="2" charset="0"/>
                          <a:cs typeface="Nikosh" pitchFamily="2" charset="0"/>
                        </a:rPr>
                        <a:t> ভাগ</a:t>
                      </a:r>
                      <a:endParaRPr lang="en-US" sz="1600" dirty="0">
                        <a:latin typeface="Nikosh" pitchFamily="2" charset="0"/>
                        <a:cs typeface="Nikosh" pitchFamily="2" charset="0"/>
                      </a:endParaRPr>
                    </a:p>
                  </a:txBody>
                  <a:tcPr/>
                </a:tc>
              </a:tr>
              <a:tr h="341839">
                <a:tc>
                  <a:txBody>
                    <a:bodyPr/>
                    <a:lstStyle/>
                    <a:p>
                      <a:pPr algn="ctr"/>
                      <a:r>
                        <a:rPr lang="bn-BD" sz="1600" dirty="0" smtClean="0">
                          <a:latin typeface="Nikosh" pitchFamily="2" charset="0"/>
                          <a:cs typeface="Nikosh" pitchFamily="2" charset="0"/>
                        </a:rPr>
                        <a:t>ডাল</a:t>
                      </a:r>
                      <a:r>
                        <a:rPr lang="bn-BD" sz="1600" baseline="0" dirty="0" smtClean="0">
                          <a:latin typeface="Nikosh" pitchFamily="2" charset="0"/>
                          <a:cs typeface="Nikosh" pitchFamily="2" charset="0"/>
                        </a:rPr>
                        <a:t> ভাঙা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২৭ ভাগ</a:t>
                      </a:r>
                      <a:endParaRPr lang="en-US" sz="1600" dirty="0">
                        <a:latin typeface="Nikosh" pitchFamily="2" charset="0"/>
                        <a:cs typeface="Nikosh" pitchFamily="2" charset="0"/>
                      </a:endParaRPr>
                    </a:p>
                  </a:txBody>
                  <a:tcPr/>
                </a:tc>
              </a:tr>
              <a:tr h="341839">
                <a:tc>
                  <a:txBody>
                    <a:bodyPr/>
                    <a:lstStyle/>
                    <a:p>
                      <a:pPr algn="ctr"/>
                      <a:r>
                        <a:rPr lang="bn-BD" sz="1600" dirty="0" smtClean="0">
                          <a:latin typeface="Nikosh" pitchFamily="2" charset="0"/>
                          <a:cs typeface="Nikosh" pitchFamily="2" charset="0"/>
                        </a:rPr>
                        <a:t>চালের</a:t>
                      </a:r>
                      <a:r>
                        <a:rPr lang="bn-BD" sz="1600" baseline="0" dirty="0" smtClean="0">
                          <a:latin typeface="Nikosh" pitchFamily="2" charset="0"/>
                          <a:cs typeface="Nikosh" pitchFamily="2" charset="0"/>
                        </a:rPr>
                        <a:t> কুঁড়া</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১০ ভাগ</a:t>
                      </a:r>
                      <a:endParaRPr lang="en-US" sz="1600" dirty="0">
                        <a:latin typeface="Nikosh" pitchFamily="2" charset="0"/>
                        <a:cs typeface="Nikosh" pitchFamily="2" charset="0"/>
                      </a:endParaRPr>
                    </a:p>
                  </a:txBody>
                  <a:tcPr/>
                </a:tc>
              </a:tr>
              <a:tr h="329786">
                <a:tc>
                  <a:txBody>
                    <a:bodyPr/>
                    <a:lstStyle/>
                    <a:p>
                      <a:pPr algn="ctr"/>
                      <a:r>
                        <a:rPr lang="bn-BD" sz="1600" dirty="0" smtClean="0">
                          <a:latin typeface="Nikosh" pitchFamily="2" charset="0"/>
                          <a:cs typeface="Nikosh" pitchFamily="2" charset="0"/>
                        </a:rPr>
                        <a:t>ভিটামিন-খনিজ</a:t>
                      </a:r>
                      <a:r>
                        <a:rPr lang="bn-BD" sz="1600" baseline="0" dirty="0" smtClean="0">
                          <a:latin typeface="Nikosh" pitchFamily="2" charset="0"/>
                          <a:cs typeface="Nikosh" pitchFamily="2" charset="0"/>
                        </a:rPr>
                        <a:t> মিশ্রণ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 ভাগ </a:t>
                      </a:r>
                      <a:endParaRPr lang="en-US" sz="1600" dirty="0">
                        <a:latin typeface="Nikosh" pitchFamily="2" charset="0"/>
                        <a:cs typeface="Nikosh" pitchFamily="2" charset="0"/>
                      </a:endParaRPr>
                    </a:p>
                  </a:txBody>
                  <a:tcPr/>
                </a:tc>
              </a:tr>
              <a:tr h="341839">
                <a:tc>
                  <a:txBody>
                    <a:bodyPr/>
                    <a:lstStyle/>
                    <a:p>
                      <a:pPr algn="ctr"/>
                      <a:r>
                        <a:rPr lang="bn-BD" sz="1600" dirty="0" smtClean="0">
                          <a:latin typeface="Nikosh" pitchFamily="2" charset="0"/>
                          <a:cs typeface="Nikosh" pitchFamily="2" charset="0"/>
                        </a:rPr>
                        <a:t>লবন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১ ভাগ </a:t>
                      </a:r>
                      <a:endParaRPr lang="en-US" sz="1600" dirty="0">
                        <a:latin typeface="Nikosh" pitchFamily="2" charset="0"/>
                        <a:cs typeface="Nikosh" pitchFamily="2" charset="0"/>
                      </a:endParaRPr>
                    </a:p>
                  </a:txBody>
                  <a:tcPr/>
                </a:tc>
              </a:tr>
              <a:tr h="341839">
                <a:tc>
                  <a:txBody>
                    <a:bodyPr/>
                    <a:lstStyle/>
                    <a:p>
                      <a:pPr algn="ctr"/>
                      <a:r>
                        <a:rPr lang="bn-BD" sz="1600" dirty="0" smtClean="0">
                          <a:latin typeface="Nikosh" pitchFamily="2" charset="0"/>
                          <a:cs typeface="Nikosh" pitchFamily="2" charset="0"/>
                        </a:rPr>
                        <a:t>মোট</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১০০ ভাগ</a:t>
                      </a:r>
                      <a:endParaRPr lang="en-US" sz="1600" dirty="0">
                        <a:latin typeface="Nikosh" pitchFamily="2" charset="0"/>
                        <a:cs typeface="Nikosh" pitchFamily="2" charset="0"/>
                      </a:endParaRPr>
                    </a:p>
                  </a:txBody>
                  <a:tcPr/>
                </a:tc>
              </a:tr>
            </a:tbl>
          </a:graphicData>
        </a:graphic>
      </p:graphicFrame>
      <p:sp>
        <p:nvSpPr>
          <p:cNvPr id="5" name="TextBox 4"/>
          <p:cNvSpPr txBox="1"/>
          <p:nvPr/>
        </p:nvSpPr>
        <p:spPr>
          <a:xfrm>
            <a:off x="533400" y="1143000"/>
            <a:ext cx="2514600" cy="400110"/>
          </a:xfrm>
          <a:prstGeom prst="rect">
            <a:avLst/>
          </a:prstGeom>
          <a:solidFill>
            <a:schemeClr val="accent6">
              <a:lumMod val="40000"/>
              <a:lumOff val="60000"/>
            </a:schemeClr>
          </a:solidFill>
          <a:ln>
            <a:solidFill>
              <a:schemeClr val="tx1">
                <a:lumMod val="95000"/>
                <a:lumOff val="5000"/>
              </a:schemeClr>
            </a:solidFill>
          </a:ln>
        </p:spPr>
        <p:txBody>
          <a:bodyPr wrap="square" rtlCol="0">
            <a:spAutoFit/>
          </a:bodyPr>
          <a:lstStyle/>
          <a:p>
            <a:r>
              <a:rPr lang="bn-BD" sz="2000" dirty="0" smtClean="0">
                <a:latin typeface="Nikosh" pitchFamily="2" charset="0"/>
                <a:cs typeface="Nikosh" pitchFamily="2" charset="0"/>
              </a:rPr>
              <a:t>দুগ্ধবতী গাভীর সুষম খাদ্যঃ </a:t>
            </a:r>
            <a:endParaRPr lang="en-US" sz="2000" dirty="0">
              <a:latin typeface="Nikosh" pitchFamily="2" charset="0"/>
              <a:cs typeface="Nikosh" pitchFamily="2" charset="0"/>
            </a:endParaRPr>
          </a:p>
        </p:txBody>
      </p:sp>
      <p:graphicFrame>
        <p:nvGraphicFramePr>
          <p:cNvPr id="6" name="Table 5"/>
          <p:cNvGraphicFramePr>
            <a:graphicFrameLocks noGrp="1"/>
          </p:cNvGraphicFramePr>
          <p:nvPr/>
        </p:nvGraphicFramePr>
        <p:xfrm>
          <a:off x="3505200" y="1905000"/>
          <a:ext cx="2286000" cy="3397462"/>
        </p:xfrm>
        <a:graphic>
          <a:graphicData uri="http://schemas.openxmlformats.org/drawingml/2006/table">
            <a:tbl>
              <a:tblPr firstRow="1" bandRow="1">
                <a:tableStyleId>{5C22544A-7EE6-4342-B048-85BDC9FD1C3A}</a:tableStyleId>
              </a:tblPr>
              <a:tblGrid>
                <a:gridCol w="1143000"/>
                <a:gridCol w="1143000"/>
              </a:tblGrid>
              <a:tr h="643757">
                <a:tc>
                  <a:txBody>
                    <a:bodyPr/>
                    <a:lstStyle/>
                    <a:p>
                      <a:pPr algn="ctr"/>
                      <a:r>
                        <a:rPr lang="bn-BD" sz="1600" dirty="0" smtClean="0">
                          <a:latin typeface="Nikosh" pitchFamily="2" charset="0"/>
                          <a:cs typeface="Nikosh" pitchFamily="2" charset="0"/>
                        </a:rPr>
                        <a:t>খাদ্য</a:t>
                      </a:r>
                      <a:r>
                        <a:rPr lang="bn-BD" sz="1600" baseline="0" dirty="0" smtClean="0">
                          <a:latin typeface="Nikosh" pitchFamily="2" charset="0"/>
                          <a:cs typeface="Nikosh" pitchFamily="2" charset="0"/>
                        </a:rPr>
                        <a:t> উপকরণ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শতকরা</a:t>
                      </a:r>
                      <a:r>
                        <a:rPr lang="bn-BD" sz="1600" baseline="0" dirty="0" smtClean="0">
                          <a:latin typeface="Nikosh" pitchFamily="2" charset="0"/>
                          <a:cs typeface="Nikosh" pitchFamily="2" charset="0"/>
                        </a:rPr>
                        <a:t> পরিমান </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ছোলা</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২০ ভাগ</a:t>
                      </a:r>
                      <a:endParaRPr lang="en-US" sz="1600" dirty="0">
                        <a:latin typeface="Nikosh" pitchFamily="2" charset="0"/>
                        <a:cs typeface="Nikosh" pitchFamily="2" charset="0"/>
                      </a:endParaRPr>
                    </a:p>
                  </a:txBody>
                  <a:tcPr/>
                </a:tc>
              </a:tr>
              <a:tr h="369826">
                <a:tc>
                  <a:txBody>
                    <a:bodyPr/>
                    <a:lstStyle/>
                    <a:p>
                      <a:pPr algn="ctr"/>
                      <a:r>
                        <a:rPr lang="bn-BD" sz="1600" dirty="0" smtClean="0">
                          <a:latin typeface="Nikosh" pitchFamily="2" charset="0"/>
                          <a:cs typeface="Nikosh" pitchFamily="2" charset="0"/>
                        </a:rPr>
                        <a:t>বাদাম/তিলের </a:t>
                      </a:r>
                      <a:r>
                        <a:rPr lang="bn-BD" sz="1600" baseline="0" dirty="0" smtClean="0">
                          <a:latin typeface="Nikosh" pitchFamily="2" charset="0"/>
                          <a:cs typeface="Nikosh" pitchFamily="2" charset="0"/>
                        </a:rPr>
                        <a:t>খৈল</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২৩</a:t>
                      </a:r>
                      <a:r>
                        <a:rPr lang="bn-BD" sz="1600" baseline="0" dirty="0" smtClean="0">
                          <a:latin typeface="Nikosh" pitchFamily="2" charset="0"/>
                          <a:cs typeface="Nikosh" pitchFamily="2" charset="0"/>
                        </a:rPr>
                        <a:t> ভাগ</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ডাল</a:t>
                      </a:r>
                      <a:r>
                        <a:rPr lang="bn-BD" sz="1600" baseline="0" dirty="0" smtClean="0">
                          <a:latin typeface="Nikosh" pitchFamily="2" charset="0"/>
                          <a:cs typeface="Nikosh" pitchFamily="2" charset="0"/>
                        </a:rPr>
                        <a:t> ভাঙা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২৭ ভাগ</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গমের</a:t>
                      </a:r>
                      <a:r>
                        <a:rPr lang="bn-BD" sz="1600" baseline="0" dirty="0" smtClean="0">
                          <a:latin typeface="Nikosh" pitchFamily="2" charset="0"/>
                          <a:cs typeface="Nikosh" pitchFamily="2" charset="0"/>
                        </a:rPr>
                        <a:t> ভুসি</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৩০ ভাগ</a:t>
                      </a:r>
                      <a:endParaRPr lang="en-US" sz="1600" dirty="0">
                        <a:latin typeface="Nikosh" pitchFamily="2" charset="0"/>
                        <a:cs typeface="Nikosh" pitchFamily="2" charset="0"/>
                      </a:endParaRPr>
                    </a:p>
                  </a:txBody>
                  <a:tcPr/>
                </a:tc>
              </a:tr>
              <a:tr h="319914">
                <a:tc>
                  <a:txBody>
                    <a:bodyPr/>
                    <a:lstStyle/>
                    <a:p>
                      <a:pPr algn="ctr"/>
                      <a:r>
                        <a:rPr lang="bn-BD" sz="1600" dirty="0" smtClean="0">
                          <a:latin typeface="Nikosh" pitchFamily="2" charset="0"/>
                          <a:cs typeface="Nikosh" pitchFamily="2" charset="0"/>
                        </a:rPr>
                        <a:t>খনিজ পদার্থ</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a:t>
                      </a:r>
                      <a:r>
                        <a:rPr lang="en-US" sz="1600" dirty="0" smtClean="0">
                          <a:latin typeface="Nikosh" pitchFamily="2" charset="0"/>
                          <a:cs typeface="Nikosh" pitchFamily="2" charset="0"/>
                        </a:rPr>
                        <a:t>.</a:t>
                      </a:r>
                      <a:r>
                        <a:rPr lang="bn-BD" sz="1600" dirty="0" smtClean="0">
                          <a:latin typeface="Nikosh" pitchFamily="2" charset="0"/>
                          <a:cs typeface="Nikosh" pitchFamily="2" charset="0"/>
                        </a:rPr>
                        <a:t>৫  ভাগ </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লবন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০</a:t>
                      </a:r>
                      <a:r>
                        <a:rPr lang="en-US" sz="1600" dirty="0" smtClean="0">
                          <a:latin typeface="Nikosh" pitchFamily="2" charset="0"/>
                          <a:cs typeface="Nikosh" pitchFamily="2" charset="0"/>
                        </a:rPr>
                        <a:t>.</a:t>
                      </a:r>
                      <a:r>
                        <a:rPr lang="bn-BD" sz="1600" dirty="0" smtClean="0">
                          <a:latin typeface="Nikosh" pitchFamily="2" charset="0"/>
                          <a:cs typeface="Nikosh" pitchFamily="2" charset="0"/>
                        </a:rPr>
                        <a:t>৫ ভাগ </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মোট</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১০০ ভাগ</a:t>
                      </a:r>
                      <a:endParaRPr lang="en-US" sz="1600" dirty="0">
                        <a:latin typeface="Nikosh" pitchFamily="2" charset="0"/>
                        <a:cs typeface="Nikosh" pitchFamily="2" charset="0"/>
                      </a:endParaRPr>
                    </a:p>
                  </a:txBody>
                  <a:tcPr/>
                </a:tc>
              </a:tr>
            </a:tbl>
          </a:graphicData>
        </a:graphic>
      </p:graphicFrame>
      <p:sp>
        <p:nvSpPr>
          <p:cNvPr id="7" name="TextBox 6"/>
          <p:cNvSpPr txBox="1"/>
          <p:nvPr/>
        </p:nvSpPr>
        <p:spPr>
          <a:xfrm>
            <a:off x="3200400" y="1143000"/>
            <a:ext cx="2819400" cy="369332"/>
          </a:xfrm>
          <a:prstGeom prst="rect">
            <a:avLst/>
          </a:prstGeom>
          <a:solidFill>
            <a:schemeClr val="accent6">
              <a:lumMod val="40000"/>
              <a:lumOff val="60000"/>
            </a:schemeClr>
          </a:solidFill>
          <a:ln>
            <a:solidFill>
              <a:schemeClr val="tx1">
                <a:lumMod val="95000"/>
                <a:lumOff val="5000"/>
              </a:schemeClr>
            </a:solidFill>
          </a:ln>
        </p:spPr>
        <p:txBody>
          <a:bodyPr wrap="square" rtlCol="0">
            <a:spAutoFit/>
          </a:bodyPr>
          <a:lstStyle/>
          <a:p>
            <a:r>
              <a:rPr lang="bn-BD" dirty="0" smtClean="0">
                <a:latin typeface="Nikosh" pitchFamily="2" charset="0"/>
                <a:cs typeface="Nikosh" pitchFamily="2" charset="0"/>
              </a:rPr>
              <a:t>মাংস উৎপাদী ছাগলের সুষম  খাদ্যঃ </a:t>
            </a:r>
            <a:endParaRPr lang="en-US" dirty="0">
              <a:latin typeface="Nikosh" pitchFamily="2" charset="0"/>
              <a:cs typeface="Nikosh" pitchFamily="2" charset="0"/>
            </a:endParaRPr>
          </a:p>
        </p:txBody>
      </p:sp>
      <p:graphicFrame>
        <p:nvGraphicFramePr>
          <p:cNvPr id="8" name="Table 7"/>
          <p:cNvGraphicFramePr>
            <a:graphicFrameLocks noGrp="1"/>
          </p:cNvGraphicFramePr>
          <p:nvPr/>
        </p:nvGraphicFramePr>
        <p:xfrm>
          <a:off x="6172200" y="2057400"/>
          <a:ext cx="2286000" cy="2874964"/>
        </p:xfrm>
        <a:graphic>
          <a:graphicData uri="http://schemas.openxmlformats.org/drawingml/2006/table">
            <a:tbl>
              <a:tblPr firstRow="1" bandRow="1">
                <a:tableStyleId>{5C22544A-7EE6-4342-B048-85BDC9FD1C3A}</a:tableStyleId>
              </a:tblPr>
              <a:tblGrid>
                <a:gridCol w="1143000"/>
                <a:gridCol w="1143000"/>
              </a:tblGrid>
              <a:tr h="643757">
                <a:tc>
                  <a:txBody>
                    <a:bodyPr/>
                    <a:lstStyle/>
                    <a:p>
                      <a:pPr algn="ctr"/>
                      <a:r>
                        <a:rPr lang="bn-BD" sz="1600" dirty="0" smtClean="0">
                          <a:latin typeface="Nikosh" pitchFamily="2" charset="0"/>
                          <a:cs typeface="Nikosh" pitchFamily="2" charset="0"/>
                        </a:rPr>
                        <a:t>খাদ্য</a:t>
                      </a:r>
                      <a:r>
                        <a:rPr lang="bn-BD" sz="1600" baseline="0" dirty="0" smtClean="0">
                          <a:latin typeface="Nikosh" pitchFamily="2" charset="0"/>
                          <a:cs typeface="Nikosh" pitchFamily="2" charset="0"/>
                        </a:rPr>
                        <a:t> উপকরণ </a:t>
                      </a:r>
                      <a:endParaRPr lang="en-US" sz="1600" dirty="0">
                        <a:latin typeface="Nikosh" pitchFamily="2" charset="0"/>
                        <a:cs typeface="Nikosh" pitchFamily="2" charset="0"/>
                      </a:endParaRPr>
                    </a:p>
                  </a:txBody>
                  <a:tcPr/>
                </a:tc>
                <a:tc>
                  <a:txBody>
                    <a:bodyPr/>
                    <a:lstStyle/>
                    <a:p>
                      <a:pPr algn="ctr"/>
                      <a:r>
                        <a:rPr lang="bn-BD" sz="1600" baseline="0" dirty="0" smtClean="0">
                          <a:latin typeface="Nikosh" pitchFamily="2" charset="0"/>
                          <a:cs typeface="Nikosh" pitchFamily="2" charset="0"/>
                        </a:rPr>
                        <a:t>দৈনিক প্রদেয়  পরিমান </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কাচা সবুজ ঘাস</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২৫ কেজি </a:t>
                      </a:r>
                      <a:endParaRPr lang="en-US" sz="1600" dirty="0">
                        <a:latin typeface="Nikosh" pitchFamily="2" charset="0"/>
                        <a:cs typeface="Nikosh" pitchFamily="2" charset="0"/>
                      </a:endParaRPr>
                    </a:p>
                  </a:txBody>
                  <a:tcPr/>
                </a:tc>
              </a:tr>
              <a:tr h="369826">
                <a:tc>
                  <a:txBody>
                    <a:bodyPr/>
                    <a:lstStyle/>
                    <a:p>
                      <a:pPr algn="ctr"/>
                      <a:r>
                        <a:rPr lang="bn-BD" sz="1600" dirty="0" smtClean="0">
                          <a:latin typeface="Nikosh" pitchFamily="2" charset="0"/>
                          <a:cs typeface="Nikosh" pitchFamily="2" charset="0"/>
                        </a:rPr>
                        <a:t>শুকনো</a:t>
                      </a:r>
                      <a:r>
                        <a:rPr lang="bn-BD" sz="1600" baseline="0" dirty="0" smtClean="0">
                          <a:latin typeface="Nikosh" pitchFamily="2" charset="0"/>
                          <a:cs typeface="Nikosh" pitchFamily="2" charset="0"/>
                        </a:rPr>
                        <a:t> খড়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৫ কেজি</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দানাদার</a:t>
                      </a:r>
                      <a:r>
                        <a:rPr lang="bn-BD" sz="1600" baseline="0" dirty="0" smtClean="0">
                          <a:latin typeface="Nikosh" pitchFamily="2" charset="0"/>
                          <a:cs typeface="Nikosh" pitchFamily="2" charset="0"/>
                        </a:rPr>
                        <a:t> খাদ্য মিশ্রণ</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৪-৫ কেজি </a:t>
                      </a:r>
                      <a:endParaRPr lang="en-US" sz="1600" dirty="0">
                        <a:latin typeface="Nikosh" pitchFamily="2" charset="0"/>
                        <a:cs typeface="Nikosh" pitchFamily="2" charset="0"/>
                      </a:endParaRPr>
                    </a:p>
                  </a:txBody>
                  <a:tcPr/>
                </a:tc>
              </a:tr>
              <a:tr h="319914">
                <a:tc>
                  <a:txBody>
                    <a:bodyPr/>
                    <a:lstStyle/>
                    <a:p>
                      <a:pPr algn="ctr"/>
                      <a:r>
                        <a:rPr lang="bn-BD" sz="1600" dirty="0" smtClean="0">
                          <a:latin typeface="Nikosh" pitchFamily="2" charset="0"/>
                          <a:cs typeface="Nikosh" pitchFamily="2" charset="0"/>
                        </a:rPr>
                        <a:t>খনিজ লবন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পরিমিত </a:t>
                      </a:r>
                      <a:endParaRPr lang="en-US" sz="1600" dirty="0">
                        <a:latin typeface="Nikosh" pitchFamily="2" charset="0"/>
                        <a:cs typeface="Nikosh" pitchFamily="2" charset="0"/>
                      </a:endParaRPr>
                    </a:p>
                  </a:txBody>
                  <a:tcPr/>
                </a:tc>
              </a:tr>
              <a:tr h="367861">
                <a:tc>
                  <a:txBody>
                    <a:bodyPr/>
                    <a:lstStyle/>
                    <a:p>
                      <a:pPr algn="ctr"/>
                      <a:r>
                        <a:rPr lang="bn-BD" sz="1600" dirty="0" smtClean="0">
                          <a:latin typeface="Nikosh" pitchFamily="2" charset="0"/>
                          <a:cs typeface="Nikosh" pitchFamily="2" charset="0"/>
                        </a:rPr>
                        <a:t>পানি </a:t>
                      </a:r>
                      <a:endParaRPr lang="en-US" sz="1600" dirty="0">
                        <a:latin typeface="Nikosh" pitchFamily="2" charset="0"/>
                        <a:cs typeface="Nikosh" pitchFamily="2" charset="0"/>
                      </a:endParaRPr>
                    </a:p>
                  </a:txBody>
                  <a:tcPr/>
                </a:tc>
                <a:tc>
                  <a:txBody>
                    <a:bodyPr/>
                    <a:lstStyle/>
                    <a:p>
                      <a:pPr algn="ctr"/>
                      <a:r>
                        <a:rPr lang="bn-BD" sz="1600" dirty="0" smtClean="0">
                          <a:latin typeface="Nikosh" pitchFamily="2" charset="0"/>
                          <a:cs typeface="Nikosh" pitchFamily="2" charset="0"/>
                        </a:rPr>
                        <a:t>পরযাপ্ত পরিমানে </a:t>
                      </a:r>
                      <a:endParaRPr lang="en-US" sz="1600" dirty="0">
                        <a:latin typeface="Nikosh" pitchFamily="2" charset="0"/>
                        <a:cs typeface="Nikosh" pitchFamily="2" charset="0"/>
                      </a:endParaRPr>
                    </a:p>
                  </a:txBody>
                  <a:tcPr/>
                </a:tc>
              </a:tr>
            </a:tbl>
          </a:graphicData>
        </a:graphic>
      </p:graphicFrame>
      <p:sp>
        <p:nvSpPr>
          <p:cNvPr id="9" name="TextBox 8"/>
          <p:cNvSpPr txBox="1"/>
          <p:nvPr/>
        </p:nvSpPr>
        <p:spPr>
          <a:xfrm>
            <a:off x="6172200" y="1143000"/>
            <a:ext cx="2362200" cy="400110"/>
          </a:xfrm>
          <a:prstGeom prst="rect">
            <a:avLst/>
          </a:prstGeom>
          <a:solidFill>
            <a:schemeClr val="accent6">
              <a:lumMod val="40000"/>
              <a:lumOff val="60000"/>
            </a:schemeClr>
          </a:solidFill>
          <a:ln>
            <a:solidFill>
              <a:schemeClr val="tx1">
                <a:lumMod val="95000"/>
                <a:lumOff val="5000"/>
              </a:schemeClr>
            </a:solidFill>
          </a:ln>
        </p:spPr>
        <p:txBody>
          <a:bodyPr wrap="square" rtlCol="0">
            <a:spAutoFit/>
          </a:bodyPr>
          <a:lstStyle/>
          <a:p>
            <a:r>
              <a:rPr lang="bn-BD" sz="2000" dirty="0" smtClean="0">
                <a:latin typeface="Nikosh" pitchFamily="2" charset="0"/>
                <a:cs typeface="Nikosh" pitchFamily="2" charset="0"/>
              </a:rPr>
              <a:t>মহিষের সুষম খাদ্যঃ </a:t>
            </a:r>
            <a:endParaRPr lang="en-US" sz="2000"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200400"/>
            <a:ext cx="8153400" cy="2677656"/>
          </a:xfrm>
          <a:prstGeom prst="rect">
            <a:avLst/>
          </a:prstGeom>
          <a:solidFill>
            <a:schemeClr val="accent3">
              <a:lumMod val="60000"/>
              <a:lumOff val="40000"/>
            </a:schemeClr>
          </a:solidFill>
        </p:spPr>
        <p:txBody>
          <a:bodyPr wrap="square" rtlCol="0">
            <a:spAutoFit/>
          </a:bodyPr>
          <a:lstStyle/>
          <a:p>
            <a:r>
              <a:rPr lang="bn-BD" sz="2800" dirty="0" smtClean="0">
                <a:latin typeface="Nikosh" pitchFamily="2" charset="0"/>
                <a:cs typeface="Nikosh" pitchFamily="2" charset="0"/>
              </a:rPr>
              <a:t>১। </a:t>
            </a:r>
            <a:r>
              <a:rPr lang="bn-BD" sz="2800" dirty="0" smtClean="0">
                <a:latin typeface="Nikosh" pitchFamily="2" charset="0"/>
                <a:cs typeface="Nikosh" pitchFamily="2" charset="0"/>
              </a:rPr>
              <a:t>গবাদিপশুর খাদ্য কাকে বলে?</a:t>
            </a:r>
          </a:p>
          <a:p>
            <a:r>
              <a:rPr lang="bn-BD" sz="2800" dirty="0" smtClean="0">
                <a:latin typeface="Nikosh" pitchFamily="2" charset="0"/>
                <a:cs typeface="Nikosh" pitchFamily="2" charset="0"/>
              </a:rPr>
              <a:t>২</a:t>
            </a:r>
            <a:r>
              <a:rPr lang="bn-BD" sz="2800" dirty="0" smtClean="0">
                <a:latin typeface="Nikosh" pitchFamily="2" charset="0"/>
                <a:cs typeface="Nikosh" pitchFamily="2" charset="0"/>
              </a:rPr>
              <a:t>। </a:t>
            </a:r>
            <a:r>
              <a:rPr lang="bn-BD" sz="2800" dirty="0" smtClean="0">
                <a:latin typeface="Nikosh" pitchFamily="2" charset="0"/>
                <a:cs typeface="Nikosh" pitchFamily="2" charset="0"/>
              </a:rPr>
              <a:t>গবাদিপশুর জন্য সুষম খাদ্য প্রয়োজন কেন? </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৩। </a:t>
            </a:r>
            <a:r>
              <a:rPr lang="bn-BD" sz="2800" dirty="0" smtClean="0">
                <a:latin typeface="Nikosh" pitchFamily="2" charset="0"/>
                <a:cs typeface="Nikosh" pitchFamily="2" charset="0"/>
              </a:rPr>
              <a:t>ইউএমএস কী?</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৪। </a:t>
            </a:r>
            <a:r>
              <a:rPr lang="bn-BD" sz="2800" dirty="0" smtClean="0">
                <a:latin typeface="Nikosh" pitchFamily="2" charset="0"/>
                <a:cs typeface="Nikosh" pitchFamily="2" charset="0"/>
              </a:rPr>
              <a:t>হে তৈরির প্রণালী কি? </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৫। </a:t>
            </a:r>
            <a:r>
              <a:rPr lang="bn-BD" sz="2800" dirty="0" smtClean="0">
                <a:latin typeface="Nikosh" pitchFamily="2" charset="0"/>
                <a:cs typeface="Nikosh" pitchFamily="2" charset="0"/>
              </a:rPr>
              <a:t>সাইলেজ কিভাবে প্রস্তুত করতে হয়? </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2"/>
          <a:stretch>
            <a:fillRect/>
          </a:stretch>
        </p:blipFill>
        <p:spPr>
          <a:xfrm>
            <a:off x="5943600" y="381000"/>
            <a:ext cx="2524125" cy="2667000"/>
          </a:xfrm>
          <a:prstGeom prst="rect">
            <a:avLst/>
          </a:prstGeom>
        </p:spPr>
      </p:pic>
      <p:sp>
        <p:nvSpPr>
          <p:cNvPr id="11" name="Cloud Callout 10"/>
          <p:cNvSpPr/>
          <p:nvPr/>
        </p:nvSpPr>
        <p:spPr>
          <a:xfrm>
            <a:off x="1981200" y="762000"/>
            <a:ext cx="3200400" cy="1676400"/>
          </a:xfrm>
          <a:prstGeom prst="cloud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5">
              <a:lumMod val="60000"/>
              <a:lumOff val="40000"/>
            </a:schemeClr>
          </a:solidFill>
          <a:ln>
            <a:solidFill>
              <a:schemeClr val="accent1"/>
            </a:solidFill>
          </a:ln>
        </p:spPr>
        <p:txBody>
          <a:bodyPr/>
          <a:lstStyle/>
          <a:p>
            <a:r>
              <a:rPr lang="bn-BD" dirty="0" smtClean="0"/>
              <a:t>বাড়ির কাজ</a:t>
            </a:r>
            <a:endParaRPr lang="en-US" dirty="0"/>
          </a:p>
        </p:txBody>
      </p:sp>
      <p:sp>
        <p:nvSpPr>
          <p:cNvPr id="5" name="TextBox 4"/>
          <p:cNvSpPr txBox="1"/>
          <p:nvPr/>
        </p:nvSpPr>
        <p:spPr>
          <a:xfrm>
            <a:off x="304800" y="5334000"/>
            <a:ext cx="85344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 pitchFamily="2" charset="0"/>
                <a:cs typeface="Nikosh" pitchFamily="2" charset="0"/>
              </a:rPr>
              <a:t>খাদ্যের ৬টি উপাদানের উৎস ও কাজ সম্পর্কে একটি প্রতিবেদন লিখ।</a:t>
            </a:r>
            <a:endParaRPr lang="en-US" sz="3200" dirty="0">
              <a:latin typeface="Nikosh" pitchFamily="2" charset="0"/>
              <a:cs typeface="Nikosh" pitchFamily="2" charset="0"/>
            </a:endParaRPr>
          </a:p>
        </p:txBody>
      </p:sp>
      <p:sp>
        <p:nvSpPr>
          <p:cNvPr id="3074" name="AutoShape 2" descr="Getting homework done - Tips for scholars — Steem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jpg"/>
          <p:cNvPicPr>
            <a:picLocks noChangeAspect="1"/>
          </p:cNvPicPr>
          <p:nvPr/>
        </p:nvPicPr>
        <p:blipFill>
          <a:blip r:embed="rId2"/>
          <a:stretch>
            <a:fillRect/>
          </a:stretch>
        </p:blipFill>
        <p:spPr>
          <a:xfrm>
            <a:off x="1981200" y="1143000"/>
            <a:ext cx="4724400" cy="408224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Paper Art Thank You Calligraphy Hand Stock Vector (Royalty Fre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Short Thank You Note Video Template | Bite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Pikachu - Thank You GIF by Reactions | Gfycat"/>
          <p:cNvPicPr>
            <a:picLocks noChangeAspect="1" noChangeArrowheads="1" noCrop="1"/>
          </p:cNvPicPr>
          <p:nvPr/>
        </p:nvPicPr>
        <p:blipFill>
          <a:blip r:embed="rId2"/>
          <a:srcRect/>
          <a:stretch>
            <a:fillRect/>
          </a:stretch>
        </p:blipFill>
        <p:spPr bwMode="auto">
          <a:xfrm>
            <a:off x="1600200" y="304800"/>
            <a:ext cx="6324600" cy="60083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ree download Quality Nature wallpaper Wallpapers Wallpapers ..."/>
          <p:cNvPicPr>
            <a:picLocks noChangeAspect="1" noChangeArrowheads="1"/>
          </p:cNvPicPr>
          <p:nvPr/>
        </p:nvPicPr>
        <p:blipFill>
          <a:blip r:embed="rId2"/>
          <a:srcRect/>
          <a:stretch>
            <a:fillRect/>
          </a:stretch>
        </p:blipFill>
        <p:spPr bwMode="auto">
          <a:xfrm>
            <a:off x="0" y="0"/>
            <a:ext cx="9144001" cy="6172200"/>
          </a:xfrm>
          <a:prstGeom prst="rect">
            <a:avLst/>
          </a:prstGeom>
          <a:noFill/>
        </p:spPr>
      </p:pic>
      <p:sp>
        <p:nvSpPr>
          <p:cNvPr id="4" name="Text Placeholder 3"/>
          <p:cNvSpPr>
            <a:spLocks noGrp="1"/>
          </p:cNvSpPr>
          <p:nvPr>
            <p:ph type="body" sz="half" idx="2"/>
          </p:nvPr>
        </p:nvSpPr>
        <p:spPr>
          <a:xfrm>
            <a:off x="3048000" y="762000"/>
            <a:ext cx="3733800" cy="1828800"/>
          </a:xfrm>
          <a:noFill/>
          <a:ln>
            <a:noFill/>
          </a:ln>
        </p:spPr>
        <p:txBody>
          <a:bodyPr>
            <a:normAutofit/>
          </a:bodyPr>
          <a:lstStyle/>
          <a:p>
            <a:pPr algn="ctr"/>
            <a:r>
              <a:rPr lang="bn-BD" sz="4000" dirty="0" smtClean="0">
                <a:solidFill>
                  <a:schemeClr val="bg1"/>
                </a:solidFill>
                <a:latin typeface="Nikosh" pitchFamily="2" charset="0"/>
                <a:cs typeface="Nikosh" pitchFamily="2" charset="0"/>
              </a:rPr>
              <a:t>মাহমুদা নাছরিন  </a:t>
            </a:r>
            <a:endParaRPr lang="en-US" sz="4000" dirty="0" smtClean="0">
              <a:solidFill>
                <a:schemeClr val="bg1"/>
              </a:solidFill>
              <a:latin typeface="Nikosh" pitchFamily="2" charset="0"/>
              <a:cs typeface="Nikosh" pitchFamily="2" charset="0"/>
            </a:endParaRPr>
          </a:p>
          <a:p>
            <a:pPr algn="ctr"/>
            <a:r>
              <a:rPr lang="en-US" sz="1800" dirty="0" smtClean="0">
                <a:solidFill>
                  <a:schemeClr val="bg1"/>
                </a:solidFill>
                <a:latin typeface="Nikosh" pitchFamily="2" charset="0"/>
                <a:cs typeface="Nikosh" pitchFamily="2" charset="0"/>
              </a:rPr>
              <a:t>   </a:t>
            </a:r>
            <a:r>
              <a:rPr lang="en-US" sz="2000" dirty="0" err="1" smtClean="0">
                <a:solidFill>
                  <a:schemeClr val="bg1"/>
                </a:solidFill>
                <a:latin typeface="Nikosh" pitchFamily="2" charset="0"/>
                <a:cs typeface="Nikosh" pitchFamily="2" charset="0"/>
              </a:rPr>
              <a:t>প্রভাষক</a:t>
            </a:r>
            <a:r>
              <a:rPr lang="en-US" sz="2000" dirty="0" smtClean="0">
                <a:solidFill>
                  <a:schemeClr val="bg1"/>
                </a:solidFill>
                <a:latin typeface="Nikosh" pitchFamily="2" charset="0"/>
                <a:cs typeface="Nikosh" pitchFamily="2" charset="0"/>
              </a:rPr>
              <a:t> (</a:t>
            </a:r>
            <a:r>
              <a:rPr lang="bn-BD" sz="2000" dirty="0" smtClean="0">
                <a:solidFill>
                  <a:schemeClr val="bg1"/>
                </a:solidFill>
                <a:latin typeface="Nikosh" pitchFamily="2" charset="0"/>
                <a:cs typeface="Nikosh" pitchFamily="2" charset="0"/>
              </a:rPr>
              <a:t>কৃষিশিক্ষা</a:t>
            </a:r>
            <a:r>
              <a:rPr lang="en-US" sz="2000" dirty="0" smtClean="0">
                <a:solidFill>
                  <a:schemeClr val="bg1"/>
                </a:solidFill>
                <a:latin typeface="Nikosh" pitchFamily="2" charset="0"/>
                <a:cs typeface="Nikosh" pitchFamily="2" charset="0"/>
              </a:rPr>
              <a:t>)</a:t>
            </a:r>
          </a:p>
          <a:p>
            <a:pPr algn="ctr"/>
            <a:r>
              <a:rPr lang="en-US" sz="2000" dirty="0" smtClean="0">
                <a:solidFill>
                  <a:schemeClr val="bg1"/>
                </a:solidFill>
                <a:latin typeface="Nikosh" pitchFamily="2" charset="0"/>
                <a:cs typeface="Nikosh" pitchFamily="2" charset="0"/>
              </a:rPr>
              <a:t>   </a:t>
            </a:r>
            <a:r>
              <a:rPr lang="bn-BD" sz="2000" dirty="0" smtClean="0">
                <a:solidFill>
                  <a:schemeClr val="bg1"/>
                </a:solidFill>
                <a:latin typeface="Nikosh" pitchFamily="2" charset="0"/>
                <a:cs typeface="Nikosh" pitchFamily="2" charset="0"/>
              </a:rPr>
              <a:t>হাফেজ জিয়াউর রহমান</a:t>
            </a:r>
            <a:r>
              <a:rPr lang="en-US" sz="2000" dirty="0" smtClean="0">
                <a:solidFill>
                  <a:schemeClr val="bg1"/>
                </a:solidFill>
                <a:latin typeface="Nikosh" pitchFamily="2" charset="0"/>
                <a:cs typeface="Nikosh" pitchFamily="2" charset="0"/>
              </a:rPr>
              <a:t> </a:t>
            </a:r>
            <a:r>
              <a:rPr lang="en-US" sz="2000" dirty="0" err="1" smtClean="0">
                <a:solidFill>
                  <a:schemeClr val="bg1"/>
                </a:solidFill>
                <a:latin typeface="Nikosh" pitchFamily="2" charset="0"/>
                <a:cs typeface="Nikosh" pitchFamily="2" charset="0"/>
              </a:rPr>
              <a:t>ডিগ্রি</a:t>
            </a:r>
            <a:r>
              <a:rPr lang="en-US" sz="2000" dirty="0" smtClean="0">
                <a:solidFill>
                  <a:schemeClr val="bg1"/>
                </a:solidFill>
                <a:latin typeface="Nikosh" pitchFamily="2" charset="0"/>
                <a:cs typeface="Nikosh" pitchFamily="2" charset="0"/>
              </a:rPr>
              <a:t> </a:t>
            </a:r>
            <a:r>
              <a:rPr lang="en-US" sz="2000" dirty="0" err="1" smtClean="0">
                <a:solidFill>
                  <a:schemeClr val="bg1"/>
                </a:solidFill>
                <a:latin typeface="Nikosh" pitchFamily="2" charset="0"/>
                <a:cs typeface="Nikosh" pitchFamily="2" charset="0"/>
              </a:rPr>
              <a:t>কলেজ</a:t>
            </a:r>
            <a:r>
              <a:rPr lang="bn-BD" sz="2000" dirty="0" smtClean="0">
                <a:solidFill>
                  <a:schemeClr val="bg1"/>
                </a:solidFill>
                <a:latin typeface="Nikosh" pitchFamily="2" charset="0"/>
                <a:cs typeface="Nikosh" pitchFamily="2" charset="0"/>
              </a:rPr>
              <a:t> </a:t>
            </a:r>
            <a:endParaRPr lang="en-US" sz="2000" dirty="0" smtClean="0">
              <a:solidFill>
                <a:schemeClr val="bg1"/>
              </a:solidFill>
              <a:latin typeface="Nikosh" pitchFamily="2" charset="0"/>
              <a:cs typeface="Nikosh" pitchFamily="2" charset="0"/>
            </a:endParaRPr>
          </a:p>
          <a:p>
            <a:pPr algn="ctr"/>
            <a:r>
              <a:rPr lang="en-US" sz="2000" dirty="0" smtClean="0">
                <a:solidFill>
                  <a:schemeClr val="bg1"/>
                </a:solidFill>
                <a:latin typeface="Nikosh" pitchFamily="2" charset="0"/>
                <a:cs typeface="Nikosh" pitchFamily="2" charset="0"/>
              </a:rPr>
              <a:t>   </a:t>
            </a:r>
            <a:r>
              <a:rPr lang="bn-BD" sz="2000" dirty="0" smtClean="0">
                <a:solidFill>
                  <a:schemeClr val="bg1"/>
                </a:solidFill>
                <a:latin typeface="Nikosh" pitchFamily="2" charset="0"/>
                <a:cs typeface="Nikosh" pitchFamily="2" charset="0"/>
              </a:rPr>
              <a:t>শ্যামগঞ্জ, পূর্বধলা, নেত্রকোনা</a:t>
            </a:r>
            <a:endParaRPr lang="en-US" sz="2000" dirty="0" smtClean="0">
              <a:solidFill>
                <a:schemeClr val="bg1"/>
              </a:solidFill>
              <a:latin typeface="Nikosh" pitchFamily="2" charset="0"/>
              <a:cs typeface="Nikosh" pitchFamily="2" charset="0"/>
            </a:endParaRPr>
          </a:p>
          <a:p>
            <a:endParaRPr lang="en-US" dirty="0"/>
          </a:p>
        </p:txBody>
      </p:sp>
      <p:pic>
        <p:nvPicPr>
          <p:cNvPr id="9" name="Picture 8" descr="00.jpg"/>
          <p:cNvPicPr>
            <a:picLocks noChangeAspect="1"/>
          </p:cNvPicPr>
          <p:nvPr/>
        </p:nvPicPr>
        <p:blipFill>
          <a:blip r:embed="rId3"/>
          <a:stretch>
            <a:fillRect/>
          </a:stretch>
        </p:blipFill>
        <p:spPr>
          <a:xfrm>
            <a:off x="0" y="0"/>
            <a:ext cx="2895459" cy="3621004"/>
          </a:xfrm>
          <a:prstGeom prst="ellipse">
            <a:avLst/>
          </a:prstGeom>
        </p:spPr>
      </p:pic>
      <p:pic>
        <p:nvPicPr>
          <p:cNvPr id="11" name="Picture 10" descr="unnamed.gif"/>
          <p:cNvPicPr>
            <a:picLocks noChangeAspect="1"/>
          </p:cNvPicPr>
          <p:nvPr/>
        </p:nvPicPr>
        <p:blipFill>
          <a:blip r:embed="rId4"/>
          <a:stretch>
            <a:fillRect/>
          </a:stretch>
        </p:blipFill>
        <p:spPr>
          <a:xfrm>
            <a:off x="7162800" y="304800"/>
            <a:ext cx="1733550" cy="1981708"/>
          </a:xfrm>
          <a:prstGeom prst="rect">
            <a:avLst/>
          </a:prstGeom>
        </p:spPr>
      </p:pic>
      <p:sp>
        <p:nvSpPr>
          <p:cNvPr id="14" name="Oval 13"/>
          <p:cNvSpPr/>
          <p:nvPr/>
        </p:nvSpPr>
        <p:spPr>
          <a:xfrm>
            <a:off x="3581400" y="0"/>
            <a:ext cx="2362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bg1"/>
                </a:solidFill>
                <a:latin typeface="Nikosh" pitchFamily="2" charset="0"/>
                <a:cs typeface="Nikosh" pitchFamily="2" charset="0"/>
              </a:rPr>
              <a:t>পরিচিতি</a:t>
            </a:r>
            <a:endParaRPr lang="en-US" sz="3600" dirty="0">
              <a:solidFill>
                <a:schemeClr val="bg1"/>
              </a:solidFill>
              <a:latin typeface="Nikosh" pitchFamily="2" charset="0"/>
              <a:cs typeface="Nikosh" pitchFamily="2" charset="0"/>
            </a:endParaRPr>
          </a:p>
        </p:txBody>
      </p:sp>
      <p:sp>
        <p:nvSpPr>
          <p:cNvPr id="15" name="Rectangle 14"/>
          <p:cNvSpPr/>
          <p:nvPr/>
        </p:nvSpPr>
        <p:spPr>
          <a:xfrm>
            <a:off x="0" y="5534561"/>
            <a:ext cx="9144000" cy="1323439"/>
          </a:xfrm>
          <a:prstGeom prst="rect">
            <a:avLst/>
          </a:prstGeom>
          <a:noFill/>
        </p:spPr>
        <p:txBody>
          <a:bodyPr wrap="square" lIns="91440" tIns="45720" rIns="91440" bIns="45720">
            <a:spAutoFit/>
          </a:bodyPr>
          <a:lstStyle/>
          <a:p>
            <a:pPr algn="ctr"/>
            <a:r>
              <a:rPr lang="en-US"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বিষয়ঃ</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bn-B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কৃষিশিক্ষা</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শ্রেণিঃ</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দ্বাদশ</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অধ্যায়ঃ</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bn-B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তৃতীয়</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bn-B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আজকের </a:t>
            </a:r>
            <a:r>
              <a:rPr lang="en-US"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পাঠঃ</a:t>
            </a:r>
            <a:r>
              <a:rPr lang="bn-B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পশু পালন (</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L-5)</a:t>
            </a: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07571565_136383878094460_8776573926075239256_n.jpg"/>
          <p:cNvPicPr>
            <a:picLocks noChangeAspect="1"/>
          </p:cNvPicPr>
          <p:nvPr/>
        </p:nvPicPr>
        <p:blipFill>
          <a:blip r:embed="rId2"/>
          <a:stretch>
            <a:fillRect/>
          </a:stretch>
        </p:blipFill>
        <p:spPr>
          <a:xfrm>
            <a:off x="228600" y="228599"/>
            <a:ext cx="8596313" cy="5284017"/>
          </a:xfrm>
          <a:prstGeom prst="rect">
            <a:avLst/>
          </a:prstGeom>
        </p:spPr>
      </p:pic>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দেশি ব্ল্যাক বেঙ্গল ছাগলের খামা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228600" y="5257800"/>
            <a:ext cx="8610600" cy="1077218"/>
          </a:xfrm>
          <a:prstGeom prst="rect">
            <a:avLst/>
          </a:prstGeom>
          <a:solidFill>
            <a:schemeClr val="accent6">
              <a:lumMod val="20000"/>
              <a:lumOff val="80000"/>
            </a:schemeClr>
          </a:solidFill>
          <a:ln>
            <a:solidFill>
              <a:schemeClr val="accent3">
                <a:lumMod val="20000"/>
                <a:lumOff val="80000"/>
              </a:schemeClr>
            </a:solidFill>
          </a:ln>
        </p:spPr>
        <p:txBody>
          <a:bodyPr wrap="square" rtlCol="0">
            <a:spAutoFit/>
          </a:bodyPr>
          <a:lstStyle/>
          <a:p>
            <a:pPr algn="ctr"/>
            <a:r>
              <a:rPr lang="bn-BD" sz="4000" dirty="0" smtClean="0">
                <a:latin typeface="Nikosh" pitchFamily="2" charset="0"/>
                <a:cs typeface="Nikosh" pitchFamily="2" charset="0"/>
              </a:rPr>
              <a:t>আজকের পাঠঃ </a:t>
            </a:r>
            <a:r>
              <a:rPr lang="bn-BD" sz="4000" dirty="0" smtClean="0">
                <a:latin typeface="Nikosh" pitchFamily="2" charset="0"/>
                <a:cs typeface="Nikosh" pitchFamily="2" charset="0"/>
              </a:rPr>
              <a:t>গবাদিপশুর</a:t>
            </a:r>
            <a:r>
              <a:rPr lang="bn-BD" sz="4000" dirty="0" smtClean="0">
                <a:latin typeface="Nikosh" pitchFamily="2" charset="0"/>
                <a:cs typeface="Nikosh" pitchFamily="2" charset="0"/>
              </a:rPr>
              <a:t> খাদ্য ব্যবস্থাপনা</a:t>
            </a:r>
          </a:p>
          <a:p>
            <a:pPr algn="ctr"/>
            <a:r>
              <a:rPr lang="en-US" sz="2400" dirty="0" smtClean="0">
                <a:latin typeface="Nikosh" pitchFamily="2" charset="0"/>
                <a:cs typeface="Nikosh" pitchFamily="2" charset="0"/>
              </a:rPr>
              <a:t>Feed Management of Livestock</a:t>
            </a:r>
            <a:endParaRPr lang="en-US" sz="24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jpg"/>
          <p:cNvPicPr>
            <a:picLocks noChangeAspect="1"/>
          </p:cNvPicPr>
          <p:nvPr/>
        </p:nvPicPr>
        <p:blipFill>
          <a:blip r:embed="rId2"/>
          <a:stretch>
            <a:fillRect/>
          </a:stretch>
        </p:blipFill>
        <p:spPr>
          <a:xfrm>
            <a:off x="5334000" y="0"/>
            <a:ext cx="3505200" cy="3505200"/>
          </a:xfrm>
          <a:prstGeom prst="rect">
            <a:avLst/>
          </a:prstGeom>
        </p:spPr>
      </p:pic>
      <p:sp>
        <p:nvSpPr>
          <p:cNvPr id="6" name="Subtitle 5"/>
          <p:cNvSpPr txBox="1">
            <a:spLocks/>
          </p:cNvSpPr>
          <p:nvPr/>
        </p:nvSpPr>
        <p:spPr>
          <a:xfrm>
            <a:off x="609600" y="3124200"/>
            <a:ext cx="8001000" cy="2895600"/>
          </a:xfrm>
          <a:prstGeom prst="rect">
            <a:avLst/>
          </a:prstGeom>
          <a:solidFill>
            <a:schemeClr val="accent2">
              <a:lumMod val="40000"/>
              <a:lumOff val="60000"/>
            </a:schemeClr>
          </a:solidFill>
          <a:ln w="38100">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গবাদি পশুর</a:t>
            </a:r>
            <a:r>
              <a:rPr kumimoji="0" lang="bn-BD" sz="3200" b="0" i="0" u="none" strike="noStrike" kern="1200" cap="none" spc="0" normalizeH="0" noProof="0" dirty="0" smtClean="0">
                <a:ln>
                  <a:noFill/>
                </a:ln>
                <a:solidFill>
                  <a:schemeClr val="tx1"/>
                </a:solidFill>
                <a:effectLst/>
                <a:uLnTx/>
                <a:uFillTx/>
                <a:latin typeface="Nikosh" pitchFamily="2" charset="0"/>
                <a:ea typeface="+mn-ea"/>
                <a:cs typeface="Nikosh" pitchFamily="2" charset="0"/>
              </a:rPr>
              <a:t> খাদ্যের শ্রেণিবিভাগ সম্পর্কে বলতে পারবে।</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পশুর</a:t>
            </a:r>
            <a:r>
              <a:rPr kumimoji="0" lang="bn-BD" sz="3200" b="0" i="0" u="none" strike="noStrike" kern="1200" cap="none" spc="0" normalizeH="0" noProof="0" dirty="0" smtClean="0">
                <a:ln>
                  <a:noFill/>
                </a:ln>
                <a:solidFill>
                  <a:schemeClr val="tx1"/>
                </a:solidFill>
                <a:effectLst/>
                <a:uLnTx/>
                <a:uFillTx/>
                <a:latin typeface="Nikosh" pitchFamily="2" charset="0"/>
                <a:ea typeface="+mn-ea"/>
                <a:cs typeface="Nikosh" pitchFamily="2" charset="0"/>
              </a:rPr>
              <a:t> সুষম খাদ্য সম্পর্কে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বলতে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পারবে।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bn-BD" sz="3200" dirty="0" smtClean="0">
                <a:latin typeface="Nikosh" pitchFamily="2" charset="0"/>
                <a:cs typeface="Nikosh" pitchFamily="2" charset="0"/>
              </a:rPr>
              <a:t>সুষম খাদ্যের গুরুত্ব ব্যাখ্যা করতে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পারবে</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a:t>
            </a:r>
          </a:p>
          <a:p>
            <a:pPr marL="342900" lvl="0" indent="-342900">
              <a:spcBef>
                <a:spcPct val="20000"/>
              </a:spcBef>
              <a:buFont typeface="Arial" pitchFamily="34" charset="0"/>
              <a:buChar char="•"/>
            </a:pPr>
            <a:r>
              <a:rPr lang="bn-BD" sz="3200" dirty="0" smtClean="0">
                <a:latin typeface="Nikosh" pitchFamily="2" charset="0"/>
                <a:cs typeface="Nikosh" pitchFamily="2" charset="0"/>
              </a:rPr>
              <a:t>কাচা ঘাস প্রক্রিয়াজাতকরণ সম্পর্কে বর্ণনা করতে পারবে </a:t>
            </a:r>
            <a:endPar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28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গাভী,</a:t>
            </a:r>
            <a:r>
              <a:rPr kumimoji="0" lang="bn-BD" sz="2800" b="0" i="0" u="none" strike="noStrike" kern="1200" cap="none" spc="0" normalizeH="0" noProof="0" dirty="0" smtClean="0">
                <a:ln>
                  <a:noFill/>
                </a:ln>
                <a:solidFill>
                  <a:schemeClr val="tx1"/>
                </a:solidFill>
                <a:effectLst/>
                <a:uLnTx/>
                <a:uFillTx/>
                <a:latin typeface="Nikosh" pitchFamily="2" charset="0"/>
                <a:ea typeface="+mn-ea"/>
                <a:cs typeface="Nikosh" pitchFamily="2" charset="0"/>
              </a:rPr>
              <a:t> বাছুর, মহিষ ও ছাগলের খাদ্য সম্পর্কে ধারনা লাভ করতে পারবে</a:t>
            </a:r>
            <a:endParaRPr kumimoji="0" lang="en-US" sz="28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Nikosh" pitchFamily="2" charset="0"/>
              <a:ea typeface="+mn-ea"/>
              <a:cs typeface="Nikosh" pitchFamily="2" charset="0"/>
            </a:endParaRPr>
          </a:p>
        </p:txBody>
      </p:sp>
      <p:sp>
        <p:nvSpPr>
          <p:cNvPr id="8" name="TextBox 7"/>
          <p:cNvSpPr txBox="1"/>
          <p:nvPr/>
        </p:nvSpPr>
        <p:spPr>
          <a:xfrm>
            <a:off x="762000" y="2362200"/>
            <a:ext cx="4038600" cy="646331"/>
          </a:xfrm>
          <a:prstGeom prst="rect">
            <a:avLst/>
          </a:prstGeom>
          <a:solidFill>
            <a:schemeClr val="accent6">
              <a:lumMod val="60000"/>
              <a:lumOff val="40000"/>
            </a:schemeClr>
          </a:solidFill>
        </p:spPr>
        <p:txBody>
          <a:bodyPr wrap="square" rtlCol="0">
            <a:spAutoFit/>
          </a:bodyPr>
          <a:lstStyle/>
          <a:p>
            <a:r>
              <a:rPr lang="bn-BD" sz="3600" dirty="0" smtClean="0">
                <a:latin typeface="Nikosh" pitchFamily="2" charset="0"/>
                <a:cs typeface="Nikosh" pitchFamily="2" charset="0"/>
              </a:rPr>
              <a:t>এই পাঠ শেষে শিক্ষার্থীরা- </a:t>
            </a:r>
            <a:endParaRPr lang="en-US" sz="3600" dirty="0">
              <a:latin typeface="Nikosh" pitchFamily="2" charset="0"/>
              <a:cs typeface="Nikosh" pitchFamily="2" charset="0"/>
            </a:endParaRPr>
          </a:p>
        </p:txBody>
      </p:sp>
      <p:sp>
        <p:nvSpPr>
          <p:cNvPr id="11" name="Cloud Callout 10"/>
          <p:cNvSpPr/>
          <p:nvPr/>
        </p:nvSpPr>
        <p:spPr>
          <a:xfrm>
            <a:off x="685800" y="228600"/>
            <a:ext cx="3962400" cy="175260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lumMod val="95000"/>
                    <a:lumOff val="5000"/>
                  </a:schemeClr>
                </a:solidFill>
                <a:latin typeface="Nikosh" pitchFamily="2" charset="0"/>
                <a:cs typeface="Nikosh" pitchFamily="2" charset="0"/>
              </a:rPr>
              <a:t>শিখন ফল </a:t>
            </a:r>
            <a:endParaRPr lang="en-US" sz="4000" dirty="0">
              <a:solidFill>
                <a:schemeClr val="tx1">
                  <a:lumMod val="95000"/>
                  <a:lumOff val="5000"/>
                </a:schemeClr>
              </a:solidFill>
              <a:latin typeface="Nikosh" pitchFamily="2" charset="0"/>
              <a:cs typeface="Nikosh" pitchFamily="2"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00200" y="0"/>
            <a:ext cx="55626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 pitchFamily="2" charset="0"/>
                <a:cs typeface="Nikosh" pitchFamily="2" charset="0"/>
              </a:rPr>
              <a:t>গবাদি পশুর খাদ্যের শ্রেণিবিভাগ</a:t>
            </a:r>
            <a:endParaRPr lang="en-US" sz="2000" dirty="0">
              <a:latin typeface="Nikosh" pitchFamily="2" charset="0"/>
              <a:cs typeface="Nikosh" pitchFamily="2" charset="0"/>
            </a:endParaRPr>
          </a:p>
        </p:txBody>
      </p:sp>
      <p:graphicFrame>
        <p:nvGraphicFramePr>
          <p:cNvPr id="7" name="Diagram 6"/>
          <p:cNvGraphicFramePr/>
          <p:nvPr/>
        </p:nvGraphicFramePr>
        <p:xfrm>
          <a:off x="457200" y="1143000"/>
          <a:ext cx="8305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4" name="AutoShape 2" descr="Which animal feeds are fit for the future? | by Futures Centr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Feedex.jpg"/>
          <p:cNvPicPr>
            <a:picLocks noChangeAspect="1"/>
          </p:cNvPicPr>
          <p:nvPr/>
        </p:nvPicPr>
        <p:blipFill>
          <a:blip r:embed="rId2"/>
          <a:stretch>
            <a:fillRect/>
          </a:stretch>
        </p:blipFill>
        <p:spPr>
          <a:xfrm>
            <a:off x="304800" y="1219200"/>
            <a:ext cx="8534400" cy="5122857"/>
          </a:xfrm>
          <a:prstGeom prst="rect">
            <a:avLst/>
          </a:prstGeom>
        </p:spPr>
      </p:pic>
      <p:sp>
        <p:nvSpPr>
          <p:cNvPr id="8194" name="AutoShape 2" descr="গবাদিপশুকে বিভিন্ন প্রতিকূল পরিবে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গরুর জাত পরিচিতি (জার্সি) | Poultry Doctors B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2209800" y="152400"/>
            <a:ext cx="4648200" cy="838200"/>
          </a:xfrm>
          <a:prstGeom prst="roundRect">
            <a:avLst>
              <a:gd name="adj" fmla="val 482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 pitchFamily="2" charset="0"/>
                <a:cs typeface="Nikosh" pitchFamily="2" charset="0"/>
              </a:rPr>
              <a:t>পশুর সুষম খাদ্য </a:t>
            </a:r>
            <a:endParaRPr lang="en-US" sz="4800" dirty="0">
              <a:solidFill>
                <a:schemeClr val="tx1"/>
              </a:solidFill>
            </a:endParaRPr>
          </a:p>
        </p:txBody>
      </p:sp>
      <p:sp>
        <p:nvSpPr>
          <p:cNvPr id="15" name="TextBox 14"/>
          <p:cNvSpPr txBox="1"/>
          <p:nvPr/>
        </p:nvSpPr>
        <p:spPr>
          <a:xfrm>
            <a:off x="609600" y="1905000"/>
            <a:ext cx="7924800" cy="954107"/>
          </a:xfrm>
          <a:prstGeom prst="rect">
            <a:avLst/>
          </a:prstGeom>
          <a:noFill/>
        </p:spPr>
        <p:txBody>
          <a:bodyPr wrap="square" rtlCol="0">
            <a:spAutoFit/>
          </a:bodyPr>
          <a:lstStyle/>
          <a:p>
            <a:r>
              <a:rPr lang="bn-BD" sz="2800" dirty="0" smtClean="0">
                <a:solidFill>
                  <a:srgbClr val="FFFF00"/>
                </a:solidFill>
                <a:latin typeface="Nikosh" pitchFamily="2" charset="0"/>
                <a:cs typeface="Nikosh" pitchFamily="2" charset="0"/>
              </a:rPr>
              <a:t>যেসব খাদ্যে পশুর প্রয়োজনীয় সকল পুষ্টি উপাদান উপযুক্ত পরিমানে ও অনুপাতে বিদ্যমান থাকে তাকে পশুর সুষম খাদ্য বলে।</a:t>
            </a:r>
          </a:p>
        </p:txBody>
      </p:sp>
      <p:sp>
        <p:nvSpPr>
          <p:cNvPr id="16" name="TextBox 15"/>
          <p:cNvSpPr txBox="1"/>
          <p:nvPr/>
        </p:nvSpPr>
        <p:spPr>
          <a:xfrm>
            <a:off x="990600" y="5029200"/>
            <a:ext cx="7620000" cy="1077218"/>
          </a:xfrm>
          <a:prstGeom prst="rect">
            <a:avLst/>
          </a:prstGeom>
          <a:noFill/>
        </p:spPr>
        <p:txBody>
          <a:bodyPr wrap="square" rtlCol="0">
            <a:spAutoFit/>
          </a:bodyPr>
          <a:lstStyle/>
          <a:p>
            <a:r>
              <a:rPr lang="bn-BD" sz="3200" dirty="0" smtClean="0">
                <a:solidFill>
                  <a:srgbClr val="FFFF00"/>
                </a:solidFill>
                <a:latin typeface="Nikosh" pitchFamily="2" charset="0"/>
                <a:cs typeface="Nikosh" pitchFamily="2" charset="0"/>
              </a:rPr>
              <a:t>সুষম খাদ্যে শর্করা, আমিষ, স্নেহ পদার্থ, খনিজ উপাদান, ভিটামিন ও পানি ৬টি উপাদানই সঠিক অনুপাতে থাকে।</a:t>
            </a:r>
            <a:endParaRPr lang="en-US" sz="3200" dirty="0">
              <a:solidFill>
                <a:srgbClr val="FFFF00"/>
              </a:solidFill>
              <a:latin typeface="Nikosh" pitchFamily="2" charset="0"/>
              <a:cs typeface="Nikosh" pitchFamily="2" charset="0"/>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828800" y="3505200"/>
            <a:ext cx="5572125" cy="3067050"/>
          </a:xfrm>
          <a:prstGeom prst="rect">
            <a:avLst/>
          </a:prstGeom>
          <a:noFill/>
          <a:ln w="9525">
            <a:noFill/>
            <a:miter lim="800000"/>
            <a:headEnd/>
            <a:tailEnd/>
          </a:ln>
          <a:effectLst/>
        </p:spPr>
      </p:pic>
      <p:sp>
        <p:nvSpPr>
          <p:cNvPr id="6" name="Oval 5"/>
          <p:cNvSpPr/>
          <p:nvPr/>
        </p:nvSpPr>
        <p:spPr>
          <a:xfrm>
            <a:off x="1981200" y="304800"/>
            <a:ext cx="5410200" cy="762000"/>
          </a:xfrm>
          <a:prstGeom prst="ellipse">
            <a:avLst/>
          </a:prstGeom>
          <a:solidFill>
            <a:srgbClr val="FDA1E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 pitchFamily="2" charset="0"/>
                <a:cs typeface="Nikosh" pitchFamily="2" charset="0"/>
              </a:rPr>
              <a:t>সুষম খাদ্যের গুরুত্ব</a:t>
            </a:r>
            <a:endParaRPr lang="en-US" sz="3600" dirty="0">
              <a:solidFill>
                <a:schemeClr val="tx1"/>
              </a:solidFill>
              <a:latin typeface="Nikosh" pitchFamily="2" charset="0"/>
              <a:cs typeface="Nikosh" pitchFamily="2" charset="0"/>
            </a:endParaRPr>
          </a:p>
        </p:txBody>
      </p:sp>
      <p:sp>
        <p:nvSpPr>
          <p:cNvPr id="2" name="AutoShape 2" descr="শাহিওয়াল জাতের গরু পরিচিতি ১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4" descr="দুই বছরে একটি ষাঁড়ের ওজন ৮০০ থেকে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914400" y="1143000"/>
            <a:ext cx="7391400" cy="2554545"/>
          </a:xfrm>
          <a:prstGeom prst="rect">
            <a:avLst/>
          </a:prstGeom>
          <a:solidFill>
            <a:schemeClr val="accent6">
              <a:lumMod val="20000"/>
              <a:lumOff val="80000"/>
            </a:schemeClr>
          </a:solidFill>
          <a:ln>
            <a:solidFill>
              <a:schemeClr val="tx1"/>
            </a:solidFill>
          </a:ln>
        </p:spPr>
        <p:txBody>
          <a:bodyPr wrap="square" rtlCol="0">
            <a:spAutoFit/>
          </a:bodyPr>
          <a:lstStyle/>
          <a:p>
            <a:pPr>
              <a:buFont typeface="Wingdings" pitchFamily="2" charset="2"/>
              <a:buChar char="Ø"/>
            </a:pPr>
            <a:r>
              <a:rPr lang="bn-BD" sz="3200" dirty="0" smtClean="0">
                <a:latin typeface="Nikosh" pitchFamily="2" charset="0"/>
                <a:cs typeface="Nikosh" pitchFamily="2" charset="0"/>
              </a:rPr>
              <a:t>পশুর কর্মক্ষমতা বৃদ্ধি পায়।</a:t>
            </a:r>
          </a:p>
          <a:p>
            <a:pPr>
              <a:buFont typeface="Wingdings" pitchFamily="2" charset="2"/>
              <a:buChar char="Ø"/>
            </a:pPr>
            <a:r>
              <a:rPr lang="bn-BD" sz="3200" dirty="0" smtClean="0">
                <a:latin typeface="Nikosh" pitchFamily="2" charset="0"/>
                <a:cs typeface="Nikosh" pitchFamily="2" charset="0"/>
              </a:rPr>
              <a:t>পশুর দুধ ও মাংস উৎপাদন ক্ষমতা বাড়ে।</a:t>
            </a:r>
          </a:p>
          <a:p>
            <a:pPr>
              <a:buFont typeface="Wingdings" pitchFamily="2" charset="2"/>
              <a:buChar char="Ø"/>
            </a:pPr>
            <a:r>
              <a:rPr lang="bn-BD" sz="3200" dirty="0" smtClean="0">
                <a:latin typeface="Nikosh" pitchFamily="2" charset="0"/>
                <a:cs typeface="Nikosh" pitchFamily="2" charset="0"/>
              </a:rPr>
              <a:t>পশুর রোগ প্রতিরোধ ক্ষমতা বাড়ে।</a:t>
            </a:r>
          </a:p>
          <a:p>
            <a:pPr>
              <a:buFont typeface="Wingdings" pitchFamily="2" charset="2"/>
              <a:buChar char="Ø"/>
            </a:pPr>
            <a:r>
              <a:rPr lang="bn-BD" sz="3200" dirty="0" smtClean="0">
                <a:latin typeface="Nikosh" pitchFamily="2" charset="0"/>
                <a:cs typeface="Nikosh" pitchFamily="2" charset="0"/>
              </a:rPr>
              <a:t>অল্প সময়ে বড় আকারের সুস্থ সবল পশু পাওয়া যায়। </a:t>
            </a:r>
          </a:p>
          <a:p>
            <a:pPr>
              <a:buFont typeface="Wingdings" pitchFamily="2" charset="2"/>
              <a:buChar char="Ø"/>
            </a:pPr>
            <a:r>
              <a:rPr lang="bn-BD" sz="3200" dirty="0" smtClean="0">
                <a:latin typeface="Nikosh" pitchFamily="2" charset="0"/>
                <a:cs typeface="Nikosh" pitchFamily="2" charset="0"/>
              </a:rPr>
              <a:t>খামারের সার্বিক লাভ বেশি হয়। </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239000" cy="1143000"/>
          </a:xfrm>
          <a:solidFill>
            <a:schemeClr val="accent2">
              <a:lumMod val="60000"/>
              <a:lumOff val="40000"/>
            </a:schemeClr>
          </a:solidFill>
          <a:ln>
            <a:solidFill>
              <a:schemeClr val="tx1">
                <a:lumMod val="95000"/>
                <a:lumOff val="5000"/>
              </a:schemeClr>
            </a:solidFill>
          </a:ln>
        </p:spPr>
        <p:txBody>
          <a:bodyPr/>
          <a:lstStyle/>
          <a:p>
            <a:r>
              <a:rPr lang="bn-BD" dirty="0" smtClean="0">
                <a:solidFill>
                  <a:schemeClr val="tx1">
                    <a:lumMod val="95000"/>
                    <a:lumOff val="5000"/>
                  </a:schemeClr>
                </a:solidFill>
                <a:latin typeface="Nikosh" pitchFamily="2" charset="0"/>
                <a:cs typeface="Nikosh" pitchFamily="2" charset="0"/>
              </a:rPr>
              <a:t>সুষম খাদ্য খাওয়াবার নিয়মাবলি</a:t>
            </a:r>
            <a:endParaRPr lang="en-US" dirty="0">
              <a:solidFill>
                <a:schemeClr val="tx1">
                  <a:lumMod val="95000"/>
                  <a:lumOff val="5000"/>
                </a:schemeClr>
              </a:solidFill>
              <a:latin typeface="Nikosh" pitchFamily="2" charset="0"/>
              <a:cs typeface="Nikosh" pitchFamily="2" charset="0"/>
            </a:endParaRPr>
          </a:p>
        </p:txBody>
      </p:sp>
      <p:sp>
        <p:nvSpPr>
          <p:cNvPr id="3" name="Content Placeholder 2"/>
          <p:cNvSpPr>
            <a:spLocks noGrp="1"/>
          </p:cNvSpPr>
          <p:nvPr>
            <p:ph idx="1"/>
          </p:nvPr>
        </p:nvSpPr>
        <p:spPr/>
        <p:txBody>
          <a:bodyPr>
            <a:normAutofit/>
          </a:bodyPr>
          <a:lstStyle/>
          <a:p>
            <a:r>
              <a:rPr lang="bn-BD" sz="2400" dirty="0" smtClean="0">
                <a:latin typeface="Nikosh" pitchFamily="2" charset="0"/>
                <a:cs typeface="Nikosh" pitchFamily="2" charset="0"/>
              </a:rPr>
              <a:t>খড়ঃ একটি দেশি গরুকে দৈনিক ২-৩ কেজি খড় খাওয়াতে হয়।</a:t>
            </a:r>
          </a:p>
          <a:p>
            <a:r>
              <a:rPr lang="bn-BD" sz="2400" dirty="0" smtClean="0">
                <a:latin typeface="Nikosh" pitchFamily="2" charset="0"/>
                <a:cs typeface="Nikosh" pitchFamily="2" charset="0"/>
              </a:rPr>
              <a:t>সবুজ কাচা ঘাসঃ </a:t>
            </a:r>
            <a:r>
              <a:rPr lang="bn-BD" sz="2400" dirty="0" smtClean="0">
                <a:latin typeface="Nikosh" pitchFamily="2" charset="0"/>
                <a:cs typeface="Nikosh" pitchFamily="2" charset="0"/>
              </a:rPr>
              <a:t>একটি দেশি গরুকে দৈনিক </a:t>
            </a:r>
            <a:r>
              <a:rPr lang="bn-BD" sz="2400" dirty="0" smtClean="0">
                <a:latin typeface="Nikosh" pitchFamily="2" charset="0"/>
                <a:cs typeface="Nikosh" pitchFamily="2" charset="0"/>
              </a:rPr>
              <a:t>৮-১০ </a:t>
            </a:r>
            <a:r>
              <a:rPr lang="bn-BD" sz="2400" dirty="0" smtClean="0">
                <a:latin typeface="Nikosh" pitchFamily="2" charset="0"/>
                <a:cs typeface="Nikosh" pitchFamily="2" charset="0"/>
              </a:rPr>
              <a:t>কেজি </a:t>
            </a:r>
            <a:r>
              <a:rPr lang="bn-BD" sz="2400" dirty="0" smtClean="0">
                <a:latin typeface="Nikosh" pitchFamily="2" charset="0"/>
                <a:cs typeface="Nikosh" pitchFamily="2" charset="0"/>
              </a:rPr>
              <a:t>এবং উন্নত জাতের একটি গরুকে দৈনিক ১২-১৫ কেজি  সবুজ কাচা ঘাস </a:t>
            </a:r>
            <a:r>
              <a:rPr lang="bn-BD" sz="2400" dirty="0" smtClean="0">
                <a:latin typeface="Nikosh" pitchFamily="2" charset="0"/>
                <a:cs typeface="Nikosh" pitchFamily="2" charset="0"/>
              </a:rPr>
              <a:t>খাওয়াতে হয়</a:t>
            </a:r>
            <a:r>
              <a:rPr lang="bn-BD" sz="2400" dirty="0" smtClean="0">
                <a:latin typeface="Nikosh" pitchFamily="2" charset="0"/>
                <a:cs typeface="Nikosh" pitchFamily="2" charset="0"/>
              </a:rPr>
              <a:t>।</a:t>
            </a:r>
          </a:p>
          <a:p>
            <a:r>
              <a:rPr lang="bn-BD" sz="2400" dirty="0" smtClean="0">
                <a:latin typeface="Nikosh" pitchFamily="2" charset="0"/>
                <a:cs typeface="Nikosh" pitchFamily="2" charset="0"/>
              </a:rPr>
              <a:t>দানাদার খাদ্যঃ </a:t>
            </a:r>
            <a:endParaRPr lang="en-US" sz="2400" dirty="0">
              <a:latin typeface="Nikosh" pitchFamily="2" charset="0"/>
              <a:cs typeface="Nikosh" pitchFamily="2" charset="0"/>
            </a:endParaRPr>
          </a:p>
        </p:txBody>
      </p:sp>
      <p:graphicFrame>
        <p:nvGraphicFramePr>
          <p:cNvPr id="4" name="Table 3"/>
          <p:cNvGraphicFramePr>
            <a:graphicFrameLocks noGrp="1"/>
          </p:cNvGraphicFramePr>
          <p:nvPr/>
        </p:nvGraphicFramePr>
        <p:xfrm>
          <a:off x="762000" y="3352800"/>
          <a:ext cx="4724400" cy="2468880"/>
        </p:xfrm>
        <a:graphic>
          <a:graphicData uri="http://schemas.openxmlformats.org/drawingml/2006/table">
            <a:tbl>
              <a:tblPr firstRow="1" bandRow="1">
                <a:tableStyleId>{5C22544A-7EE6-4342-B048-85BDC9FD1C3A}</a:tableStyleId>
              </a:tblPr>
              <a:tblGrid>
                <a:gridCol w="2362200"/>
                <a:gridCol w="2362200"/>
              </a:tblGrid>
              <a:tr h="592479">
                <a:tc>
                  <a:txBody>
                    <a:bodyPr/>
                    <a:lstStyle/>
                    <a:p>
                      <a:pPr algn="ctr"/>
                      <a:r>
                        <a:rPr lang="bn-BD" dirty="0" smtClean="0">
                          <a:latin typeface="Nikosh" pitchFamily="2" charset="0"/>
                          <a:cs typeface="Nikosh" pitchFamily="2" charset="0"/>
                        </a:rPr>
                        <a:t>পশু</a:t>
                      </a:r>
                      <a:r>
                        <a:rPr lang="bn-BD" baseline="0" dirty="0" smtClean="0">
                          <a:latin typeface="Nikosh" pitchFamily="2" charset="0"/>
                          <a:cs typeface="Nikosh" pitchFamily="2" charset="0"/>
                        </a:rPr>
                        <a:t> </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দানাদার</a:t>
                      </a:r>
                      <a:r>
                        <a:rPr lang="bn-BD" baseline="0" dirty="0" smtClean="0">
                          <a:latin typeface="Nikosh" pitchFamily="2" charset="0"/>
                          <a:cs typeface="Nikosh" pitchFamily="2" charset="0"/>
                        </a:rPr>
                        <a:t> খাদ্যের পরিমান (কেজি/দৈনিক) </a:t>
                      </a:r>
                      <a:endParaRPr lang="en-US" dirty="0">
                        <a:latin typeface="Nikosh" pitchFamily="2" charset="0"/>
                        <a:cs typeface="Nikosh" pitchFamily="2" charset="0"/>
                      </a:endParaRPr>
                    </a:p>
                  </a:txBody>
                  <a:tcPr/>
                </a:tc>
              </a:tr>
              <a:tr h="343262">
                <a:tc>
                  <a:txBody>
                    <a:bodyPr/>
                    <a:lstStyle/>
                    <a:p>
                      <a:pPr algn="ctr"/>
                      <a:r>
                        <a:rPr lang="bn-BD" dirty="0" smtClean="0">
                          <a:solidFill>
                            <a:schemeClr val="tx1">
                              <a:lumMod val="95000"/>
                              <a:lumOff val="5000"/>
                            </a:schemeClr>
                          </a:solidFill>
                          <a:latin typeface="Nikosh" pitchFamily="2" charset="0"/>
                          <a:cs typeface="Nikosh" pitchFamily="2" charset="0"/>
                        </a:rPr>
                        <a:t>বাছুর</a:t>
                      </a:r>
                      <a:endParaRPr lang="en-US" dirty="0">
                        <a:solidFill>
                          <a:schemeClr val="tx1">
                            <a:lumMod val="95000"/>
                            <a:lumOff val="5000"/>
                          </a:schemeClr>
                        </a:solidFill>
                        <a:latin typeface="Nikosh" pitchFamily="2" charset="0"/>
                        <a:cs typeface="Nikosh" pitchFamily="2" charset="0"/>
                      </a:endParaRPr>
                    </a:p>
                  </a:txBody>
                  <a:tcPr/>
                </a:tc>
                <a:tc>
                  <a:txBody>
                    <a:bodyPr/>
                    <a:lstStyle/>
                    <a:p>
                      <a:pPr algn="ctr"/>
                      <a:r>
                        <a:rPr lang="bn-BD" dirty="0" smtClean="0">
                          <a:solidFill>
                            <a:schemeClr val="tx1">
                              <a:lumMod val="95000"/>
                              <a:lumOff val="5000"/>
                            </a:schemeClr>
                          </a:solidFill>
                          <a:latin typeface="Nikosh" pitchFamily="2" charset="0"/>
                          <a:cs typeface="Nikosh" pitchFamily="2" charset="0"/>
                        </a:rPr>
                        <a:t>০</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৫০-০</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৮</a:t>
                      </a:r>
                      <a:endParaRPr lang="en-US" dirty="0">
                        <a:solidFill>
                          <a:schemeClr val="tx1">
                            <a:lumMod val="95000"/>
                            <a:lumOff val="5000"/>
                          </a:schemeClr>
                        </a:solidFill>
                        <a:latin typeface="Nikosh" pitchFamily="2" charset="0"/>
                        <a:cs typeface="Nikosh" pitchFamily="2" charset="0"/>
                      </a:endParaRPr>
                    </a:p>
                  </a:txBody>
                  <a:tcPr/>
                </a:tc>
              </a:tr>
              <a:tr h="343262">
                <a:tc>
                  <a:txBody>
                    <a:bodyPr/>
                    <a:lstStyle/>
                    <a:p>
                      <a:pPr algn="ctr"/>
                      <a:r>
                        <a:rPr lang="bn-BD" dirty="0" smtClean="0">
                          <a:solidFill>
                            <a:schemeClr val="tx1">
                              <a:lumMod val="95000"/>
                              <a:lumOff val="5000"/>
                            </a:schemeClr>
                          </a:solidFill>
                          <a:latin typeface="Nikosh" pitchFamily="2" charset="0"/>
                          <a:cs typeface="Nikosh" pitchFamily="2" charset="0"/>
                        </a:rPr>
                        <a:t>দেশি</a:t>
                      </a:r>
                      <a:r>
                        <a:rPr lang="bn-BD" baseline="0" dirty="0" smtClean="0">
                          <a:solidFill>
                            <a:schemeClr val="tx1">
                              <a:lumMod val="95000"/>
                              <a:lumOff val="5000"/>
                            </a:schemeClr>
                          </a:solidFill>
                          <a:latin typeface="Nikosh" pitchFamily="2" charset="0"/>
                          <a:cs typeface="Nikosh" pitchFamily="2" charset="0"/>
                        </a:rPr>
                        <a:t> দুগ্ধবতী গাভী</a:t>
                      </a:r>
                      <a:endParaRPr lang="en-US" dirty="0">
                        <a:solidFill>
                          <a:schemeClr val="tx1">
                            <a:lumMod val="95000"/>
                            <a:lumOff val="5000"/>
                          </a:schemeClr>
                        </a:solidFill>
                        <a:latin typeface="Nikosh" pitchFamily="2" charset="0"/>
                        <a:cs typeface="Nikosh" pitchFamily="2" charset="0"/>
                      </a:endParaRPr>
                    </a:p>
                  </a:txBody>
                  <a:tcPr/>
                </a:tc>
                <a:tc>
                  <a:txBody>
                    <a:bodyPr/>
                    <a:lstStyle/>
                    <a:p>
                      <a:pPr algn="ctr"/>
                      <a:r>
                        <a:rPr lang="bn-BD" dirty="0" smtClean="0">
                          <a:solidFill>
                            <a:schemeClr val="tx1">
                              <a:lumMod val="95000"/>
                              <a:lumOff val="5000"/>
                            </a:schemeClr>
                          </a:solidFill>
                          <a:latin typeface="Nikosh" pitchFamily="2" charset="0"/>
                          <a:cs typeface="Nikosh" pitchFamily="2" charset="0"/>
                        </a:rPr>
                        <a:t>১</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৫-২</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০</a:t>
                      </a:r>
                      <a:endParaRPr lang="en-US" dirty="0">
                        <a:solidFill>
                          <a:schemeClr val="tx1">
                            <a:lumMod val="95000"/>
                            <a:lumOff val="5000"/>
                          </a:schemeClr>
                        </a:solidFill>
                        <a:latin typeface="Nikosh" pitchFamily="2" charset="0"/>
                        <a:cs typeface="Nikosh" pitchFamily="2" charset="0"/>
                      </a:endParaRPr>
                    </a:p>
                  </a:txBody>
                  <a:tcPr/>
                </a:tc>
              </a:tr>
              <a:tr h="304799">
                <a:tc>
                  <a:txBody>
                    <a:bodyPr/>
                    <a:lstStyle/>
                    <a:p>
                      <a:pPr algn="ctr"/>
                      <a:r>
                        <a:rPr lang="bn-BD" dirty="0" smtClean="0">
                          <a:solidFill>
                            <a:schemeClr val="tx1">
                              <a:lumMod val="95000"/>
                              <a:lumOff val="5000"/>
                            </a:schemeClr>
                          </a:solidFill>
                          <a:latin typeface="Nikosh" pitchFamily="2" charset="0"/>
                          <a:cs typeface="Nikosh" pitchFamily="2" charset="0"/>
                        </a:rPr>
                        <a:t>উন্নত</a:t>
                      </a:r>
                      <a:r>
                        <a:rPr lang="bn-BD" baseline="0" dirty="0" smtClean="0">
                          <a:solidFill>
                            <a:schemeClr val="tx1">
                              <a:lumMod val="95000"/>
                              <a:lumOff val="5000"/>
                            </a:schemeClr>
                          </a:solidFill>
                          <a:latin typeface="Nikosh" pitchFamily="2" charset="0"/>
                          <a:cs typeface="Nikosh" pitchFamily="2" charset="0"/>
                        </a:rPr>
                        <a:t> দুগ্ধবতী গাভী</a:t>
                      </a:r>
                    </a:p>
                  </a:txBody>
                  <a:tcPr/>
                </a:tc>
                <a:tc>
                  <a:txBody>
                    <a:bodyPr/>
                    <a:lstStyle/>
                    <a:p>
                      <a:pPr algn="ctr"/>
                      <a:r>
                        <a:rPr lang="bn-BD" dirty="0" smtClean="0">
                          <a:solidFill>
                            <a:schemeClr val="tx1">
                              <a:lumMod val="95000"/>
                              <a:lumOff val="5000"/>
                            </a:schemeClr>
                          </a:solidFill>
                          <a:latin typeface="Nikosh" pitchFamily="2" charset="0"/>
                          <a:cs typeface="Nikosh" pitchFamily="2" charset="0"/>
                        </a:rPr>
                        <a:t>৩</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০-৪</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৫</a:t>
                      </a:r>
                      <a:endParaRPr lang="en-US" dirty="0">
                        <a:solidFill>
                          <a:schemeClr val="tx1">
                            <a:lumMod val="95000"/>
                            <a:lumOff val="5000"/>
                          </a:schemeClr>
                        </a:solidFill>
                        <a:latin typeface="Nikosh" pitchFamily="2" charset="0"/>
                        <a:cs typeface="Nikosh" pitchFamily="2" charset="0"/>
                      </a:endParaRPr>
                    </a:p>
                  </a:txBody>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baseline="0" dirty="0" smtClean="0">
                          <a:solidFill>
                            <a:schemeClr val="tx1">
                              <a:lumMod val="95000"/>
                              <a:lumOff val="5000"/>
                            </a:schemeClr>
                          </a:solidFill>
                          <a:latin typeface="Nikosh" pitchFamily="2" charset="0"/>
                          <a:cs typeface="Nikosh" pitchFamily="2" charset="0"/>
                        </a:rPr>
                        <a:t>দুগ্ধবিহীন গাভী</a:t>
                      </a:r>
                      <a:endParaRPr lang="en-US" dirty="0">
                        <a:solidFill>
                          <a:schemeClr val="tx1">
                            <a:lumMod val="95000"/>
                            <a:lumOff val="5000"/>
                          </a:schemeClr>
                        </a:solidFill>
                        <a:latin typeface="Nikosh" pitchFamily="2" charset="0"/>
                        <a:cs typeface="Nikosh" pitchFamily="2" charset="0"/>
                      </a:endParaRPr>
                    </a:p>
                  </a:txBody>
                  <a:tcPr/>
                </a:tc>
                <a:tc>
                  <a:txBody>
                    <a:bodyPr/>
                    <a:lstStyle/>
                    <a:p>
                      <a:pPr algn="ctr"/>
                      <a:r>
                        <a:rPr lang="bn-BD" dirty="0" smtClean="0">
                          <a:solidFill>
                            <a:schemeClr val="tx1">
                              <a:lumMod val="95000"/>
                              <a:lumOff val="5000"/>
                            </a:schemeClr>
                          </a:solidFill>
                          <a:latin typeface="Nikosh" pitchFamily="2" charset="0"/>
                          <a:cs typeface="Nikosh" pitchFamily="2" charset="0"/>
                        </a:rPr>
                        <a:t>১</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৫-১</a:t>
                      </a:r>
                      <a:r>
                        <a:rPr lang="en-US" dirty="0" smtClean="0">
                          <a:solidFill>
                            <a:schemeClr val="tx1">
                              <a:lumMod val="95000"/>
                              <a:lumOff val="5000"/>
                            </a:schemeClr>
                          </a:solidFill>
                          <a:latin typeface="Nikosh" pitchFamily="2" charset="0"/>
                          <a:cs typeface="Nikosh" pitchFamily="2" charset="0"/>
                        </a:rPr>
                        <a:t>.</a:t>
                      </a:r>
                      <a:r>
                        <a:rPr lang="bn-BD" dirty="0" smtClean="0">
                          <a:solidFill>
                            <a:schemeClr val="tx1">
                              <a:lumMod val="95000"/>
                              <a:lumOff val="5000"/>
                            </a:schemeClr>
                          </a:solidFill>
                          <a:latin typeface="Nikosh" pitchFamily="2" charset="0"/>
                          <a:cs typeface="Nikosh" pitchFamily="2" charset="0"/>
                        </a:rPr>
                        <a:t>৭</a:t>
                      </a:r>
                      <a:endParaRPr lang="en-US" dirty="0">
                        <a:solidFill>
                          <a:schemeClr val="tx1">
                            <a:lumMod val="95000"/>
                            <a:lumOff val="5000"/>
                          </a:schemeClr>
                        </a:solidFill>
                        <a:latin typeface="Nikosh" pitchFamily="2" charset="0"/>
                        <a:cs typeface="Nikosh" pitchFamily="2" charset="0"/>
                      </a:endParaRPr>
                    </a:p>
                  </a:txBody>
                  <a:tcPr/>
                </a:tc>
              </a:tr>
              <a:tr h="365759">
                <a:tc>
                  <a:txBody>
                    <a:bodyPr/>
                    <a:lstStyle/>
                    <a:p>
                      <a:pPr algn="ctr"/>
                      <a:r>
                        <a:rPr lang="bn-BD" baseline="0" smtClean="0">
                          <a:solidFill>
                            <a:schemeClr val="tx1">
                              <a:lumMod val="95000"/>
                              <a:lumOff val="5000"/>
                            </a:schemeClr>
                          </a:solidFill>
                          <a:latin typeface="Nikosh" pitchFamily="2" charset="0"/>
                          <a:cs typeface="Nikosh" pitchFamily="2" charset="0"/>
                        </a:rPr>
                        <a:t>ষাঁড়</a:t>
                      </a:r>
                      <a:endParaRPr lang="en-US" dirty="0">
                        <a:solidFill>
                          <a:schemeClr val="tx1">
                            <a:lumMod val="95000"/>
                            <a:lumOff val="5000"/>
                          </a:schemeClr>
                        </a:solidFill>
                        <a:latin typeface="Nikosh" pitchFamily="2" charset="0"/>
                        <a:cs typeface="Nikosh" pitchFamily="2" charset="0"/>
                      </a:endParaRPr>
                    </a:p>
                  </a:txBody>
                  <a:tcPr/>
                </a:tc>
                <a:tc>
                  <a:txBody>
                    <a:bodyPr/>
                    <a:lstStyle/>
                    <a:p>
                      <a:pPr algn="ctr"/>
                      <a:r>
                        <a:rPr lang="bn-BD" baseline="0" dirty="0" smtClean="0">
                          <a:solidFill>
                            <a:schemeClr val="tx1">
                              <a:lumMod val="95000"/>
                              <a:lumOff val="5000"/>
                            </a:schemeClr>
                          </a:solidFill>
                          <a:latin typeface="Nikosh" pitchFamily="2" charset="0"/>
                          <a:cs typeface="Nikosh" pitchFamily="2" charset="0"/>
                        </a:rPr>
                        <a:t>৩</a:t>
                      </a:r>
                      <a:r>
                        <a:rPr lang="en-US" baseline="0" dirty="0" smtClean="0">
                          <a:solidFill>
                            <a:schemeClr val="tx1">
                              <a:lumMod val="95000"/>
                              <a:lumOff val="5000"/>
                            </a:schemeClr>
                          </a:solidFill>
                          <a:latin typeface="Nikosh" pitchFamily="2" charset="0"/>
                          <a:cs typeface="Nikosh" pitchFamily="2" charset="0"/>
                        </a:rPr>
                        <a:t>.</a:t>
                      </a:r>
                      <a:r>
                        <a:rPr lang="bn-BD" baseline="0" dirty="0" smtClean="0">
                          <a:solidFill>
                            <a:schemeClr val="tx1">
                              <a:lumMod val="95000"/>
                              <a:lumOff val="5000"/>
                            </a:schemeClr>
                          </a:solidFill>
                          <a:latin typeface="Nikosh" pitchFamily="2" charset="0"/>
                          <a:cs typeface="Nikosh" pitchFamily="2" charset="0"/>
                        </a:rPr>
                        <a:t>০-৩</a:t>
                      </a:r>
                      <a:r>
                        <a:rPr lang="en-US" baseline="0" dirty="0" smtClean="0">
                          <a:solidFill>
                            <a:schemeClr val="tx1">
                              <a:lumMod val="95000"/>
                              <a:lumOff val="5000"/>
                            </a:schemeClr>
                          </a:solidFill>
                          <a:latin typeface="Nikosh" pitchFamily="2" charset="0"/>
                          <a:cs typeface="Nikosh" pitchFamily="2" charset="0"/>
                        </a:rPr>
                        <a:t>.</a:t>
                      </a:r>
                      <a:r>
                        <a:rPr lang="bn-BD" baseline="0" dirty="0" smtClean="0">
                          <a:solidFill>
                            <a:schemeClr val="tx1">
                              <a:lumMod val="95000"/>
                              <a:lumOff val="5000"/>
                            </a:schemeClr>
                          </a:solidFill>
                          <a:latin typeface="Nikosh" pitchFamily="2" charset="0"/>
                          <a:cs typeface="Nikosh" pitchFamily="2" charset="0"/>
                        </a:rPr>
                        <a:t>৫</a:t>
                      </a:r>
                      <a:endParaRPr lang="en-US" dirty="0">
                        <a:solidFill>
                          <a:schemeClr val="tx1">
                            <a:lumMod val="95000"/>
                            <a:lumOff val="5000"/>
                          </a:schemeClr>
                        </a:solidFill>
                        <a:latin typeface="Nikosh" pitchFamily="2" charset="0"/>
                        <a:cs typeface="Nikosh" pitchFamily="2" charset="0"/>
                      </a:endParaRPr>
                    </a:p>
                  </a:txBody>
                  <a:tcPr/>
                </a:tc>
              </a:tr>
            </a:tbl>
          </a:graphicData>
        </a:graphic>
      </p:graphicFrame>
      <p:graphicFrame>
        <p:nvGraphicFramePr>
          <p:cNvPr id="5" name="Table 4"/>
          <p:cNvGraphicFramePr>
            <a:graphicFrameLocks noGrp="1"/>
          </p:cNvGraphicFramePr>
          <p:nvPr/>
        </p:nvGraphicFramePr>
        <p:xfrm>
          <a:off x="5791200" y="3505200"/>
          <a:ext cx="2743200" cy="2926080"/>
        </p:xfrm>
        <a:graphic>
          <a:graphicData uri="http://schemas.openxmlformats.org/drawingml/2006/table">
            <a:tbl>
              <a:tblPr firstRow="1" bandRow="1">
                <a:tableStyleId>{5C22544A-7EE6-4342-B048-85BDC9FD1C3A}</a:tableStyleId>
              </a:tblPr>
              <a:tblGrid>
                <a:gridCol w="1371600"/>
                <a:gridCol w="1371600"/>
              </a:tblGrid>
              <a:tr h="270510">
                <a:tc>
                  <a:txBody>
                    <a:bodyPr/>
                    <a:lstStyle/>
                    <a:p>
                      <a:pPr algn="ctr"/>
                      <a:r>
                        <a:rPr lang="bn-BD" dirty="0" smtClean="0">
                          <a:solidFill>
                            <a:srgbClr val="C00000"/>
                          </a:solidFill>
                          <a:latin typeface="Nikosh" pitchFamily="2" charset="0"/>
                          <a:cs typeface="Nikosh" pitchFamily="2" charset="0"/>
                        </a:rPr>
                        <a:t>উপকরন</a:t>
                      </a:r>
                      <a:endParaRPr lang="en-US" dirty="0">
                        <a:solidFill>
                          <a:srgbClr val="C00000"/>
                        </a:solidFill>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solidFill>
                            <a:srgbClr val="C00000"/>
                          </a:solidFill>
                          <a:latin typeface="Nikosh" pitchFamily="2" charset="0"/>
                          <a:cs typeface="Nikosh" pitchFamily="2" charset="0"/>
                        </a:rPr>
                        <a:t>পরিমান</a:t>
                      </a:r>
                      <a:endParaRPr lang="en-US" dirty="0">
                        <a:solidFill>
                          <a:srgbClr val="C00000"/>
                        </a:solidFill>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গমের ভুসি</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৫ কেজি</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চালের</a:t>
                      </a:r>
                      <a:r>
                        <a:rPr lang="bn-BD" baseline="0" dirty="0" smtClean="0">
                          <a:latin typeface="Nikosh" pitchFamily="2" charset="0"/>
                          <a:cs typeface="Nikosh" pitchFamily="2" charset="0"/>
                        </a:rPr>
                        <a:t> কুঁড়া</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২ কেজি</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ডাল</a:t>
                      </a:r>
                      <a:r>
                        <a:rPr lang="bn-BD" baseline="0" dirty="0" smtClean="0">
                          <a:latin typeface="Nikosh" pitchFamily="2" charset="0"/>
                          <a:cs typeface="Nikosh" pitchFamily="2" charset="0"/>
                        </a:rPr>
                        <a:t> ভাঙা </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১৬ কেজি</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খৈল</a:t>
                      </a:r>
                      <a:r>
                        <a:rPr lang="bn-BD" baseline="0" dirty="0" smtClean="0">
                          <a:latin typeface="Nikosh" pitchFamily="2" charset="0"/>
                          <a:cs typeface="Nikosh" pitchFamily="2" charset="0"/>
                        </a:rPr>
                        <a:t> </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১২ কেজি</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খনিজ</a:t>
                      </a:r>
                      <a:r>
                        <a:rPr lang="bn-BD" baseline="0" dirty="0" smtClean="0">
                          <a:latin typeface="Nikosh" pitchFamily="2" charset="0"/>
                          <a:cs typeface="Nikosh" pitchFamily="2" charset="0"/>
                        </a:rPr>
                        <a:t> মিশ্রণ </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১০০ গ্রাম </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লবন </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১০০ গ্রাম</a:t>
                      </a:r>
                      <a:endParaRPr lang="en-US" dirty="0">
                        <a:latin typeface="Nikosh" pitchFamily="2" charset="0"/>
                        <a:cs typeface="Nikosh" pitchFamily="2" charset="0"/>
                      </a:endParaRPr>
                    </a:p>
                  </a:txBody>
                  <a:tcPr>
                    <a:blipFill>
                      <a:blip r:embed="rId2"/>
                      <a:tile tx="0" ty="0" sx="100000" sy="100000" flip="none" algn="tl"/>
                    </a:blipFill>
                  </a:tcPr>
                </a:tc>
              </a:tr>
              <a:tr h="270510">
                <a:tc>
                  <a:txBody>
                    <a:bodyPr/>
                    <a:lstStyle/>
                    <a:p>
                      <a:pPr algn="ctr"/>
                      <a:r>
                        <a:rPr lang="bn-BD" dirty="0" smtClean="0">
                          <a:latin typeface="Nikosh" pitchFamily="2" charset="0"/>
                          <a:cs typeface="Nikosh" pitchFamily="2" charset="0"/>
                        </a:rPr>
                        <a:t>মোট</a:t>
                      </a:r>
                      <a:r>
                        <a:rPr lang="bn-BD" baseline="0" dirty="0" smtClean="0">
                          <a:latin typeface="Nikosh" pitchFamily="2" charset="0"/>
                          <a:cs typeface="Nikosh" pitchFamily="2" charset="0"/>
                        </a:rPr>
                        <a:t> </a:t>
                      </a:r>
                      <a:endParaRPr lang="en-US" dirty="0">
                        <a:latin typeface="Nikosh" pitchFamily="2" charset="0"/>
                        <a:cs typeface="Nikosh" pitchFamily="2" charset="0"/>
                      </a:endParaRPr>
                    </a:p>
                  </a:txBody>
                  <a:tcPr>
                    <a:blipFill>
                      <a:blip r:embed="rId2"/>
                      <a:tile tx="0" ty="0" sx="100000" sy="100000" flip="none" algn="tl"/>
                    </a:blipFill>
                  </a:tcPr>
                </a:tc>
                <a:tc>
                  <a:txBody>
                    <a:bodyPr/>
                    <a:lstStyle/>
                    <a:p>
                      <a:pPr algn="ctr"/>
                      <a:r>
                        <a:rPr lang="bn-BD" dirty="0" smtClean="0">
                          <a:latin typeface="Nikosh" pitchFamily="2" charset="0"/>
                          <a:cs typeface="Nikosh" pitchFamily="2" charset="0"/>
                        </a:rPr>
                        <a:t>১০ কেজি</a:t>
                      </a:r>
                      <a:endParaRPr lang="en-US" dirty="0">
                        <a:latin typeface="Nikosh" pitchFamily="2" charset="0"/>
                        <a:cs typeface="Nikosh" pitchFamily="2" charset="0"/>
                      </a:endParaRPr>
                    </a:p>
                  </a:txBody>
                  <a:tcPr>
                    <a:blipFill>
                      <a:blip r:embed="rId2"/>
                      <a:tile tx="0" ty="0" sx="100000" sy="100000" flip="none" algn="tl"/>
                    </a:blipFill>
                  </a:tcPr>
                </a:tc>
              </a:tr>
            </a:tbl>
          </a:graphicData>
        </a:graphic>
      </p:graphicFrame>
      <p:sp>
        <p:nvSpPr>
          <p:cNvPr id="6" name="TextBox 5"/>
          <p:cNvSpPr txBox="1"/>
          <p:nvPr/>
        </p:nvSpPr>
        <p:spPr>
          <a:xfrm>
            <a:off x="5791200" y="2971800"/>
            <a:ext cx="2819400" cy="461665"/>
          </a:xfrm>
          <a:prstGeom prst="rect">
            <a:avLst/>
          </a:prstGeom>
          <a:solidFill>
            <a:schemeClr val="accent6">
              <a:lumMod val="60000"/>
              <a:lumOff val="40000"/>
            </a:schemeClr>
          </a:solidFill>
          <a:ln>
            <a:solidFill>
              <a:schemeClr val="tx1">
                <a:lumMod val="95000"/>
                <a:lumOff val="5000"/>
              </a:schemeClr>
            </a:solidFill>
          </a:ln>
        </p:spPr>
        <p:txBody>
          <a:bodyPr wrap="square" rtlCol="0">
            <a:spAutoFit/>
          </a:bodyPr>
          <a:lstStyle/>
          <a:p>
            <a:r>
              <a:rPr lang="bn-BD" sz="2400" dirty="0" smtClean="0">
                <a:latin typeface="Nikosh" pitchFamily="2" charset="0"/>
                <a:cs typeface="Nikosh" pitchFamily="2" charset="0"/>
              </a:rPr>
              <a:t>দানাদার খাদ্য তৈরির নিয়মঃ </a:t>
            </a:r>
            <a:endParaRPr lang="en-US" sz="2400"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0" y="152400"/>
            <a:ext cx="4114800" cy="685800"/>
          </a:xfrm>
          <a:prstGeom prst="roundRect">
            <a:avLst>
              <a:gd name="adj" fmla="val 50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 pitchFamily="2" charset="0"/>
                <a:cs typeface="Nikosh" pitchFamily="2" charset="0"/>
              </a:rPr>
              <a:t>কয়েকটি উন্নত জাতের ঘাস</a:t>
            </a:r>
            <a:endParaRPr lang="en-US" sz="3200" dirty="0">
              <a:solidFill>
                <a:schemeClr val="tx1"/>
              </a:solidFill>
              <a:latin typeface="Nikosh" pitchFamily="2" charset="0"/>
              <a:cs typeface="Nikosh" pitchFamily="2" charset="0"/>
            </a:endParaRPr>
          </a:p>
        </p:txBody>
      </p:sp>
      <p:pic>
        <p:nvPicPr>
          <p:cNvPr id="5122" name="Picture 2" descr="জার্মান ঘাস - কাাটিং লাগলে যোগযোগ ..."/>
          <p:cNvPicPr>
            <a:picLocks noChangeAspect="1" noChangeArrowheads="1"/>
          </p:cNvPicPr>
          <p:nvPr/>
        </p:nvPicPr>
        <p:blipFill>
          <a:blip r:embed="rId2"/>
          <a:srcRect/>
          <a:stretch>
            <a:fillRect/>
          </a:stretch>
        </p:blipFill>
        <p:spPr bwMode="auto">
          <a:xfrm>
            <a:off x="5105401" y="1905000"/>
            <a:ext cx="3657600" cy="2286000"/>
          </a:xfrm>
          <a:prstGeom prst="rect">
            <a:avLst/>
          </a:prstGeom>
          <a:noFill/>
        </p:spPr>
      </p:pic>
      <p:sp>
        <p:nvSpPr>
          <p:cNvPr id="5124" name="AutoShape 4" descr="Para gra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Picture2.jpg"/>
          <p:cNvPicPr>
            <a:picLocks noChangeAspect="1"/>
          </p:cNvPicPr>
          <p:nvPr/>
        </p:nvPicPr>
        <p:blipFill>
          <a:blip r:embed="rId3" cstate="print"/>
          <a:stretch>
            <a:fillRect/>
          </a:stretch>
        </p:blipFill>
        <p:spPr>
          <a:xfrm>
            <a:off x="685800" y="1893276"/>
            <a:ext cx="3657600" cy="2250831"/>
          </a:xfrm>
          <a:prstGeom prst="rect">
            <a:avLst/>
          </a:prstGeom>
        </p:spPr>
      </p:pic>
      <p:pic>
        <p:nvPicPr>
          <p:cNvPr id="11" name="Picture 10" descr="Picture3.jpg"/>
          <p:cNvPicPr>
            <a:picLocks noChangeAspect="1"/>
          </p:cNvPicPr>
          <p:nvPr/>
        </p:nvPicPr>
        <p:blipFill>
          <a:blip r:embed="rId4"/>
          <a:stretch>
            <a:fillRect/>
          </a:stretch>
        </p:blipFill>
        <p:spPr>
          <a:xfrm>
            <a:off x="5105400" y="4343400"/>
            <a:ext cx="3670804" cy="2139696"/>
          </a:xfrm>
          <a:prstGeom prst="rect">
            <a:avLst/>
          </a:prstGeom>
        </p:spPr>
      </p:pic>
      <p:pic>
        <p:nvPicPr>
          <p:cNvPr id="13" name="Picture 12" descr="Picture4.jpg"/>
          <p:cNvPicPr>
            <a:picLocks noChangeAspect="1"/>
          </p:cNvPicPr>
          <p:nvPr/>
        </p:nvPicPr>
        <p:blipFill>
          <a:blip r:embed="rId5"/>
          <a:stretch>
            <a:fillRect/>
          </a:stretch>
        </p:blipFill>
        <p:spPr>
          <a:xfrm>
            <a:off x="685800" y="4267200"/>
            <a:ext cx="3657600" cy="2191054"/>
          </a:xfrm>
          <a:prstGeom prst="rect">
            <a:avLst/>
          </a:prstGeom>
        </p:spPr>
      </p:pic>
      <p:sp>
        <p:nvSpPr>
          <p:cNvPr id="14" name="TextBox 13"/>
          <p:cNvSpPr txBox="1"/>
          <p:nvPr/>
        </p:nvSpPr>
        <p:spPr>
          <a:xfrm>
            <a:off x="838200" y="990600"/>
            <a:ext cx="7924800" cy="646331"/>
          </a:xfrm>
          <a:prstGeom prst="rect">
            <a:avLst/>
          </a:prstGeom>
          <a:solidFill>
            <a:srgbClr val="86EC99"/>
          </a:solidFill>
        </p:spPr>
        <p:txBody>
          <a:bodyPr wrap="square" rtlCol="0">
            <a:spAutoFit/>
          </a:bodyPr>
          <a:lstStyle/>
          <a:p>
            <a:r>
              <a:rPr lang="bn-BD" dirty="0" smtClean="0">
                <a:latin typeface="Nikosh" pitchFamily="2" charset="0"/>
                <a:cs typeface="Nikosh" pitchFamily="2" charset="0"/>
              </a:rPr>
              <a:t>কাচা ঘাসকে ইংরেজিতে </a:t>
            </a:r>
            <a:r>
              <a:rPr lang="en-US" dirty="0" smtClean="0">
                <a:latin typeface="Nikosh" pitchFamily="2" charset="0"/>
                <a:cs typeface="Nikosh" pitchFamily="2" charset="0"/>
              </a:rPr>
              <a:t>Forage</a:t>
            </a:r>
            <a:r>
              <a:rPr lang="bn-BD" dirty="0" smtClean="0">
                <a:latin typeface="Nikosh" pitchFamily="2" charset="0"/>
                <a:cs typeface="Nikosh" pitchFamily="2" charset="0"/>
              </a:rPr>
              <a:t> বলে। আলফা আলফা, নেপিয়ার, পারা,জার্মান, গিনি, সিগনাল ইত্যাদি উন্নত জাতের ঘাস। এ ছাড়া ভুট্টা , কাউপি, মাসকালাই, খেসারি গোখাদ্য হিসেবে ব্যবহার হয়।</a:t>
            </a:r>
            <a:endParaRPr lang="en-US"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635</Words>
  <Application>Microsoft Office PowerPoint</Application>
  <PresentationFormat>On-screen Show (4:3)</PresentationFormat>
  <Paragraphs>132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সুষম খাদ্য খাওয়াবার নিয়মাবলি</vt:lpstr>
      <vt:lpstr>Slide 9</vt:lpstr>
      <vt:lpstr>Slide 10</vt:lpstr>
      <vt:lpstr>বিভিন্ন গবাদিপশুর খাদ্যের পরিমান </vt:lpstr>
      <vt:lpstr>Slide 12</vt:lpstr>
      <vt:lpstr>বাড়ির কাজ</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127</cp:revision>
  <dcterms:created xsi:type="dcterms:W3CDTF">2020-07-02T02:59:26Z</dcterms:created>
  <dcterms:modified xsi:type="dcterms:W3CDTF">2020-07-10T18:14:32Z</dcterms:modified>
</cp:coreProperties>
</file>