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9" r:id="rId3"/>
    <p:sldId id="285" r:id="rId4"/>
    <p:sldId id="261" r:id="rId5"/>
    <p:sldId id="263" r:id="rId6"/>
    <p:sldId id="265" r:id="rId7"/>
    <p:sldId id="276" r:id="rId8"/>
    <p:sldId id="264" r:id="rId9"/>
    <p:sldId id="277" r:id="rId10"/>
    <p:sldId id="272" r:id="rId11"/>
    <p:sldId id="271" r:id="rId12"/>
    <p:sldId id="288" r:id="rId13"/>
    <p:sldId id="274" r:id="rId14"/>
    <p:sldId id="275" r:id="rId15"/>
    <p:sldId id="273" r:id="rId16"/>
    <p:sldId id="280" r:id="rId17"/>
    <p:sldId id="279" r:id="rId18"/>
    <p:sldId id="278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654"/>
    <a:srgbClr val="233D39"/>
    <a:srgbClr val="111D35"/>
    <a:srgbClr val="1D3159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3:06:06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24:57.462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853.24738"/>
      <inkml:brushProperty name="anchorY" value="878.96527"/>
      <inkml:brushProperty name="scaleFactor" value="0.5"/>
    </inkml:brush>
  </inkml:definitions>
  <inkml:trace contextRef="#ctx0" brushRef="#br0">27 1,'0'0,"-11"0,-4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3:53:47.561"/>
    </inkml:context>
    <inkml:brush xml:id="br0">
      <inkml:brushProperty name="width" value="0.5" units="cm"/>
      <inkml:brushProperty name="height" value="1" units="cm"/>
      <inkml:brushProperty name="color" value="#A9D8E1"/>
      <inkml:brushProperty name="tip" value="rectangle"/>
      <inkml:brushProperty name="rasterOp" value="maskPen"/>
      <inkml:brushProperty name="ignorePressure" value="1"/>
    </inkml:brush>
  </inkml:definitions>
  <inkml:trace contextRef="#ctx0" brushRef="#br0">3987 475,'-26'-14,"1"-1,-13-11,24 15,-1 1,0 0,0 1,-1 1,0 1,-1 0,1 1,-4 0,-79-27,78 25,0 0,-1 2,1 0,-1 1,-15-1,-102 1,-52 8,25-1,141 0,0 0,0 2,-20 5,17-3,0-1,-24 1,-189-5,281-3,-1-1,1-2,-1-2,-1-1,1-2,-2-1,1-3,-2-1,22-12,-46 21,0 0,-1-1,1-1,-1 0,-1 0,0-1,0-1,8-9,-20 14,-8 5,-12 4,1 2,-17 6,-1-2,1-2,-2-1,1-2,-19-1,45-4,-8-1,-1 1,1 1,0 1,0 1,1 1,-1 1,-13 5,-2 2,0-2,-1-1,-27 2,57-9,0 0,0 0,1 1,-1 0,1 0,-1 0,1 1,-2 2,1-1,0-1,0 0,-1 0,1-1,-1 0,-7 2,-26 2,0-3,-1 0,1-3,-1-2,-27-4,66 5,0 0,0 0,0-1,0 0,0 1,0-1,0 0,0 0,0-1,1 1,-1-1,0 1,1-1,-1 0,2 1,1 0,-1 0,1 0,-1 0,1 0,-1 0,1 0,-1 0,1-1,0 1,0 0,0 0,0 0,-1 0,2-1,-1 1,0 0,0 0,0 0,0 0,1 0,-1 0,0-1,1 1,-1 0,1 0,0 0,-1 0,1 0,0 0,-1 1,1-1,0 0,0 0,0 0,0 0,2-2,72-74,-68 71,0 0,0 0,1 1,0 0,0 1,0 0,0 0,1 0,-1 1,6-1,-14 5,0-1,0 1,1-1,-1 1,0-1,0 1,0-1,0 1,0-1,0 1,0 0,0-1,0 1,0-1,0 1,0-1,0 1,0-1,-1 1,1-1,0 1,0-1,-1 1,1-1,0 1,-1-1,1 0,0 1,-1-1,1 1,-1-1,1 0,-5 7,0-1,-1 0,1 0,-1 0,-1-1,1 0,-1 0,0-1,0 0,0 0,-5 1,-15 7,-2-2,-17 3,-37 14,50-16,0-1,-1-2,0-1,-1-1,1-2,-1-2,0-1,0-2,-6-2,2-5,34 0,20-5,9-5,0 0,-1-2,-1 0,-1-2,-1 0,-1-1,0-1,5-13,-22 35,-1 1,1-1,-1 0,0 0,1 0,-1 1,0-1,0 0,0 0,-1-1,1 1,0 0,-1 0,0 0,1 0,-1 0,0-1,0 1,0 0,0 0,-1-1,1 1,-1 0,1 0,-1 0,0-1,-1 1,0 0,-1 0,1 0,-1 0,1 1,-1-1,1 1,-1 0,0 0,0 0,0 0,0 0,1 0,-1 1,0 0,0-1,0 1,0 0,-1 1,-18-1,0 2,1 1,-1 0,1 2,0 0,0 1,-9 5,0-1,-1-1,1-1,-6-1,14-3,0 2,0 0,0 2,-8 4,-57 18,66-24,0 1,0 1,0 1,1 1,1 0,-15 11,18-13,-1 0,-1 0,0-2,0 0,0-1,0-1,-3-1,-47 13,16-4,1-2,-1-2,-50 0,55-5,40-2,0 1,0 0,0 0,0 0,1 1,-1 0,1 1,0-1,-3 3,1-2,0 1,0-1,0 0,-1-1,-4 2,-99 32,35-9,55-22,14-4,1 0,-1 1,0 0,1 0,0 1,-3 1,7-3,0 1,0-1,1 1,-1 0,1 0,-1 0,1 0,0 0,0 0,0 1,1-1,-1 1,1-1,0 1,-1 3,-4 29,1 0,1 1,2 0,2 0,2 0,2 8,0 55,-5-3,-1-30,6 38,25 38,-7-3,-6-54,-2-16,-8-41,-1 0,2 30,-7 40,-1-62,2 0,1 0,1 0,5 15,12 52,-4 1,-5 1,-5 0,-4 30,-3 392,0-502,-1 1,-1 0,-1-1,-2 0,-1 0,0 0,-2-1,-1 0,-2 1,10-33,0-1,1 1,0 0,0-1,0 1,1-3,1-193,-5 225,0 1,-2-1,-1-1,-2 4,1-1,0-1,2 1,0 0,2 1,-4 94,5 1,7 29,-1 26,-1-136,2 1,1-1,2-1,3 5,-7-32,1-1,0 0,1 0,0-1,0 1,1-1,1 0,0 0,1 1,-1 1,0-1,-1 1,0 1,4 9,4 20,1 0,2-2,2 0,2-1,2 0,8 18,-27-47,0 0,1-1,-1 1,2-1,-1 0,1 0,0-1,1 0,0 0,0 0,1-1,7 5,106 62,-98-63,0-1,0-1,1-1,0-1,0-1,0-1,20 1,15 3,32 1,0-3,1-4,23-6,33 1,-104 3,59 1,0-5,72-13,-108 10,1 2,67 5,-71 2,0-3,0-4,26-5,58-6,-74 10,-65 4,1 0,-1-1,0 0,1 0,-2-1,1 0,6-4,-4 2,0 1,1 0,-1 1,8-2,23-2,1 3,0 1,13 2,51-5,-49 1,251-34,-297 37,-1-1,0 1,0-2,0 0,0 0,5-5,-6 5,-1-1,1 1,1 1,-1 0,0 0,1 1,6-1,54-10,-1-4,63-24,57-14,-186 55,0 0,-1 0,1 0,0 0,-1 0,1-1,-1 1,0-1,1 0,-1 0,0 0,0-1,0 1,0-1,-1 1,1-1,-1 0,0 0,1 0,-1-1,-1 1,1 0,0-1,-1 1,0-1,0 1,0-1,0 0,0 0,-1 1,0-1,1 0,-1 0,-1 0,1 1,-1-1,1 0,-1 0,0 1,0-1,-1 1,1-1,-25-97,16 56,-2 0,-6-10,-3 6,13 34,1-1,1 0,1-1,0 1,1-1,1-1,-1-23,3 0,2-1,1 1,2 0,7-26,-2 1,-1-46,-7 75,1 0,2 0,3-6,-3 20,2 1,0 0,1 0,1 1,1-1,5-5,-9 18,-1-1,0 1,-1-1,0 0,-1 0,0 0,0 0,-1 0,0-1,-1 1,0-6,-3-17,-1-1,-8-28,7 40,-10-37,9 39,1 1,1-1,-1-11,4 18,-1 1,0 0,-1 0,0 1,-1-1,0 1,-1-1,0 1,-3-3,1-2,0-1,1 1,2-1,-1 0,2 0,0 0,1 0,0-12,2-3,0-1,2 1,2-1,1-5,-4 33,0 0,0-1,0 1,0 0,1 0,0 0,0 0,0 0,0 0,1 0,0 1,0-1,0 1,1 0,-1 0,1 0,0 0,0 1,1 0,-1 0,1 0,-1 0,1 1,0-1,0 1,0 0,0 1,1-1,-1 1,1-1,-1-1,0 1,0-1,0 0,0 0,0 0,-1 0,1-1,-1 0,0 0,0 0,0-1,-1 1,0-1,0 0,2-3,-2 1,-1 1,0-1,0 0,-1 0,0 0,0 1,0-1,-1 0,0-1,-1 1,1 1,-1-1,-1 0,0-2,-6-40,1 0,3 0,2 0,2-5,-1 42,0 0,-1 0,-1 0,0 0,0 1,-2-1,1 1,-6-9,4 7,0-1,1 0,0 0,1-1,-2-12,-10-62,9 55,2-1,1 1,1-5,4-463,0 486,1 1,0 0,2-1,-1 2,2-1,0 0,5-9,-2 6,-2 1,0-1,-1-1,-1 1,-1-2,-1 7,0-4,0 0,-1 0,-1 1,-1-1,-1-10,2 23,-1 1,0-1,0 1,0 0,0-1,0 1,0 0,-1 0,0 0,0 0,0 0,0 0,0 0,0 0,-1 1,1-1,-1 1,0 0,0 0,0 0,0 0,0 0,0 1,0 0,0-1,-1 1,1 0,-1 0,1 1,-16-3,0 0,1 2,-1 0,0 2,0 0,0 0,0 2,1 1,-1 0,1 1,0 1,0 1,-3 2,-30 17,2 2,0 2,-30 27,62-45,4-4,-1 0,0-1,-1-1,0-1,1 0,-2 0,-4 0,8-3,0 0,1 1,0 1,0 0,0 0,0 1,0 1,1 0,0 0,0 1,1 0,0 1,-5 5,-12 21,2 2,1 1,-7 18,-10 17,22-42,2 0,1 1,2 1,1 0,-4 20,-3 16,-3 0,-2-2,-4-1,-2 0,-3-3,-4 1,-24 25,-64 70,67-89,2 4,4 1,0 8,-76 164,45-81,83-165,0 1,0-1,0 1,0 0,0-1,-1 1,1-1,0 1,0-1,0 1,-1-1,1 1,0-1,-1 1,1-1,-1 1,1-1,0 0,-1 1,1-1,-1 1,1-1,-1 0,1 0,-1 1,1-1,-1 0,0 0,1 0,-1 0,1 1,-1-1,0 0,1 0,-1 0,0 0,-6-22,4-46,3 63,7-720,-9 696,-1 1,-1-1,-1 1,-2-1,-1 2,-1-1,-1 1,-1 1,-2 0,0 0,-2 1,-6-7,-20-24,-1 2,-4 2,-1 1,-34-26,47 49,-2 1,0 2,-2 2,-1 1,0 2,-2 2,0 1,-1 2,0 3,-1 1,-23-2,11 6,0 2,0 3,-42 5,-162 21,242-22,-24 3,0 1,-32 11,63-15,0 1,0 1,0-1,0 2,1-1,-1 2,1-1,1 1,-1 0,1 1,0 0,0 0,-4 6,10-9,0 0,-1-1,1 1,1 0,-1 0,1 0,-1 1,1-1,0 0,1 0,-1 1,1-1,0 0,0 1,0-1,0 1,2 3,-1 0,1 0,0 0,1 0,0 0,0 0,1-1,3 6,-1-3,1 1,1-1,0 0,0-1,1 0,0 0,0 0,1-2,0 1,1-1,8 4,-7-6,0-1,0 0,0-1,1-1,0 0,-1 0,1-1,0-1,0 0,-1-1,1 0,0-1,-1-1,1 0,8-3,28-11,-2-2,0-2,18-14,32-13,16-9,-83 39,0 2,1 2,1 0,0 2,0 2,16-3,9-1,0-3,0-2,-2-3,-1-2,37-22,2 0,-68 36,1 1,0 2,0 1,0 1,0 1,1 1,0 1,0 2,8 1,8-2,-1-1,0-1,7-4,-6-2,37-6,58-4,-108 17,0 1,0 2,0 1,0 1,0 1,12 5,-35-7,-1 0,0 1,0-1,0 1,0 0,0 1,-1 0,1 0,-1 0,0 0,0 1,-1 0,1 0,-1 0,0 0,0 1,-1 0,0-1,0 1,0 0,-1 1,1-1,-2 0,2 5,2 13,-1 0,-1 0,-1 1,-1-1,-1 1,-2 1,0-11,0 1,-1-1,-1 0,0 0,-1-1,0 1,-2-1,1 0,-2 0,0-1,-1 0,-5 6,-4 4,-1-1,-2-1,0 0,-1-2,0 0,-7 2,11-10,-1 0,-1-1,1-1,-1-1,-14 4,-110 26,70-20,-367 105,423-118,-1 1,1 1,0 1,1 0,0 1,0 1,1 1,1 0,-1 1,-25 16,0-1,-40 16,-37 24,103-58,-58 39,-2-3,-2-4,-11 1,-165 78,155-72,83-40,0 1,1 0,0 1,1 1,0 0,0 1,1 0,1 1,0 0,1 1,-8 13,2 2,0 1,2 1,1 0,2 1,-4 19,6-9,3 0,1 1,3 0,1 0,4 34,-2-25,0-42,-1 1,1-1,1 0,0 1,1-1,0 0,0 0,1 0,0-1,1 1,0-1,0 0,1-1,0 1,1-1,0 0,0-1,1 1,0-1,0-1,0 0,1 0,6 3,21 7,-1-2,2-1,0-2,0-2,1-1,23 1,37 9,13 0,1-4,0-5,1-5,107-11,-140-1,-1-3,-1-4,27-3,-69 13,-1-2,0-1,-1-1,0-3,0 0,-1-2,-1-2,0-1,-1-1,-1-1,16-16,111-106,-118 104,-14 16,1 0,9-4,-17 13,0 0,-1-2,0 0,-1-1,-1-1,8-10,49-69,4 3,29-23,-69 73,-1-2,-3-1,-1-2,19-41,-17 30,2 1,39-47,-28 52,-23 27,-2-1,0 0,0-5,-15 21,0 0,-1-1,0 0,-1 1,0-2,-1 1,0 0,-1-1,0 1,0-12,-1 2,-1 1,-1 0,0-1,-2 1,0 0,-2 0,0 0,-1 1,-1 0,4 11,0 1,-1 0,0 0,0 0,-1 0,0 1,0 0,0 0,-1 0,0 0,0 1,0 0,0 1,-1-1,0 1,0 0,0 1,-1 0,1 0,-1 0,0 1,0 0,0 1,0 0,-31-1,1 2,0 2,-1 1,1 2,0 2,-17 6,-12 0,-7 3,1 4,1 2,1 4,2 2,0 4,2 3,1 2,3 4,1 2,-39 36,47-35,-415 356,127-105,264-231,-45 26,33-26,80-56,1-1,0 2,0-1,1 2,0-1,0 1,1 0,0 0,1 1,0 0,1 0,-1 3,3-7,1 0,0 0,1 0,-1 0,1 0,1 1,-1-1,1 0,1 1,-1-1,1 0,0 0,1 1,0-1,0 0,0 0,1-1,0 1,1-1,-1 1,1-1,4 4,-1 0,2-1,-1 0,1 0,1-1,-1 0,1-1,1 0,-1-1,1 0,0 0,0-1,1-1,0 0,0-1,0 0,0 0,5-1,32 3,0-2,0-2,-1-3,9-2,26-1,202 5,77-4,-321-2,1-1,-1-3,-1-1,0-2,-1-2,8-5,38-13,51-9,-95 31,-1-1,0-1,-1-3,-1-1,0-2,22-16,-28 16,0 1,0 1,2 2,0 2,28-8,-41 15,0 1,0 0,1 2,0 1,0 0,0 2,0 0,0 1,0 2,-1 0,2 2,-18-4,0 1,-1 1,1-1,-1 0,0 1,1 0,-1 0,-1 0,1 1,0-1,-1 1,0 0,1 0,-2 0,1 1,0-1,-1 1,0-1,0 1,0 0,-1 0,1-1,-1 1,0 0,0 5,2 17,-1 1,-2-1,0 1,-3 13,0-2,2 11,1-20,-1 0,-2 0,-5 23,6-43,-1 0,0-1,-1 1,0-1,0 0,-1 0,0 0,0 0,-1-1,0 0,-1-1,0 1,-3 2,-12 9,-9 9,0 0,2 2,1 1,1 1,0 6,1-2,-1 0,-2-2,-1-1,-19 15,-37 27,-20 10,53-44,-3-1,-1-3,-1-3,-2-2,-1-2,-2-4,-5 0,56-22,0 2,1-1,-1 2,1-1,-5 5,4-2,0-2,-1 1,0-2,-3 2,-47 15,0-3,-2-3,0-2,0-3,-12-2,29-3,0 2,-10 4,12-1,-1-3,-20 1,-69-4,-70-7,55-1,129 3,0 1,1 1,0 0,-1 2,1 1,-12 5,-36 15,-19 14,30-14,54-24,-1 1,1-2,-1 1,0 0,0-1,0 0,0 0,0-1,-2 1,5-1,0-1,1 1,-1-1,1 1,-1-1,1 1,-1-1,1 0,-1 0,1 0,0 0,-1 0,1 0,0 0,0 0,0 0,0-1,0 1,0 0,0-1,0 1,1-1,-1 1,0-1,1 1,-1-1,1 0,0 1,0-1,-1 1,1-1,0 0,-5-40,2-1,2 1,2-1,2-7,1-41,-3 14,-4-1,-3 1,-5-14,10 87,0 0,1 0,-1 0,1 0,0 0,0 0,1 0,-1 0,1 0,-1 0,2 0,-1 0,0 0,1 1,1-4,-1 4,0 0,1 1,-1-1,1 1,0-1,0 1,0 0,0 0,0 0,1 0,-1 1,0 0,1-1,-1 1,1 0,0 1,1-1,10-2,-1 1,0 1,0 0,1 1,-1 0,0 1,10 2,13 5,0 1,7 5,4 0,-12-5,0-2,0-1,0-2,13-1,151-4,-102-1,66 3,-29 1,117-14,-184 1,22-7,52-9,-113 21,1-1,-1-1,12-6,-16 5,1 2,-1 0,1 1,21-1,40 3,0 3,1 5,-1 3,-1 4,83 22,-82-17,-55-11,0 1,-1 1,1 1,-2 2,0 2,6 3,-20-4,0 0,-1 1,-1 0,0 2,-1-1,0 2,3 4,40 43,-50-56,0 0,-1 0,0 1,0-1,0 1,-1 1,0-1,0 1,-1-1,1 1,-2 0,1 0,0 7,-3-11,1-1,-1 0,0 1,0-1,0 1,-1-1,1 0,-1 1,0-1,0 0,0 0,0 0,-1 1,1-1,-1 0,0-1,0 1,0 0,0-1,0 1,0-1,-1 1,1-1,-1 0,0 0,0 0,0 0,0-1,0 1,0-1,0 0,0 0,0 0,-1 0,-1 0,-22 4,0-1,-1-1,1-1,-9-1,-33 2,15 1,-481 47,382-22,77-14,-41 3,43-9,1 3,1 4,-7 5,-209 75,-19-2,128-43,129-39,1-2,-2-2,1-2,-7-2,-10 2,11 2,1 3,-40 13,27-6,-33 3,29-12,-1-2,1-4,-1-2,-57-9,126 8,-1-1,0-1,0 1,1-1,-1 1,0-1,1-1,0 1,0 0,-1-1,1 0,1 0,-1 0,0-1,1 1,0-1,0 0,0 0,0 0,0 0,1-1,0 1,0-1,0 1,1-1,-1 0,1 1,0-1,0 0,1-2,-4-19,2 0,1 0,1 0,2 0,0-4,-1 28,2-22,2 1,1 0,1 0,1 1,10-20,3-11,-11 32,2 0,0 0,2 1,0 1,1 1,0 0,2 0,0 2,6-4,50-54,-38 34,2 2,2 2,1 1,27-17,40-30,-67 49,1 3,2 0,13-4,-7 5,-1-3,12-12,25-16,-56 37,0-1,-1-1,-1-2,-1-1,1-1,2 1,1 1,13-8,69-41,-54 39,-1-3,-2-2,7-11,-57 48,0 0,0-1,0 1,-1-1,1 0,-1 0,-1-1,1 1,-1-1,-1 0,1 0,-1 0,0 0,-1 0,1 0,-1 0,-1-1,1 1,-2 0,1-7,-2 4,0 1,-1 0,1 0,-2 0,1 0,-1 1,-1 0,1-1,-1 2,-1-1,1 0,-2 1,1 0,-1 1,0-1,0 1,-12-8,0 1,-1 0,0 2,-1 0,0 1,0 1,-1 2,-1 0,1 1,-1 1,0 1,-6 0,-54-2,0 3,-67 6,75 0,46-3,0 1,0 2,0 1,0 1,-25 9,42-10,1 1,-1 0,1 0,1 2,-1-1,1 1,0 1,0 0,1 0,0 1,1 0,0 0,0 1,1 0,-2 4,-1 6,0 1,1 0,1 1,1 0,1 0,1 1,1 0,1-1,1 1,1 0,1 1,1-1,2 0,0-1,1 1,6 20,-7-33,0 0,1 0,0-1,0 1,1-1,0 0,1 0,0-1,0 1,1-1,0-1,0 1,1-1,0-1,0 1,1-1,3 1,3 0,0 0,1 0,0-2,1 0,-1 0,1-2,0 0,0-1,0-1,1 0,89-2,0-4,-1-6,0-3,-1-6,56-18,-137 31,0 0,0-1,-1-2,-1 0,1-1,-2-1,0-2,0 0,-1-1,-1-1,-1 0,0-2,10-12,-15 9,-1 1,-2-2,0 1,-1-2,3-9,-1 1,1 1,7-10,67-99,-48 82,21-44,-20 22,-4-2,5-23,-35 93,-1 0,2 0,0 0,0 1,1 0,0 0,0 0,1 1,8-6,12-10,1 1,17-9,27-23,-37 27,-15 13,0-1,-2-1,0 0,-1-1,-1-2,1-2,166-221,-139 192,-33 40,0-2,-1 1,-1-1,6-11,-15 24,0-1,-1 1,1 0,0 0,0 0,-1-1,1 1,-1 0,0-1,1 1,-1-1,0 1,0 0,0-1,0 1,0-1,0 1,0 0,0-1,0 1,-1-1,1 1,-1 0,1-1,-1 1,1 0,-1 0,0-1,0 1,1 0,-1 0,0 0,0 0,0 0,0 0,-1 0,1 0,0 1,0-1,0 0,-1 1,1-1,0 0,-1 1,1 0,0-1,-1 1,1 0,-1 0,-10-3,0 1,0 1,-1 0,1 1,-5 1,8-1,-823 5,818-5,0 1,1 0,-1 0,0 2,-13 3,22-5,0 1,0 0,0 1,0-1,0 1,1 0,0 0,-1 0,1 0,0 1,0 0,1 0,-1 0,1 0,0 0,-2 5,-17 33,13-24,-1-1,0 1,-2-2,0 1,-1-1,-21 22,17-22,1 2,1 0,1 0,0 1,1 1,2 0,-4 9,-16 36,-2-1,-41 56,71-115,0 0,0 0,1 0,-1 1,1-1,0 1,1-1,0 1,-1 0,2 0,-1 0,1 0,0 0,0-1,0 1,1 0,0 0,0 0,1-1,0 1,0 0,0-1,0 0,1 1,2 3,1-1,-1 0,1 0,0-1,1 0,0 0,0 0,1-1,0 0,0 0,0-1,1 0,-1-1,3 1,29 12,1-2,1-3,0 0,41 4,-57-11,-1 2,0 1,2 2,-2-1,1-1,21 4,37 6,-34-7,36 3,-71-12,1-1,-1 0,1-2,0 0,-1 0,1-2,9-2,-13 1,-1-1,1 0,-2-1,1 0,0-1,-1 0,-1 0,1-1,1-2,80-85,-66 68,5-6,-1 0,-2-2,10-17,-28 37,-1 0,-1-1,0 0,-1 0,-1-1,0 1,-1-1,-1 0,0 0,-1-5,0-57,-5-43,0 13,3 102,0-1,-1 0,0 0,0 0,0 1,-1-1,0 0,-3-4,3 7,-1 1,0-1,1 1,-2 0,1 0,0 1,-1-1,0 1,0 0,0 0,0 0,0 0,0 0,-2 1,-68-40,15 8,-2 2,0 3,-7 2,22 8,-32-19,36 18,0 1,-21-5,49 19,1 1,-2 1,1 0,0 1,-1 1,1 0,0 1,-1 1,-12 1,-59 15,-50 19,85-18,2 2,0 2,2 3,-22 15,-28 14,82-45,0 0,0 1,2 1,-1 0,1 1,-6 8,-67 85,57-67,-2-2,-5 4,19-25,0 2,2 0,0 1,1 0,1 1,1 1,0 0,-2 8,-47 99,23-50,-13 44,41-94,1 1,2 0,1 0,1 0,2 1,-1 17,7 130,0-67,-6 10,1-102,-2 0,0 0,0-1,-2 1,0-1,-1 0,-3 5,-23 63,22-47,-10 25,4 0,2 2,3 0,3 0,1 38,7-68,0-14,1 1,0 0,2-1,2 9,-3-22,1-1,0 1,0-1,1 0,0 0,0 0,0 0,0 0,1 0,0-1,1 0,-1 0,1 0,0-1,4 4,14 7,0-1,1-1,1-1,0-1,1-1,12 2,66 28,-75-28,1-3,1 0,-1-2,1-1,17 1,-1 0,41 12,-37-6,1-3,0-2,0-2,11-3,212-3,-114-3,-149 4,1-1,0-1,-1 0,1-1,-1 0,1-1,-1 0,0-1,0-1,-1 0,1 0,4-4,-1-2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2:13:19.452"/>
    </inkml:context>
    <inkml:brush xml:id="br0">
      <inkml:brushProperty name="width" value="0.35" units="cm"/>
      <inkml:brushProperty name="height" value="2.1" units="cm"/>
      <inkml:brushProperty name="color" value="#663300"/>
      <inkml:brushProperty name="ignorePressure" value="1"/>
      <inkml:brushProperty name="inkEffects" value="pencil"/>
    </inkml:brush>
  </inkml:definitions>
  <inkml:trace contextRef="#ctx0" brushRef="#br0">0 0,'6'0,"7"0,2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2:12:54.755"/>
    </inkml:context>
    <inkml:brush xml:id="br0">
      <inkml:brushProperty name="width" value="0.1" units="cm"/>
      <inkml:brushProperty name="height" value="0.6" units="cm"/>
      <inkml:brushProperty name="color" value="#996600"/>
      <inkml:brushProperty name="ignorePressure" value="1"/>
      <inkml:brushProperty name="inkEffects" value="pencil"/>
    </inkml:brush>
    <inkml:brush xml:id="br1">
      <inkml:brushProperty name="width" value="0.35" units="cm"/>
      <inkml:brushProperty name="height" value="2.1" units="cm"/>
      <inkml:brushProperty name="color" value="#663300"/>
      <inkml:brushProperty name="ignorePressure" value="1"/>
      <inkml:brushProperty name="inkEffects" value="pencil"/>
    </inkml:brush>
  </inkml:definitions>
  <inkml:trace contextRef="#ctx0" brushRef="#br0">605 1,'11'17,"4"17,0 9,2 8,5-5,-2 2,-5-3,-4-2,-4-3,-4-3,-1 4,-2 6,-1 7,0-1,0-3,0 7,1-1,0 2,-1 7,-4 5,-8 2,-2-6,2-3,3-7,-2-6,0-7,-8 13,-2 7,4 0,10 5,12-3,6-6,1-9,4-6,-1-5,-2 2,-3 0,-4-2,-2-1,-2 9,5 9,2 0,4-4,1-4,-3-6,-2-4,-2-8</inkml:trace>
  <inkml:trace contextRef="#ctx0" brushRef="#br1" timeOffset="32243.727">706 102,'5'-6,"3"4,-1 8,-1 9,-2 7,-2 6,-1 3,0 3,-1 7,0 1,-1 0,1 4,0 0,0-2,0 3,0 4,-1 0,1-4,0 2,1-1,-1-4,0 2,0 11,0-5,-17-5,-12 0,-11-2,-12-2,-7-4,1-2,9-2,14-13,13-4,9 1,8 2,4 4,3 2,0 4,1 7,-1 8,5-3,2 3,5-2,-1-2,-1 9,1 1,0-2,-3-5,-3-3,3-10,0 2,4 6,5-3,-1-3,-2-1,-6-1,-3 0,-3 6,9-4,2 4,-1 2,2 4,-1 7,-3 0,2-2,4-5,-1-9</inkml:trace>
  <inkml:trace contextRef="#ctx0" brushRef="#br1" timeOffset="38150.159">37 4413,'12'6,"3"7,-1 13,3 2,-1 2,-4 2,-3 1,-4 0,-2 1,-2 5,-1 2,-1 6,0 0,0-2,1 2,-6-6,-2-5,0 4,2-1,2 0,2-2,0-1,2-1,0-1,0 0,0-1,1 6,-1 2,0-1,0-1,-5 4,-3 1,1-2,1-2,2-3,2-1,0-1,-4 4,-7-4,-1 3,1 1,3 0,4 4,2 1,2 4,2 5,0 0,0-4,1-5,0 2,-1 4,0 0,0 2,0 5,1-3,-1 1,-1-3,7-11,8 0,6-8,0-3,-3-7</inkml:trace>
  <inkml:trace contextRef="#ctx0" brushRef="#br1" timeOffset="42275.395">872 4814,'0'11,"0"15,0 15,0 6,0 7,0-1,0-3,0 0,-5-1,-3-5,1-3,2-3,1 3,-10 1,-3-2,2-1,4-3,3 0,3 4,2 1,2-1,2-1,-7 4,-1 1,1-3,0 5,2-1,-4-3,0-1,0-4,2-1,3-1,0-2,2 0,1 6,0 1,0 6,1 6,-1 0,0-3,1 2,-1 2,0 0,0 1,0 2,0-1,-6 0,-2-3,1 1,1 3,2-3,1-4,2-6,0-3,1 2,6-5,8-10,1-3,-2-1,-3 8,-3 10,-3 9,-2 1,-1 5,-2 3,1-3,-1 1,0-3,1-6,0-6,0 3,-1 3,1 1,0 3,0-2,0-4,1-3,-1-5,0 4,0 11,-6 9,-1 4,-1-3,3-1,1-5,1-7,2-6,0-5,1 3,1 16,-1 10,0 0,0-8,1-7,-1-1,0 1,0-2,0 2,0-3,0-5,0-3,0 2,0 5,0-1,0-1,0-5,0-2,5-4,3 5,-1 6,-1 0,-2-1,-2-3,-1-4,0-2,-1-2,-12 5,-3 1,-5-1,0-2,5-1,4-1,4 4,-3 1,1 0,-4-2,1-2,1-1,4-1,2 4,-3 8,-1 6,1 1,3 2,1 2,2-1,1-6,1-6,0-5,6-3,2 3,6 6,5 1,6-1,-2-4,-4-2,-6-3,6-2,0-2,-3 6,-4 2,-5-1,-3-2,-2-1,-2-1,0-1,-1-1,6-6,2-3,5 1,7-4,0-7</inkml:trace>
  <inkml:trace contextRef="#ctx0" brushRef="#br1" timeOffset="65276.072">304 2742,'6'6,"2"7,4 2,2 3,-3 5,-3 5,4 2,-2 2,-1 2,-3 0,-2 0,-2 0,5-5,0 3,6 7,-1 4,-1-1,-3-1,-3-2,-2-2,-2-2,-1-1,0 0,-1-1,1 0,-1 0,1 6,0 1,0 6,5 1,3-2,0 2,-3 0,0-4,3 4,7-2,0-2,-2-3,-3-2,-4-3,-2 5,9 1,2-1,-1 5,3-6,-2 2,-3-1,-4-1,2-1,6-8,0 3,-3 7,-4-3</inkml:trace>
  <inkml:trace contextRef="#ctx0" brushRef="#br1" timeOffset="72604.289">706 12032,'-6'0,"-2"12,1 26,1 29,2 15,1 0,2-10,0-4,1-10,-11-1,-4-1,1-3,3-6,3-4,-3-5,1-2,-4-2,-5-1,1 5,3 2,4 0,4-7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30T12:13:50.656"/>
    </inkml:context>
    <inkml:brush xml:id="br0">
      <inkml:brushProperty name="width" value="0.35" units="cm"/>
      <inkml:brushProperty name="height" value="2.1" units="cm"/>
      <inkml:brushProperty name="color" value="#663300"/>
      <inkml:brushProperty name="ignorePressure" value="1"/>
      <inkml:brushProperty name="inkEffects" value="pencil"/>
    </inkml:brush>
  </inkml:definitions>
  <inkml:trace contextRef="#ctx0" brushRef="#br0">4 1,'6'0,"7"0,2 6,-2 7,-3 8,-3 5,-3 4,-3 3,0 2,-1 0,-1 0,1 5,-1 2,1 5,-1 6,1-1,0-3,0-4,0-5,0-2,0-3,0-2,12 6,3 7,-1 1,-2-1,-4-3,-3-4,-2-1,-2-3,-1-1,0-1,-1 6,0 1,1 0,-1-1,1-2,0 4,-6 7,-2 1,1 3,1-1,-4-4,0 1,-4 5,-5-2,0-3,3-5,6-3,3-4,3-1,3 4,0 1,2 0,0-2,0-1,-1-1,1-2,5 0,1 5,0 8,-1 0,-2 5,10-1,3-4,-3 2,-2-2,-4-3,3-10,4-9,1 1,-3 8,-4 4,-3 1,3-6,0-3,-1 0,-3-1,-1 1,-2 1,-1 2,-1 5,-6 8,-8-4,-1-2,2-4,2 4,-7 7,-1 0,3 5,-2 4,2-2,4-4,4-5,3-5,3 3,2 0,0-3,1-1,-1-3,1 5,0 1,5 4,7-5,2 1,-2 0,-3 4,-3 5,-3 0,-3-3,0-4,-1-4,-1-3,0-2,12-8,4-1,-1 5,-2 9,-4 4,-3-1,3-7,7-10,0 2,-3 2,-2 2,-4 6,-3 20,-1 11,-2 0,-1-1,12 0,4-1,-1-5,-3-3,-3-5,-3-6,-2 0,-2 3,-1-1,-1 7,1 1,-1 1,0-3,1 5,0 10,11-2,4-7,0-2,-4-1,-2 2,-4-5,-2 1,-2-5,-1 1,-1 2,1-2,-1 1,0 3,1-3,0 7,0-1,0 0,0 1,0-4,-6 0,-1-4,0 0,1 3,2-3,1 1,2 3,1-3,0 1,0-3,0-5,0-5,1-3,-1-4,0 5,0 0,0 0,-6-2,-2-1,1-2,1 0,2-1,1-1,2 6,0 2,1-1,1 5,-1 0,0-2,1 3,-1 5,0 0,0-4,0-3,0-4,0-3,0-2,0 4,0 7,6 7,7-5,2-6,-2-3,-3-4,-4 4,-2 1,-2 5,-1 1,-2 4,1 4,-1 0,1 1,-1 2,1-1,0-6,0-6,0-4,0-3,0 9,0 2,0 5,-6 4,-1 4,-6 3,-1 3,3-6,3-7,2-6,-3-7,0 2,2-2,2 5,1 5,2 6,1-2,1-3,0-1,1 3,-1-2,1-4,-1-4,0-5,0-2,0-3,0-1,0 6,0 1,0-1,0 5,0 1,0-2,0-2,6-3,7-8,2 3,3 6,0 3,-5 0,3-7,-2 2,-4-1,-3 1,-3-1,-2-1,-1-1,-1 0,-1 0,0 5,1 1,-1 1,1 9,0 3,-6 3,-2 9,1 6,1-5,2-7,1-3,2-4,0-7,1-4,1-4,-1-2,0-2,0 0,1-1,-1 0,0 1,0 0,0 6,0 7,0-3</inkml:trace>
  <inkml:trace contextRef="#ctx0" brushRef="#br0" timeOffset="2875.037">539 35,'5'6,"9"1,0 6,5 0,-1 10,1 12,-1 17,-5 11,-4 1,-4 6,-2-3,-3-7,0-8,-1-7,0-6,1 2,-1-1,1 0,-6-3,-2-1,-5 5,-6 1,1 4,-9 6,0 0,6-3,-1 1,-1-2,-3 2,4-2,4-3,1 2,-3-1,2-3,4-3,4-3,5-1,2-2,2-1,1 0,1 0,0 5,0 3,5-1,2-1,-1-1,5-2,-1-1,-1 10,3 3,5-6,-1 7,3 6,-3-1,3-3,-4-5,3 1,-3-2,-4-3,-4-2,-3-3,-2-2,-3-1,6 5,6-4,2-3,-2-1,-2 1,-4-1,-8-4,-4 4,-12 2,-3 1,2 1,-2 0,-2 6,-4 1,4-1,5-2,5 5,6 5,4 1,2-3,1-4,1-3,0-3,0-2,0 4,5 1,8-5,1 7,-2 3,-3-1,-4 4,10 5,1 4,-2-1,7 1,1 2,-4-3,-5-6,0 1,-1-4,-4 3,3-3,-1-2,3-4,0-4,-3 5,-3-1,-3 0,-3-3,-1 5,-1 0,0 4,-1 0,0-2,1-4,0-2,-1-3,1 4,0 1,6-6,2-10</inkml:trace>
  <inkml:trace contextRef="#ctx0" brushRef="#br0" timeOffset="4281.304">806 7020,'0'12,"0"8,0 8,0 4,0 8,12 3,3 0,-1 10,-2 1,-4-3,-3-4,-2-4,-2 1,-1 17,0 8,-1-1,0-6,1-9,0-7,-1-1,1-1,0-4,0-1,0-3,0-2,0 5,0 2,0-1,0-1,0-2,0 4,0 1,0-1,-6 4,-1 0,-1-2,2-3,2 10,-4 1,-1-3,2 3,1-2,2-4,2 3,1-3,1-1,0-5,0-1,-11-3,-4-7</inkml:trace>
  <inkml:trace contextRef="#ctx0" brushRef="#br0" timeOffset="21453.529">773 10428,'0'6,"0"7,0 14,0 7,0 3,0 2,0 0,0 4,0 1,0-2,0-2,0-2,0-2,-5 15,-3 6,1-2,1-5,-4-10,0-7,1-3,3 5,-4-4,-5-2,-1 1,-3 0,1 2,-1-6,-3-7,1 5,5 10,5 10,5 3,2 0,3 3,7-7,3-5,-1-4,-1-1,-2-1,-2 0,-1 5,-2 9,0-4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01:31.126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1337.21814"/>
      <inkml:brushProperty name="anchorY" value="-495.38321"/>
      <inkml:brushProperty name="scaleFactor" value="0.5"/>
    </inkml:brush>
  </inkml:definitions>
  <inkml:trace contextRef="#ctx0" brushRef="#br0">35 0,'0'0,"0"6,0 15,0 13,0 5,-7-3,1 0,-1-3,1 1,2-2,2 8,0-1,2 1,0-1,0-2,0-1,1-1,-1-1,0-1,0 1,0-1,0 0,0 0,0 1,0-1,0 0,0 1,7-1,6-6,1-1,-1 1,-4 1,5-6,-4-5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02:17.705"/>
    </inkml:context>
    <inkml:brush xml:id="br0">
      <inkml:brushProperty name="width" value="0.1" units="cm"/>
      <inkml:brushProperty name="height" value="0.1" units="cm"/>
      <inkml:brushProperty name="color" value="#B4C3DA"/>
      <inkml:brushProperty name="ignorePressure" value="1"/>
      <inkml:brushProperty name="inkEffects" value="silver"/>
      <inkml:brushProperty name="anchorX" value="3696.76904"/>
      <inkml:brushProperty name="anchorY" value="-3811.72559"/>
      <inkml:brushProperty name="scaleFactor" value="0.5"/>
    </inkml:brush>
  </inkml:definitions>
  <inkml:trace contextRef="#ctx0" brushRef="#br0">0 0,'0'0,"0"6,7 9,0 5,0 6,5-3,-1 10,6 1,3 2,-2 0,-2 0,-6-1,-3 0,-3 0,-2-2,-2 1,-1 0,1-1,-1-6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04:26.645"/>
    </inkml:context>
    <inkml:brush xml:id="br0">
      <inkml:brushProperty name="width" value="0.1" units="cm"/>
      <inkml:brushProperty name="height" value="0.6" units="cm"/>
      <inkml:brushProperty name="color" value="#B2B2B2"/>
      <inkml:brushProperty name="ignorePressure" value="1"/>
      <inkml:brushProperty name="inkEffects" value="pencil"/>
    </inkml:brush>
  </inkml:definitions>
  <inkml:trace contextRef="#ctx0" brushRef="#br0">786 492,'-6'-11,"-1"-10,11-7,28 2,20-1,6 4,17 0,18-6,16-5,12-8,-3 4,-22 2,-27 13,-30 21,-46 29,-55 27,-68 26,-52 23,-40 22,-29 7,-4-2,34-23,50-30,70-39,65-32,60-28,55-22,31-15,31-14,31-12,20-8,12-6,-17 8,-29 15,-42 13,-40 24,-39 25,-38 19,-23 9,-20 9,-7-1,-1-3,2 6,5-1,9-16,22-15,37-18,26-16,21-6,16-8,10-4,-5 6,-7 8,-7 11,-15 17,-20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13:53.508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gnorePressure" value="1"/>
      <inkml:brushProperty name="inkEffects" value="silver"/>
      <inkml:brushProperty name="anchorX" value="-2552.58765"/>
      <inkml:brushProperty name="anchorY" value="-2952.66309"/>
      <inkml:brushProperty name="scaleFactor" value="0.5"/>
    </inkml:brush>
  </inkml:definitions>
  <inkml:trace contextRef="#ctx0" brushRef="#br0">1 0,'0'0,"0"0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14:15.227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gnorePressure" value="1"/>
      <inkml:brushProperty name="inkEffects" value="silver"/>
      <inkml:brushProperty name="anchorX" value="-6707.10352"/>
      <inkml:brushProperty name="anchorY" value="-5754.2168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B4C3DA"/>
      <inkml:brushProperty name="ignorePressure" value="1"/>
      <inkml:brushProperty name="inkEffects" value="silver"/>
      <inkml:brushProperty name="anchorX" value="-3901.84717"/>
      <inkml:brushProperty name="anchorY" value="-4175.63428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B4C3DA"/>
      <inkml:brushProperty name="ignorePressure" value="1"/>
      <inkml:brushProperty name="inkEffects" value="silver"/>
      <inkml:brushProperty name="anchorX" value="-5333.79346"/>
      <inkml:brushProperty name="anchorY" value="-4989.22754"/>
      <inkml:brushProperty name="scaleFactor" value="0.5"/>
    </inkml:brush>
    <inkml:brush xml:id="br3">
      <inkml:brushProperty name="width" value="0.05" units="cm"/>
      <inkml:brushProperty name="height" value="0.05" units="cm"/>
      <inkml:brushProperty name="color" value="#B4C3DA"/>
      <inkml:brushProperty name="ignorePressure" value="1"/>
      <inkml:brushProperty name="inkEffects" value="silver"/>
      <inkml:brushProperty name="anchorX" value="-5439.87158"/>
      <inkml:brushProperty name="anchorY" value="-4946.63525"/>
      <inkml:brushProperty name="scaleFactor" value="0.5"/>
    </inkml:brush>
  </inkml:definitions>
  <inkml:trace contextRef="#ctx0" brushRef="#br0">106 27,'-5'-12,"4"9</inkml:trace>
  <inkml:trace contextRef="#ctx0" brushRef="#br1" timeOffset="-16109.645">39 62</inkml:trace>
  <inkml:trace contextRef="#ctx0" brushRef="#br2" timeOffset="-6703.211">0 70,'7'-2,"25"-4</inkml:trace>
  <inkml:trace contextRef="#ctx0" brushRef="#br3" timeOffset="-6703.211">106 27,'18'-12,"5"-3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19:37.613"/>
    </inkml:context>
    <inkml:brush xml:id="br0">
      <inkml:brushProperty name="width" value="0.35" units="cm"/>
      <inkml:brushProperty name="height" value="0.35" units="cm"/>
      <inkml:brushProperty name="color" value="#EAEAEA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20:58.041"/>
    </inkml:context>
    <inkml:brush xml:id="br0">
      <inkml:brushProperty name="width" value="0.2" units="cm"/>
      <inkml:brushProperty name="height" value="0.2" units="cm"/>
      <inkml:brushProperty name="color" value="#EAEAEA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9T14:23:49.523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gnorePressure" value="1"/>
      <inkml:brushProperty name="inkEffects" value="silver"/>
      <inkml:brushProperty name="anchorX" value="-5179.34668"/>
      <inkml:brushProperty name="anchorY" value="-3970.25024"/>
      <inkml:brushProperty name="scaleFactor" value="0.5"/>
    </inkml:brush>
  </inkml:definitions>
  <inkml:trace contextRef="#ctx0" brushRef="#br0">28 27,'0'0,"-11"-11,-5-5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B8E4-E93F-401B-961A-C078AFB6E5A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C9446-3567-4CBF-B0F7-E83DF03DB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8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C9446-3567-4CBF-B0F7-E83DF03DBD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C9446-3567-4CBF-B0F7-E83DF03DBD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49869-7C5C-4088-95EE-83C14598F1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ECD6D-42B0-4A8E-8A91-F1882B1CC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12FA9-FFE1-440C-8816-58185F7C1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48B0-F7C8-456E-8D19-43266352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57C3-26FB-498F-BF48-A63506E1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ED671-0D6A-4CBD-8361-8418AD14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B443-B03D-46A6-A4EB-B30E256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BA68F-3F62-4EC1-8D13-D0F18993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59B2-B016-4EA0-B947-F6DDF386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D17B-8083-4577-8282-F123C402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B1BC-DC11-497F-ABF4-B192C753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7F53B-50BB-477E-9324-AF1704A98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F3BBA-67EE-423A-A811-5A0173A71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98EB-11DD-4409-A2FD-D74EBB2A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7FC5-1866-4385-B358-682A57E8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2F004-E0C2-45CB-83CD-A5690BCF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63F3-FC94-4E3F-9776-B13B767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3CF3-BCCF-472A-9923-AC2E081A5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2A17-523E-4C4B-BA19-A9E7574D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CAD5-D0C2-4EC9-8DF0-5C349E56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14BF0-8659-4359-A44E-6E57F9B0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6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2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12D4-51FA-4190-A379-D17F7CE8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77632-7F39-4708-90FB-5BAE1DE90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49B0-5EF6-48CF-8E7F-509B0193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C62E-ACA5-4E80-A879-453A1D9D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1F178-33EA-40AA-81C9-73E25737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0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B606-846F-4DBF-9F6A-D8C91F54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678B-6C7F-4050-AFE9-BE88D064A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657BC-0330-4CA1-ADCB-BA0388D8D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A8C-A416-4B57-BB5E-62C63E8E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CA13F-DCAD-4812-8A1B-449620D3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8937-69C9-405D-BBE6-5B5F1B89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307D-EA47-42D6-BEEA-90E6D094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87F76-44BB-4D05-A56C-7DC51557C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3046F-A68A-40CF-B3EC-0EA6BFFC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E13B8-5E83-4F0B-8920-D49BB15CE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0AA41-07D2-4DA5-9CBA-B8F9B94EC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10C0E-76E2-413A-847C-71B28A65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A133D-F46B-40FE-AECE-66818DCF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4DB6E-1BBA-4E48-8EA1-3EE63E8C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A761-8531-409F-9051-5EB76A08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3937D-6513-4972-9FED-3D7EF332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5F5CC-6BBF-4A22-A650-3FC15612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C065-A747-457F-A68D-04D65849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8986F-28C6-4FD8-A43E-28AC3FE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4F655-E7A8-47D1-A565-1A239259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30587-A7AE-4697-BA08-70F74E2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BF87-AD6C-4191-ACAD-4534006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83D3-CC7B-4EB4-AE22-16A61643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56195-E725-40CB-9239-A17C8D00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ECFEC-3E21-4BEB-8A20-5A905317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6DBC1-1FE8-4095-9D58-8AFDD48F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4E330-6B37-4C87-9771-2A6B2DBD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ED5E-6DE7-4247-AB7C-691AD504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77D90-B904-4359-A19B-FBC40402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5779F-EBEF-4D12-8AF2-EDAAA309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B7EE-3E59-40FB-9437-D9FC70C7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A464-BE34-4A69-B7B2-421D5891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25988-3DC6-48D6-8E68-B54BB289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62BCD-07B4-4DD6-9D9A-957D1708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E85C7-8022-41F0-AC97-4C7C26C0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09DB5-5C2A-4F8E-9D43-1D5A27B95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9016-CE2C-489B-8639-EA5082BC08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411D-B289-4578-9A69-5919586E1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C40C-7501-4E41-864F-075048C5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A239-1418-4B0D-A565-A2386FF37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EF9D-BE2E-4A32-A86B-897B4EE7AB0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0B18-8E41-4B39-A1D7-BC3B2E10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0.png"/><Relationship Id="rId18" Type="http://schemas.openxmlformats.org/officeDocument/2006/relationships/customXml" Target="../ink/ink8.xml"/><Relationship Id="rId26" Type="http://schemas.openxmlformats.org/officeDocument/2006/relationships/customXml" Target="../ink/ink11.xml"/><Relationship Id="rId3" Type="http://schemas.openxmlformats.org/officeDocument/2006/relationships/customXml" Target="../ink/ink2.xml"/><Relationship Id="rId21" Type="http://schemas.openxmlformats.org/officeDocument/2006/relationships/image" Target="../media/image21.png"/><Relationship Id="rId7" Type="http://schemas.openxmlformats.org/officeDocument/2006/relationships/image" Target="../media/image140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0.png"/><Relationship Id="rId24" Type="http://schemas.openxmlformats.org/officeDocument/2006/relationships/image" Target="../media/image18.png"/><Relationship Id="rId15" Type="http://schemas.openxmlformats.org/officeDocument/2006/relationships/image" Target="../media/image180.png"/><Relationship Id="rId23" Type="http://schemas.openxmlformats.org/officeDocument/2006/relationships/image" Target="../media/image22.png"/><Relationship Id="rId5" Type="http://schemas.openxmlformats.org/officeDocument/2006/relationships/image" Target="../media/image130.png"/><Relationship Id="rId10" Type="http://schemas.openxmlformats.org/officeDocument/2006/relationships/customXml" Target="../ink/ink4.xml"/><Relationship Id="rId19" Type="http://schemas.openxmlformats.org/officeDocument/2006/relationships/image" Target="../media/image20.png"/><Relationship Id="rId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4.xml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customXml" Target="../ink/ink13.xml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customXml" Target="../ink/ink12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10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E465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1A483-EA3E-45DD-8D8C-455AA0A0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45890-1618-48B2-A9C6-9EA80E72E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36" y="1624263"/>
            <a:ext cx="6680435" cy="34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83"/>
            <a:ext cx="12192000" cy="6838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DF517-1A54-4484-AE58-EC9FAEAEC574}"/>
              </a:ext>
            </a:extLst>
          </p:cNvPr>
          <p:cNvSpPr txBox="1"/>
          <p:nvPr/>
        </p:nvSpPr>
        <p:spPr>
          <a:xfrm>
            <a:off x="3545058" y="858129"/>
            <a:ext cx="495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8FA8E-464C-4973-902A-88149A9D953F}"/>
              </a:ext>
            </a:extLst>
          </p:cNvPr>
          <p:cNvSpPr txBox="1"/>
          <p:nvPr/>
        </p:nvSpPr>
        <p:spPr>
          <a:xfrm>
            <a:off x="4825218" y="1584260"/>
            <a:ext cx="163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E73E56-BEE8-4540-A93F-CC98C587DC12}"/>
              </a:ext>
            </a:extLst>
          </p:cNvPr>
          <p:cNvGrpSpPr/>
          <p:nvPr/>
        </p:nvGrpSpPr>
        <p:grpSpPr>
          <a:xfrm>
            <a:off x="1701635" y="2362469"/>
            <a:ext cx="8681618" cy="794869"/>
            <a:chOff x="1636295" y="2314682"/>
            <a:chExt cx="8638673" cy="7948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D2B27-8779-4743-A8F2-B2F9788F5242}"/>
                </a:ext>
              </a:extLst>
            </p:cNvPr>
            <p:cNvSpPr/>
            <p:nvPr/>
          </p:nvSpPr>
          <p:spPr>
            <a:xfrm>
              <a:off x="1636295" y="3001267"/>
              <a:ext cx="8638673" cy="108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5A0879-E1D6-456B-8092-DFFB08FEA590}"/>
                </a:ext>
              </a:extLst>
            </p:cNvPr>
            <p:cNvSpPr/>
            <p:nvPr/>
          </p:nvSpPr>
          <p:spPr>
            <a:xfrm>
              <a:off x="5648147" y="2314682"/>
              <a:ext cx="84221" cy="6865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E07F81-2B62-4E38-AC62-53678A218946}"/>
              </a:ext>
            </a:extLst>
          </p:cNvPr>
          <p:cNvGrpSpPr/>
          <p:nvPr/>
        </p:nvGrpSpPr>
        <p:grpSpPr>
          <a:xfrm>
            <a:off x="5015457" y="3165748"/>
            <a:ext cx="1893465" cy="1164601"/>
            <a:chOff x="4960708" y="3157338"/>
            <a:chExt cx="1966992" cy="1159311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80888B4-0DB6-466A-8D42-B3F0AC7F315D}"/>
                </a:ext>
              </a:extLst>
            </p:cNvPr>
            <p:cNvSpPr/>
            <p:nvPr/>
          </p:nvSpPr>
          <p:spPr>
            <a:xfrm>
              <a:off x="5681359" y="3157338"/>
              <a:ext cx="232698" cy="45230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557D9E-D626-42B4-AC25-155656F098C9}"/>
                </a:ext>
              </a:extLst>
            </p:cNvPr>
            <p:cNvSpPr txBox="1"/>
            <p:nvPr/>
          </p:nvSpPr>
          <p:spPr>
            <a:xfrm>
              <a:off x="4960708" y="3731874"/>
              <a:ext cx="1966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(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3B9F9ED-9143-4E7F-B234-0F10A543F751}"/>
              </a:ext>
            </a:extLst>
          </p:cNvPr>
          <p:cNvGrpSpPr/>
          <p:nvPr/>
        </p:nvGrpSpPr>
        <p:grpSpPr>
          <a:xfrm>
            <a:off x="9161588" y="3157337"/>
            <a:ext cx="2587707" cy="1159310"/>
            <a:chOff x="9161588" y="3157337"/>
            <a:chExt cx="2587707" cy="1159310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BDD4BB49-FCD3-4E0F-8777-081BB82352F4}"/>
                </a:ext>
              </a:extLst>
            </p:cNvPr>
            <p:cNvSpPr/>
            <p:nvPr/>
          </p:nvSpPr>
          <p:spPr>
            <a:xfrm>
              <a:off x="10222744" y="3157337"/>
              <a:ext cx="232698" cy="45230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0E64CA-156B-434D-A887-943549BAC9B4}"/>
                </a:ext>
              </a:extLst>
            </p:cNvPr>
            <p:cNvSpPr txBox="1"/>
            <p:nvPr/>
          </p:nvSpPr>
          <p:spPr>
            <a:xfrm>
              <a:off x="9161588" y="3731872"/>
              <a:ext cx="2587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গ্যাসীয়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(</a:t>
              </a:r>
              <a:r>
                <a:rPr lang="as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াষ্প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1F42D3-B148-445E-8A1C-9E9C06D215AC}"/>
              </a:ext>
            </a:extLst>
          </p:cNvPr>
          <p:cNvGrpSpPr/>
          <p:nvPr/>
        </p:nvGrpSpPr>
        <p:grpSpPr>
          <a:xfrm>
            <a:off x="1037809" y="3157339"/>
            <a:ext cx="1966992" cy="1159308"/>
            <a:chOff x="1037809" y="3157339"/>
            <a:chExt cx="1966992" cy="1159308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1420224A-C711-480B-BC84-CBD19815E51A}"/>
                </a:ext>
              </a:extLst>
            </p:cNvPr>
            <p:cNvSpPr/>
            <p:nvPr/>
          </p:nvSpPr>
          <p:spPr>
            <a:xfrm>
              <a:off x="1668291" y="3157339"/>
              <a:ext cx="232698" cy="45230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2EF455-B6F5-4CF7-9473-F2F442D43A9E}"/>
                </a:ext>
              </a:extLst>
            </p:cNvPr>
            <p:cNvSpPr txBox="1"/>
            <p:nvPr/>
          </p:nvSpPr>
          <p:spPr>
            <a:xfrm>
              <a:off x="1037809" y="3731872"/>
              <a:ext cx="1966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(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বরফ</a:t>
              </a:r>
              <a:r>
                <a:rPr lang="en-US" sz="3200" b="1" dirty="0">
                  <a:solidFill>
                    <a:srgbClr val="7030A0"/>
                  </a:solidFill>
                  <a:latin typeface="Nokshi Fat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2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8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1A483-EA3E-45DD-8D8C-455AA0A0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36"/>
            <a:ext cx="12192000" cy="6390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FEB2-53AB-4A27-8BEF-5149FDEC3CE1}"/>
              </a:ext>
            </a:extLst>
          </p:cNvPr>
          <p:cNvSpPr txBox="1"/>
          <p:nvPr/>
        </p:nvSpPr>
        <p:spPr>
          <a:xfrm>
            <a:off x="1319134" y="5276538"/>
            <a:ext cx="9953469" cy="769441"/>
          </a:xfrm>
          <a:prstGeom prst="rect">
            <a:avLst/>
          </a:prstGeom>
          <a:gradFill>
            <a:gsLst>
              <a:gs pos="7000">
                <a:srgbClr val="87C571"/>
              </a:gs>
              <a:gs pos="0">
                <a:srgbClr val="00B050"/>
              </a:gs>
              <a:gs pos="4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12B3D342-FADD-4CBC-9011-335688002ECF}"/>
              </a:ext>
            </a:extLst>
          </p:cNvPr>
          <p:cNvSpPr/>
          <p:nvPr/>
        </p:nvSpPr>
        <p:spPr>
          <a:xfrm>
            <a:off x="2398426" y="674557"/>
            <a:ext cx="7644984" cy="1004341"/>
          </a:xfrm>
          <a:prstGeom prst="ribbon2">
            <a:avLst>
              <a:gd name="adj1" fmla="val 33333"/>
              <a:gd name="adj2" fmla="val 50000"/>
            </a:avLst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B6EEE-103C-44D7-9DAD-2C496FC3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171" y="1789189"/>
            <a:ext cx="3560373" cy="272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7D28D-5D40-4ED3-A405-1040A31C1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0544" y="1789189"/>
            <a:ext cx="3336759" cy="2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55"/>
            <a:ext cx="12192000" cy="6838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335646-E1CB-49EF-AC61-2451D46E06B2}"/>
                  </a:ext>
                </a:extLst>
              </p14:cNvPr>
              <p14:cNvContentPartPr/>
              <p14:nvPr/>
            </p14:nvContentPartPr>
            <p14:xfrm>
              <a:off x="9612417" y="3188255"/>
              <a:ext cx="29880" cy="378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335646-E1CB-49EF-AC61-2451D46E06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4777" y="3170255"/>
                <a:ext cx="655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D54528-3E60-4DC0-A55C-63F02766CFD6}"/>
                  </a:ext>
                </a:extLst>
              </p14:cNvPr>
              <p14:cNvContentPartPr/>
              <p14:nvPr/>
            </p14:nvContentPartPr>
            <p14:xfrm>
              <a:off x="8842737" y="3741575"/>
              <a:ext cx="50040" cy="19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D54528-3E60-4DC0-A55C-63F02766CF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4737" y="3723575"/>
                <a:ext cx="856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EFC78D4-0DF2-4DFA-8A14-4DF44D15B387}"/>
                  </a:ext>
                </a:extLst>
              </p14:cNvPr>
              <p14:cNvContentPartPr/>
              <p14:nvPr/>
            </p14:nvContentPartPr>
            <p14:xfrm>
              <a:off x="6875697" y="5297135"/>
              <a:ext cx="669960" cy="362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EFC78D4-0DF2-4DFA-8A14-4DF44D15B3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8057" y="5189495"/>
                <a:ext cx="7056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5265B92-F961-4861-B0BE-7E49FB4E37AD}"/>
                  </a:ext>
                </a:extLst>
              </p14:cNvPr>
              <p14:cNvContentPartPr/>
              <p14:nvPr/>
            </p14:nvContentPartPr>
            <p14:xfrm>
              <a:off x="12560457" y="1792175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5265B92-F961-4861-B0BE-7E49FB4E37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51817" y="17831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F94D83C1-739B-474F-85AD-7326695B6996}"/>
                  </a:ext>
                </a:extLst>
              </p14:cNvPr>
              <p14:cNvContentPartPr/>
              <p14:nvPr/>
            </p14:nvContentPartPr>
            <p14:xfrm>
              <a:off x="9001497" y="1019255"/>
              <a:ext cx="53280" cy="25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F94D83C1-739B-474F-85AD-7326695B69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92497" y="1010255"/>
                <a:ext cx="70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5AD6954-11FB-4693-ABB7-033F7F75D0D0}"/>
                  </a:ext>
                </a:extLst>
              </p14:cNvPr>
              <p14:cNvContentPartPr/>
              <p14:nvPr/>
            </p14:nvContentPartPr>
            <p14:xfrm>
              <a:off x="12416097" y="1431455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5AD6954-11FB-4693-ABB7-033F7F75D0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53097" y="136881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26DC3D5-ECB5-4AC1-9F98-115156289E76}"/>
                  </a:ext>
                </a:extLst>
              </p14:cNvPr>
              <p14:cNvContentPartPr/>
              <p14:nvPr/>
            </p14:nvContentPartPr>
            <p14:xfrm>
              <a:off x="12692937" y="1828535"/>
              <a:ext cx="360" cy="3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26DC3D5-ECB5-4AC1-9F98-115156289E7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57297" y="179253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7D13270-76FE-4018-8E3C-B4FAC4F6C580}"/>
                  </a:ext>
                </a:extLst>
              </p14:cNvPr>
              <p14:cNvContentPartPr/>
              <p14:nvPr/>
            </p14:nvContentPartPr>
            <p14:xfrm>
              <a:off x="12851488" y="2468615"/>
              <a:ext cx="10080" cy="100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7D13270-76FE-4018-8E3C-B4FAC4F6C5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88848" y="2405615"/>
                <a:ext cx="135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5E79BFB-774A-4C06-BA1F-F3A8792C8E5C}"/>
                  </a:ext>
                </a:extLst>
              </p14:cNvPr>
              <p14:cNvContentPartPr/>
              <p14:nvPr/>
            </p14:nvContentPartPr>
            <p14:xfrm>
              <a:off x="12647008" y="1936535"/>
              <a:ext cx="10080" cy="3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5E79BFB-774A-4C06-BA1F-F3A8792C8E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611368" y="1900895"/>
                <a:ext cx="8172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DF1C2FB-0E0E-4E55-8FFB-4067C8636FED}"/>
              </a:ext>
            </a:extLst>
          </p:cNvPr>
          <p:cNvGrpSpPr/>
          <p:nvPr/>
        </p:nvGrpSpPr>
        <p:grpSpPr>
          <a:xfrm>
            <a:off x="648880" y="1543228"/>
            <a:ext cx="2864342" cy="3449116"/>
            <a:chOff x="648880" y="1543228"/>
            <a:chExt cx="2864342" cy="3449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D2D741-462E-4A99-B879-F5B9DBF9D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80" y="1543228"/>
              <a:ext cx="2864342" cy="2864342"/>
            </a:xfrm>
            <a:prstGeom prst="rect">
              <a:avLst/>
            </a:prstGeom>
          </p:spPr>
        </p:pic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C1671A44-F43E-4587-B574-099AA49CC88F}"/>
                </a:ext>
              </a:extLst>
            </p:cNvPr>
            <p:cNvSpPr txBox="1"/>
            <p:nvPr/>
          </p:nvSpPr>
          <p:spPr>
            <a:xfrm>
              <a:off x="1431758" y="4407569"/>
              <a:ext cx="1058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D42BF5-DC21-49B7-B515-8162359928E8}"/>
              </a:ext>
            </a:extLst>
          </p:cNvPr>
          <p:cNvGrpSpPr/>
          <p:nvPr/>
        </p:nvGrpSpPr>
        <p:grpSpPr>
          <a:xfrm>
            <a:off x="4050631" y="1543228"/>
            <a:ext cx="2864341" cy="3433076"/>
            <a:chOff x="4050631" y="1543228"/>
            <a:chExt cx="2864341" cy="34330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E1F2C7-C177-446B-9D35-D3D4FD1C36BA}"/>
                </a:ext>
              </a:extLst>
            </p:cNvPr>
            <p:cNvGrpSpPr/>
            <p:nvPr/>
          </p:nvGrpSpPr>
          <p:grpSpPr>
            <a:xfrm>
              <a:off x="4050631" y="1543228"/>
              <a:ext cx="2864341" cy="2864341"/>
              <a:chOff x="4002505" y="1543228"/>
              <a:chExt cx="2864341" cy="286434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D5A10C6-912F-42C1-AA6D-FEA073F86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505" y="1543228"/>
                <a:ext cx="2864341" cy="2864341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A0FB940-CEE1-456A-857C-798FA5DF83B8}"/>
                  </a:ext>
                </a:extLst>
              </p:cNvPr>
              <p:cNvSpPr/>
              <p:nvPr/>
            </p:nvSpPr>
            <p:spPr>
              <a:xfrm>
                <a:off x="4632158" y="2201779"/>
                <a:ext cx="1672389" cy="3609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593F2890-C1DA-4345-A8EC-1819CE9F7B80}"/>
                      </a:ext>
                    </a:extLst>
                  </p14:cNvPr>
                  <p14:cNvContentPartPr/>
                  <p14:nvPr/>
                </p14:nvContentPartPr>
                <p14:xfrm>
                  <a:off x="4724697" y="2343335"/>
                  <a:ext cx="1468800" cy="17254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593F2890-C1DA-4345-A8EC-1819CE9F7B8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634697" y="2163335"/>
                    <a:ext cx="1648440" cy="2085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E4B77D5-35FA-498B-8CF1-1BC24570A1EF}"/>
                </a:ext>
              </a:extLst>
            </p:cNvPr>
            <p:cNvSpPr txBox="1"/>
            <p:nvPr/>
          </p:nvSpPr>
          <p:spPr>
            <a:xfrm>
              <a:off x="4987088" y="4391529"/>
              <a:ext cx="1058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22D0703B-778D-4A08-B694-86EFEC1AF324}"/>
              </a:ext>
            </a:extLst>
          </p:cNvPr>
          <p:cNvSpPr txBox="1"/>
          <p:nvPr/>
        </p:nvSpPr>
        <p:spPr>
          <a:xfrm>
            <a:off x="1431758" y="5033920"/>
            <a:ext cx="9901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‌,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C91DE2-C274-4563-A044-DEE3EF4D98AB}"/>
              </a:ext>
            </a:extLst>
          </p:cNvPr>
          <p:cNvGrpSpPr/>
          <p:nvPr/>
        </p:nvGrpSpPr>
        <p:grpSpPr>
          <a:xfrm>
            <a:off x="7140723" y="1732547"/>
            <a:ext cx="3580762" cy="3259797"/>
            <a:chOff x="7140723" y="1732547"/>
            <a:chExt cx="3580762" cy="3259797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79FF554-9847-4F5E-B2B1-560504A2D520}"/>
                </a:ext>
              </a:extLst>
            </p:cNvPr>
            <p:cNvSpPr txBox="1"/>
            <p:nvPr/>
          </p:nvSpPr>
          <p:spPr>
            <a:xfrm>
              <a:off x="8388838" y="4407569"/>
              <a:ext cx="1058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ষ্প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7851AF-E001-4828-BAF4-726835C51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723" y="1732547"/>
              <a:ext cx="3580762" cy="2321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3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DC25D6-1E08-4568-A469-3F9440B0373C}"/>
              </a:ext>
            </a:extLst>
          </p:cNvPr>
          <p:cNvGrpSpPr/>
          <p:nvPr/>
        </p:nvGrpSpPr>
        <p:grpSpPr>
          <a:xfrm>
            <a:off x="4184984" y="1574990"/>
            <a:ext cx="2681037" cy="2753289"/>
            <a:chOff x="4184984" y="1574990"/>
            <a:chExt cx="2681037" cy="2753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680689-35C0-46CC-A86D-B4BA40856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085" y="1574990"/>
              <a:ext cx="2070936" cy="1854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924F60-AC0D-4B41-BF40-522BEB94C6A2}"/>
                </a:ext>
              </a:extLst>
            </p:cNvPr>
            <p:cNvSpPr txBox="1"/>
            <p:nvPr/>
          </p:nvSpPr>
          <p:spPr>
            <a:xfrm>
              <a:off x="4184984" y="3805059"/>
              <a:ext cx="2681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মধ্যম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288161-329D-48F8-84A4-C209B51AF8D7}"/>
              </a:ext>
            </a:extLst>
          </p:cNvPr>
          <p:cNvGrpSpPr/>
          <p:nvPr/>
        </p:nvGrpSpPr>
        <p:grpSpPr>
          <a:xfrm>
            <a:off x="1298658" y="1735630"/>
            <a:ext cx="1974684" cy="2592649"/>
            <a:chOff x="1298658" y="1735630"/>
            <a:chExt cx="1974684" cy="25926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116CE4-31D9-4422-8A26-EA2D0C303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6" t="16836" r="19180" b="18299"/>
            <a:stretch/>
          </p:blipFill>
          <p:spPr>
            <a:xfrm>
              <a:off x="1298658" y="1735630"/>
              <a:ext cx="1974684" cy="1876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7D3497-F7D7-47C1-B165-81FCDA9501A2}"/>
                </a:ext>
              </a:extLst>
            </p:cNvPr>
            <p:cNvSpPr txBox="1"/>
            <p:nvPr/>
          </p:nvSpPr>
          <p:spPr>
            <a:xfrm>
              <a:off x="1443789" y="3805059"/>
              <a:ext cx="1684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C6D6DE-02B0-4A22-9221-7514C13349CC}"/>
              </a:ext>
            </a:extLst>
          </p:cNvPr>
          <p:cNvGrpSpPr/>
          <p:nvPr/>
        </p:nvGrpSpPr>
        <p:grpSpPr>
          <a:xfrm>
            <a:off x="7922794" y="1695555"/>
            <a:ext cx="3054518" cy="2632724"/>
            <a:chOff x="7922794" y="1695555"/>
            <a:chExt cx="3054518" cy="26327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1039A-85E6-41B3-A14B-8B53C2815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99" y="1695555"/>
              <a:ext cx="1890462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F50DE0-63FE-4800-B5CD-08FE2E18CCAE}"/>
                </a:ext>
              </a:extLst>
            </p:cNvPr>
            <p:cNvSpPr txBox="1"/>
            <p:nvPr/>
          </p:nvSpPr>
          <p:spPr>
            <a:xfrm>
              <a:off x="7922794" y="3805059"/>
              <a:ext cx="30545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ুক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4E6F23-F2C0-4BC0-92D4-CED5C953E366}"/>
              </a:ext>
            </a:extLst>
          </p:cNvPr>
          <p:cNvSpPr txBox="1"/>
          <p:nvPr/>
        </p:nvSpPr>
        <p:spPr>
          <a:xfrm>
            <a:off x="1130968" y="4636428"/>
            <a:ext cx="10118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623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07D3F3-C9F3-48B9-8838-A9775DC0FB86}"/>
              </a:ext>
            </a:extLst>
          </p:cNvPr>
          <p:cNvSpPr txBox="1"/>
          <p:nvPr/>
        </p:nvSpPr>
        <p:spPr>
          <a:xfrm>
            <a:off x="914400" y="1816768"/>
            <a:ext cx="10491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অবস্হা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034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1A483-EA3E-45DD-8D8C-455AA0A0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1EDEE3A9-4E2F-4971-A421-0005BF5702F5}"/>
              </a:ext>
            </a:extLst>
          </p:cNvPr>
          <p:cNvSpPr/>
          <p:nvPr/>
        </p:nvSpPr>
        <p:spPr>
          <a:xfrm>
            <a:off x="3017520" y="731520"/>
            <a:ext cx="6156960" cy="1055077"/>
          </a:xfrm>
          <a:prstGeom prst="ribbon2">
            <a:avLst>
              <a:gd name="adj1" fmla="val 33333"/>
              <a:gd name="adj2" fmla="val 45432"/>
            </a:avLst>
          </a:prstGeom>
          <a:gradFill>
            <a:gsLst>
              <a:gs pos="74320">
                <a:srgbClr val="00B050"/>
              </a:gs>
              <a:gs pos="3000">
                <a:schemeClr val="accent4">
                  <a:lumMod val="60000"/>
                  <a:lumOff val="40000"/>
                </a:schemeClr>
              </a:gs>
              <a:gs pos="36000">
                <a:schemeClr val="accent2">
                  <a:lumMod val="40000"/>
                  <a:lumOff val="60000"/>
                </a:schemeClr>
              </a:gs>
              <a:gs pos="6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1C20D-15DC-4FD2-A6A6-66A0A06E33FB}"/>
              </a:ext>
            </a:extLst>
          </p:cNvPr>
          <p:cNvSpPr txBox="1"/>
          <p:nvPr/>
        </p:nvSpPr>
        <p:spPr>
          <a:xfrm>
            <a:off x="1252025" y="5219114"/>
            <a:ext cx="101990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556D9-99E2-4EA2-AEBB-32F64F0DD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35" y="2127175"/>
            <a:ext cx="5880129" cy="29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453" y="206749"/>
            <a:ext cx="3128210" cy="919401"/>
          </a:xfrm>
          <a:prstGeom prst="roundRect">
            <a:avLst>
              <a:gd name="adj" fmla="val 3581"/>
            </a:avLst>
          </a:prstGeom>
          <a:gradFill>
            <a:gsLst>
              <a:gs pos="22000">
                <a:srgbClr val="92D050"/>
              </a:gs>
              <a:gs pos="36000">
                <a:srgbClr val="FFFF00"/>
              </a:gs>
              <a:gs pos="89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0989" y="1190181"/>
            <a:ext cx="869883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1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ফারেন্ট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0990" y="1981200"/>
            <a:ext cx="419501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ফারেন্ট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3591" y="2514600"/>
            <a:ext cx="413819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ফারেন্ট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4341894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ফারেন্ট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6" y="1981200"/>
            <a:ext cx="434189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ফারেন্ট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হাইট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0989" y="3276601"/>
            <a:ext cx="869883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ধারণত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0989" y="4076700"/>
            <a:ext cx="407102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২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13591" y="4610100"/>
            <a:ext cx="405842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গ) 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982" y="4610100"/>
            <a:ext cx="437983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)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9983" y="4097535"/>
            <a:ext cx="437983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খ) </a:t>
            </a:r>
            <a:r>
              <a:rPr lang="en-US" sz="2800" b="1" noProof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795991" y="50292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410" y="4991100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F4F74-C24C-4DBC-A93A-AB35CB314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991" y="5055132"/>
            <a:ext cx="4572000" cy="12253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81482A-B310-4EDE-A145-9AFECB59E3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3754"/>
          <a:stretch/>
        </p:blipFill>
        <p:spPr>
          <a:xfrm>
            <a:off x="0" y="5826796"/>
            <a:ext cx="12192000" cy="10804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EEB380-9D4C-4BE3-9B11-33F1E9E9D8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449"/>
          <a:stretch/>
        </p:blipFill>
        <p:spPr>
          <a:xfrm>
            <a:off x="0" y="-271284"/>
            <a:ext cx="12192000" cy="10804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07DB268-CEFB-4BA5-9A34-54449D5B6C37}"/>
              </a:ext>
            </a:extLst>
          </p:cNvPr>
          <p:cNvSpPr/>
          <p:nvPr/>
        </p:nvSpPr>
        <p:spPr>
          <a:xfrm>
            <a:off x="84221" y="809180"/>
            <a:ext cx="467723" cy="4968356"/>
          </a:xfrm>
          <a:prstGeom prst="rect">
            <a:avLst/>
          </a:prstGeom>
          <a:solidFill>
            <a:srgbClr val="C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FD89C2-56FF-4F04-B53D-A8C8803B6351}"/>
              </a:ext>
            </a:extLst>
          </p:cNvPr>
          <p:cNvSpPr/>
          <p:nvPr/>
        </p:nvSpPr>
        <p:spPr>
          <a:xfrm>
            <a:off x="11715004" y="792423"/>
            <a:ext cx="467723" cy="4968356"/>
          </a:xfrm>
          <a:prstGeom prst="rect">
            <a:avLst/>
          </a:prstGeom>
          <a:solidFill>
            <a:srgbClr val="C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A3647DF-35DD-491A-A434-49C47D296E61}"/>
                  </a:ext>
                </a:extLst>
              </p14:cNvPr>
              <p14:cNvContentPartPr/>
              <p14:nvPr/>
            </p14:nvContentPartPr>
            <p14:xfrm>
              <a:off x="1552017" y="2790985"/>
              <a:ext cx="1260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A3647DF-35DD-491A-A434-49C47D296E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9017" y="2412985"/>
                <a:ext cx="1382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CF7DD9E-4AF1-4190-B181-65C9D071C698}"/>
                  </a:ext>
                </a:extLst>
              </p14:cNvPr>
              <p14:cNvContentPartPr/>
              <p14:nvPr/>
            </p14:nvContentPartPr>
            <p14:xfrm>
              <a:off x="118857" y="877585"/>
              <a:ext cx="313920" cy="4701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CF7DD9E-4AF1-4190-B181-65C9D071C6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89" y="533425"/>
                <a:ext cx="439416" cy="54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3FF02ED-21D4-4A87-A27A-5D6AA3B3EA4A}"/>
                  </a:ext>
                </a:extLst>
              </p14:cNvPr>
              <p14:cNvContentPartPr/>
              <p14:nvPr/>
            </p14:nvContentPartPr>
            <p14:xfrm>
              <a:off x="11825337" y="853465"/>
              <a:ext cx="315720" cy="470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3FF02ED-21D4-4A87-A27A-5D6AA3B3EA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62337" y="475825"/>
                <a:ext cx="441360" cy="54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2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F1778-F542-4E3B-A08C-EC726E1A89CF}"/>
              </a:ext>
            </a:extLst>
          </p:cNvPr>
          <p:cNvSpPr txBox="1"/>
          <p:nvPr/>
        </p:nvSpPr>
        <p:spPr>
          <a:xfrm>
            <a:off x="1143000" y="5245769"/>
            <a:ext cx="1016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 </a:t>
            </a:r>
          </a:p>
        </p:txBody>
      </p:sp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32D1A0F6-1DA7-474F-A1DD-AA795B454909}"/>
              </a:ext>
            </a:extLst>
          </p:cNvPr>
          <p:cNvSpPr/>
          <p:nvPr/>
        </p:nvSpPr>
        <p:spPr>
          <a:xfrm>
            <a:off x="2971800" y="773724"/>
            <a:ext cx="6509084" cy="1589648"/>
          </a:xfrm>
          <a:prstGeom prst="ribbon2">
            <a:avLst>
              <a:gd name="adj1" fmla="val 33333"/>
              <a:gd name="adj2" fmla="val 53026"/>
            </a:avLst>
          </a:prstGeom>
          <a:gradFill>
            <a:gsLst>
              <a:gs pos="45140">
                <a:srgbClr val="CCD98B"/>
              </a:gs>
              <a:gs pos="0">
                <a:srgbClr val="FFFF00"/>
              </a:gs>
              <a:gs pos="5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F6262-21F3-4C86-85E8-617B9F92E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2" b="22957"/>
          <a:stretch/>
        </p:blipFill>
        <p:spPr>
          <a:xfrm>
            <a:off x="4681184" y="2532744"/>
            <a:ext cx="3090316" cy="268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44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1A483-EA3E-45DD-8D8C-455AA0A0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ABB77-7DD1-42BC-A837-A000C2641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697966"/>
            <a:ext cx="9721516" cy="5414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4EF65-8EF8-410D-8C72-95B364703B37}"/>
              </a:ext>
            </a:extLst>
          </p:cNvPr>
          <p:cNvSpPr txBox="1"/>
          <p:nvPr/>
        </p:nvSpPr>
        <p:spPr>
          <a:xfrm>
            <a:off x="1588169" y="3104148"/>
            <a:ext cx="7603957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0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1A483-EA3E-45DD-8D8C-455AA0A0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7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ABE188-1540-49A7-8A92-D9E18A5FCD3E}"/>
              </a:ext>
            </a:extLst>
          </p:cNvPr>
          <p:cNvSpPr txBox="1">
            <a:spLocks/>
          </p:cNvSpPr>
          <p:nvPr/>
        </p:nvSpPr>
        <p:spPr>
          <a:xfrm>
            <a:off x="3352800" y="505746"/>
            <a:ext cx="3505200" cy="929461"/>
          </a:xfrm>
          <a:prstGeom prst="horizontalScroll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71D4E6-84BE-460F-8549-B0D6887044B0}"/>
              </a:ext>
            </a:extLst>
          </p:cNvPr>
          <p:cNvSpPr txBox="1">
            <a:spLocks/>
          </p:cNvSpPr>
          <p:nvPr/>
        </p:nvSpPr>
        <p:spPr>
          <a:xfrm>
            <a:off x="1046748" y="3224463"/>
            <a:ext cx="5811252" cy="275639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মোঃশাখাওয়া্</a:t>
            </a: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 </a:t>
            </a: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endParaRPr kumimoji="0" lang="en-US" sz="112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বাজিতপুর</a:t>
            </a: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দাখিল</a:t>
            </a: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মাদ্‌রাসা</a:t>
            </a:r>
            <a:endParaRPr kumimoji="0" lang="en-US" sz="112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1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দিনাজপুর</a:t>
            </a: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</a:t>
            </a:r>
            <a:endParaRPr kumimoji="0" lang="bn-BD" sz="112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০১৭১</a:t>
            </a: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৭-৭২২২৭৯</a:t>
            </a:r>
            <a:r>
              <a:rPr kumimoji="0" lang="bn-BD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 shakhawatbpdm@gmail.com</a:t>
            </a: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B7C462-FF11-4E20-B0E6-D0BC59DBD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1046748" y="877145"/>
            <a:ext cx="2093974" cy="222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C15F7D-3D7B-45B4-B33B-58AE787771C5}"/>
              </a:ext>
            </a:extLst>
          </p:cNvPr>
          <p:cNvGrpSpPr/>
          <p:nvPr/>
        </p:nvGrpSpPr>
        <p:grpSpPr>
          <a:xfrm>
            <a:off x="7116679" y="505746"/>
            <a:ext cx="4078706" cy="3933907"/>
            <a:chOff x="7116679" y="505746"/>
            <a:chExt cx="4078706" cy="35073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BE769B-E23A-4AE4-90D4-45489012C9A3}"/>
                </a:ext>
              </a:extLst>
            </p:cNvPr>
            <p:cNvSpPr txBox="1"/>
            <p:nvPr/>
          </p:nvSpPr>
          <p:spPr>
            <a:xfrm>
              <a:off x="7116679" y="505746"/>
              <a:ext cx="4078706" cy="3507343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1" i="0" u="none" strike="noStrike" kern="0" cap="none" spc="50" normalizeH="0" baseline="0" noProof="0" dirty="0">
                  <a:ln w="11430"/>
                  <a:solidFill>
                    <a:prstClr val="black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পাঠ পরিচিতি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শ্রেণি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 7ম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বিষয়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</a:t>
              </a: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বিজ্ঞান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lvl="0">
                <a:defRPr/>
              </a:pPr>
              <a:r>
                <a:rPr lang="bn-BD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 </a:t>
              </a:r>
              <a:r>
                <a:rPr lang="en-US" sz="2800" kern="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পারিপার্শ্বিক</a:t>
              </a:r>
              <a:r>
                <a:rPr lang="en-US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kern="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ঘটনা</a:t>
              </a:r>
              <a:endParaRPr lang="bn-BD" sz="2800" kern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defRPr/>
              </a:pPr>
              <a:r>
                <a:rPr lang="bn-BD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পাঠ:</a:t>
              </a:r>
              <a:r>
                <a:rPr lang="en-US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bn-BD" sz="2800" kern="0" dirty="0">
                  <a:latin typeface="NikoshBAN" panose="02000000000000000000" pitchFamily="2" charset="0"/>
                  <a:cs typeface="NikoshBAN" panose="02000000000000000000" pitchFamily="2" charset="0"/>
                </a:rPr>
                <a:t> 	</a:t>
              </a:r>
              <a:endParaRPr lang="en-US" sz="2800" kern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>
                <a:defRPr/>
              </a:pP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সময়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:</a:t>
              </a: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৪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৫</a:t>
              </a:r>
              <a:r>
                <a:rPr kumimoji="0" lang="bn-BD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 মিনিট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E206C9-EFFA-457B-9ACC-1566310D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695" y="2266325"/>
              <a:ext cx="1462349" cy="1650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673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DC01F-D9B3-4B6D-B954-6AE53AB24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46" y="0"/>
            <a:ext cx="12192000" cy="684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8777CB-B07D-47C1-B47E-40CD83C25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717" y="2063102"/>
            <a:ext cx="3243353" cy="376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701E0-8FF3-4704-AA2B-0C988ED72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439" y="737919"/>
            <a:ext cx="5413717" cy="107298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EAA9B00-728A-46E6-8EC7-B19304CD5E2C}"/>
              </a:ext>
            </a:extLst>
          </p:cNvPr>
          <p:cNvSpPr/>
          <p:nvPr/>
        </p:nvSpPr>
        <p:spPr>
          <a:xfrm>
            <a:off x="6041054" y="3770322"/>
            <a:ext cx="1969477" cy="450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69989-0E39-4AA2-ADE1-ABCA642CF647}"/>
              </a:ext>
            </a:extLst>
          </p:cNvPr>
          <p:cNvSpPr txBox="1"/>
          <p:nvPr/>
        </p:nvSpPr>
        <p:spPr>
          <a:xfrm>
            <a:off x="6219186" y="1595550"/>
            <a:ext cx="324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BC8EC-5AD5-4B55-A245-B366CC3A6A19}"/>
              </a:ext>
            </a:extLst>
          </p:cNvPr>
          <p:cNvSpPr txBox="1"/>
          <p:nvPr/>
        </p:nvSpPr>
        <p:spPr>
          <a:xfrm>
            <a:off x="6041054" y="5055219"/>
            <a:ext cx="1459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7E3F3-D804-4C51-96CB-4E27F4E74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32" y="2627322"/>
            <a:ext cx="40505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0D920-552C-464A-9AF4-38AAFDB0A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05" y="805496"/>
            <a:ext cx="6389162" cy="106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494E30-8937-4109-A478-BF6D7B77A526}"/>
              </a:ext>
            </a:extLst>
          </p:cNvPr>
          <p:cNvSpPr txBox="1"/>
          <p:nvPr/>
        </p:nvSpPr>
        <p:spPr>
          <a:xfrm>
            <a:off x="6502400" y="5094514"/>
            <a:ext cx="3222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B2B7F-8407-4E13-861B-2D94CB6B3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25" y="2141621"/>
            <a:ext cx="4562149" cy="25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D7869-A9F4-4D0E-A928-8E1DC73C79A5}"/>
              </a:ext>
            </a:extLst>
          </p:cNvPr>
          <p:cNvSpPr txBox="1"/>
          <p:nvPr/>
        </p:nvSpPr>
        <p:spPr>
          <a:xfrm>
            <a:off x="1861776" y="3611599"/>
            <a:ext cx="8674925" cy="129837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গলন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স্ফুটন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CFE19-C861-4CB3-8685-0D4F7847B13F}"/>
              </a:ext>
            </a:extLst>
          </p:cNvPr>
          <p:cNvSpPr txBox="1"/>
          <p:nvPr/>
        </p:nvSpPr>
        <p:spPr>
          <a:xfrm>
            <a:off x="2972972" y="806643"/>
            <a:ext cx="6246056" cy="2017574"/>
          </a:xfrm>
          <a:prstGeom prst="wave">
            <a:avLst>
              <a:gd name="adj1" fmla="val 12500"/>
              <a:gd name="adj2" fmla="val -835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 </a:t>
            </a:r>
            <a:endParaRPr kumimoji="0" lang="en-US" sz="6000" b="0" i="0" u="none" strike="noStrike" kern="0" cap="none" spc="0" normalizeH="0" baseline="0" noProof="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35"/>
            <a:ext cx="12192000" cy="68387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90E4B4-5DF1-4721-BB7A-E7076FAC4FD4}"/>
              </a:ext>
            </a:extLst>
          </p:cNvPr>
          <p:cNvSpPr/>
          <p:nvPr/>
        </p:nvSpPr>
        <p:spPr>
          <a:xfrm>
            <a:off x="2032403" y="2727193"/>
            <a:ext cx="81271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্ফুটন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 বলতে পারবে 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67EC2-6CD9-4276-AC4E-BF53CDF2AF77}"/>
              </a:ext>
            </a:extLst>
          </p:cNvPr>
          <p:cNvSpPr/>
          <p:nvPr/>
        </p:nvSpPr>
        <p:spPr>
          <a:xfrm>
            <a:off x="2032402" y="3525252"/>
            <a:ext cx="86106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ংজ্ঞা</a:t>
            </a:r>
            <a:r>
              <a:rPr lang="en-US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3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47F7D-D0ED-4A59-978E-75DC4CF818A0}"/>
              </a:ext>
            </a:extLst>
          </p:cNvPr>
          <p:cNvSpPr/>
          <p:nvPr/>
        </p:nvSpPr>
        <p:spPr>
          <a:xfrm>
            <a:off x="903582" y="1929134"/>
            <a:ext cx="364715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67786D13-A8D6-4B24-AEB6-31600C8DC876}"/>
              </a:ext>
            </a:extLst>
          </p:cNvPr>
          <p:cNvSpPr/>
          <p:nvPr/>
        </p:nvSpPr>
        <p:spPr>
          <a:xfrm>
            <a:off x="2032404" y="770127"/>
            <a:ext cx="8127191" cy="991890"/>
          </a:xfrm>
          <a:prstGeom prst="ribbon2">
            <a:avLst/>
          </a:prstGeom>
          <a:gradFill>
            <a:gsLst>
              <a:gs pos="0">
                <a:srgbClr val="C00000"/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E6BF7A-E75A-47A0-A197-09376289FA5A}"/>
              </a:ext>
            </a:extLst>
          </p:cNvPr>
          <p:cNvSpPr txBox="1"/>
          <p:nvPr/>
        </p:nvSpPr>
        <p:spPr>
          <a:xfrm>
            <a:off x="5336153" y="406566"/>
            <a:ext cx="2060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E9FCB6-6285-4639-86E7-F387A1C492CB}"/>
              </a:ext>
            </a:extLst>
          </p:cNvPr>
          <p:cNvGrpSpPr/>
          <p:nvPr/>
        </p:nvGrpSpPr>
        <p:grpSpPr>
          <a:xfrm>
            <a:off x="759849" y="1131376"/>
            <a:ext cx="2394857" cy="3896042"/>
            <a:chOff x="759849" y="1131376"/>
            <a:chExt cx="2394857" cy="38960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75B3FE-32E8-4AD4-8021-7D9357153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8" t="21934" r="41293" b="25002"/>
            <a:stretch/>
          </p:blipFill>
          <p:spPr>
            <a:xfrm>
              <a:off x="759849" y="1131376"/>
              <a:ext cx="2394857" cy="337282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3AA5C2-2D52-4CC0-B1B2-99B0CB9D92FC}"/>
                </a:ext>
              </a:extLst>
            </p:cNvPr>
            <p:cNvSpPr txBox="1"/>
            <p:nvPr/>
          </p:nvSpPr>
          <p:spPr>
            <a:xfrm>
              <a:off x="1162373" y="4504198"/>
              <a:ext cx="1580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5.F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6C8E35-7957-4E32-949A-438D960739DB}"/>
              </a:ext>
            </a:extLst>
          </p:cNvPr>
          <p:cNvGrpSpPr/>
          <p:nvPr/>
        </p:nvGrpSpPr>
        <p:grpSpPr>
          <a:xfrm>
            <a:off x="6096000" y="1131375"/>
            <a:ext cx="2394857" cy="3849777"/>
            <a:chOff x="6096000" y="1131375"/>
            <a:chExt cx="2394857" cy="38497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5235A5-5C8E-424D-8996-3DB6E5DDD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4" t="23287" r="40231" b="25437"/>
            <a:stretch/>
          </p:blipFill>
          <p:spPr>
            <a:xfrm>
              <a:off x="6096000" y="1131375"/>
              <a:ext cx="2394857" cy="332655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4069D3-0C3F-4AE3-8E40-8FED6B5D052D}"/>
                </a:ext>
              </a:extLst>
            </p:cNvPr>
            <p:cNvSpPr txBox="1"/>
            <p:nvPr/>
          </p:nvSpPr>
          <p:spPr>
            <a:xfrm>
              <a:off x="6459903" y="4457932"/>
              <a:ext cx="1580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32.F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E847CF-381B-48CD-AAE8-DF3D83D3437F}"/>
              </a:ext>
            </a:extLst>
          </p:cNvPr>
          <p:cNvGrpSpPr/>
          <p:nvPr/>
        </p:nvGrpSpPr>
        <p:grpSpPr>
          <a:xfrm>
            <a:off x="3316515" y="1131376"/>
            <a:ext cx="2554514" cy="3896042"/>
            <a:chOff x="3316515" y="1131376"/>
            <a:chExt cx="2554514" cy="38960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0A43F1-10A1-4DAA-922D-8DEE0B482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2" t="22738" r="39522" b="25985"/>
            <a:stretch/>
          </p:blipFill>
          <p:spPr>
            <a:xfrm>
              <a:off x="3316515" y="1131376"/>
              <a:ext cx="2554514" cy="332655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7DE75-24CE-40EF-8870-8D98BB64E3D1}"/>
                </a:ext>
              </a:extLst>
            </p:cNvPr>
            <p:cNvSpPr txBox="1"/>
            <p:nvPr/>
          </p:nvSpPr>
          <p:spPr>
            <a:xfrm>
              <a:off x="3620763" y="4504198"/>
              <a:ext cx="1580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30.F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1BD533-E327-4F6E-9363-ED153945FBE6}"/>
              </a:ext>
            </a:extLst>
          </p:cNvPr>
          <p:cNvGrpSpPr/>
          <p:nvPr/>
        </p:nvGrpSpPr>
        <p:grpSpPr>
          <a:xfrm>
            <a:off x="9037296" y="1131375"/>
            <a:ext cx="2394857" cy="3896043"/>
            <a:chOff x="9037296" y="1131375"/>
            <a:chExt cx="2394857" cy="38960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E63E49-A9FE-4F49-A05F-4153E0EED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15" t="24362" r="39040" b="24362"/>
            <a:stretch/>
          </p:blipFill>
          <p:spPr>
            <a:xfrm>
              <a:off x="9037296" y="1131375"/>
              <a:ext cx="2394857" cy="33728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AADE7F-EB23-4998-97F5-061B1008419B}"/>
                </a:ext>
              </a:extLst>
            </p:cNvPr>
            <p:cNvSpPr txBox="1"/>
            <p:nvPr/>
          </p:nvSpPr>
          <p:spPr>
            <a:xfrm>
              <a:off x="9325951" y="4504198"/>
              <a:ext cx="1580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33.F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ACB1215-43F3-42BF-BF6E-C3FE4218A758}"/>
              </a:ext>
            </a:extLst>
          </p:cNvPr>
          <p:cNvSpPr txBox="1"/>
          <p:nvPr/>
        </p:nvSpPr>
        <p:spPr>
          <a:xfrm>
            <a:off x="1284085" y="5136475"/>
            <a:ext cx="995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697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9260"/>
            <a:ext cx="12192000" cy="6838740"/>
          </a:xfrm>
          <a:prstGeom prst="rect">
            <a:avLst/>
          </a:prstGeom>
        </p:spPr>
      </p:pic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89D1537C-8B9B-48EA-890E-D72EACB135F0}"/>
              </a:ext>
            </a:extLst>
          </p:cNvPr>
          <p:cNvSpPr/>
          <p:nvPr/>
        </p:nvSpPr>
        <p:spPr>
          <a:xfrm>
            <a:off x="2829426" y="815928"/>
            <a:ext cx="6533148" cy="1029718"/>
          </a:xfrm>
          <a:prstGeom prst="ribbon2">
            <a:avLst>
              <a:gd name="adj1" fmla="val 33333"/>
              <a:gd name="adj2" fmla="val 46555"/>
            </a:avLst>
          </a:prstGeom>
          <a:gradFill>
            <a:gsLst>
              <a:gs pos="44000">
                <a:schemeClr val="accent6">
                  <a:lumMod val="60000"/>
                  <a:lumOff val="40000"/>
                </a:schemeClr>
              </a:gs>
              <a:gs pos="74335">
                <a:srgbClr val="F9FA1B"/>
              </a:gs>
              <a:gs pos="23000">
                <a:schemeClr val="accent5">
                  <a:lumMod val="75000"/>
                </a:schemeClr>
              </a:gs>
              <a:gs pos="94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7E33A-30F8-4242-A7F4-DF258F6DD72F}"/>
              </a:ext>
            </a:extLst>
          </p:cNvPr>
          <p:cNvSpPr txBox="1"/>
          <p:nvPr/>
        </p:nvSpPr>
        <p:spPr>
          <a:xfrm>
            <a:off x="1167618" y="5012355"/>
            <a:ext cx="10749562" cy="830997"/>
          </a:xfrm>
          <a:prstGeom prst="rect">
            <a:avLst/>
          </a:prstGeom>
          <a:gradFill>
            <a:gsLst>
              <a:gs pos="0">
                <a:srgbClr val="00B050"/>
              </a:gs>
              <a:gs pos="3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াধারণত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42CD67-4F90-4F5A-BAC1-89A00C8BBE2E}"/>
                  </a:ext>
                </a:extLst>
              </p14:cNvPr>
              <p14:cNvContentPartPr/>
              <p14:nvPr/>
            </p14:nvContentPartPr>
            <p14:xfrm>
              <a:off x="3277578" y="524686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42CD67-4F90-4F5A-BAC1-89A00C8BBE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9578" y="522886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7DA0691-E5FB-433C-95B4-E1FD4E613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38" y="2040811"/>
            <a:ext cx="3564780" cy="29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3A806-A0E0-4D7D-95B0-C5BB8870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0"/>
            <a:ext cx="12192000" cy="6838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EEC70-9B19-410F-8F84-EF3F35790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b="9343"/>
          <a:stretch/>
        </p:blipFill>
        <p:spPr>
          <a:xfrm>
            <a:off x="2782215" y="1669114"/>
            <a:ext cx="4242069" cy="3238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655CA7-4900-4423-8EBD-DA9B5E0DEA39}"/>
              </a:ext>
            </a:extLst>
          </p:cNvPr>
          <p:cNvSpPr txBox="1"/>
          <p:nvPr/>
        </p:nvSpPr>
        <p:spPr>
          <a:xfrm>
            <a:off x="4609605" y="499036"/>
            <a:ext cx="2152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D08DED2-0A29-4A54-9979-7113E2696086}"/>
              </a:ext>
            </a:extLst>
          </p:cNvPr>
          <p:cNvSpPr/>
          <p:nvPr/>
        </p:nvSpPr>
        <p:spPr>
          <a:xfrm rot="10800000">
            <a:off x="5481802" y="2236763"/>
            <a:ext cx="2475914" cy="3122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AF57659-A4B4-4571-95DC-418C01C1DB1E}"/>
              </a:ext>
            </a:extLst>
          </p:cNvPr>
          <p:cNvSpPr/>
          <p:nvPr/>
        </p:nvSpPr>
        <p:spPr>
          <a:xfrm rot="10800000">
            <a:off x="5481802" y="3116704"/>
            <a:ext cx="2475914" cy="3122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792C56-C13C-46F7-AB67-2A4AF06B7CFE}"/>
              </a:ext>
            </a:extLst>
          </p:cNvPr>
          <p:cNvSpPr txBox="1"/>
          <p:nvPr/>
        </p:nvSpPr>
        <p:spPr>
          <a:xfrm>
            <a:off x="8040344" y="2038966"/>
            <a:ext cx="176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19756-42BF-4C73-B45E-3044B2DF07FF}"/>
              </a:ext>
            </a:extLst>
          </p:cNvPr>
          <p:cNvSpPr txBox="1"/>
          <p:nvPr/>
        </p:nvSpPr>
        <p:spPr>
          <a:xfrm>
            <a:off x="8258348" y="2934538"/>
            <a:ext cx="176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F1BB7-6132-42BF-B09E-57FE220D1EC4}"/>
              </a:ext>
            </a:extLst>
          </p:cNvPr>
          <p:cNvSpPr txBox="1"/>
          <p:nvPr/>
        </p:nvSpPr>
        <p:spPr>
          <a:xfrm>
            <a:off x="1120818" y="4964354"/>
            <a:ext cx="11197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স্ফুটন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557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732</Words>
  <Application>Microsoft Office PowerPoint</Application>
  <PresentationFormat>Widescreen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Nokshi Fat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BPDM</dc:creator>
  <cp:lastModifiedBy>BPDM</cp:lastModifiedBy>
  <cp:revision>105</cp:revision>
  <dcterms:created xsi:type="dcterms:W3CDTF">2020-06-28T13:51:43Z</dcterms:created>
  <dcterms:modified xsi:type="dcterms:W3CDTF">2020-07-03T02:25:32Z</dcterms:modified>
</cp:coreProperties>
</file>