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76" r:id="rId9"/>
    <p:sldId id="272" r:id="rId10"/>
    <p:sldId id="273" r:id="rId11"/>
    <p:sldId id="274" r:id="rId12"/>
    <p:sldId id="265" r:id="rId13"/>
    <p:sldId id="267" r:id="rId14"/>
    <p:sldId id="271" r:id="rId15"/>
    <p:sldId id="268" r:id="rId16"/>
    <p:sldId id="264" r:id="rId17"/>
    <p:sldId id="269" r:id="rId18"/>
    <p:sldId id="275" r:id="rId19"/>
  </p:sldIdLst>
  <p:sldSz cx="9144000" cy="5303838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7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348" y="90"/>
      </p:cViewPr>
      <p:guideLst>
        <p:guide orient="horz" pos="167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47628"/>
            <a:ext cx="7772400" cy="11368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05508"/>
            <a:ext cx="6400800" cy="13554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E68E-3A8F-4301-B137-D7DDDF08DA68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82D6-0ECB-48E9-B1DA-C8A54A0C4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63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E68E-3A8F-4301-B137-D7DDDF08DA68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82D6-0ECB-48E9-B1DA-C8A54A0C4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262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12400"/>
            <a:ext cx="2057400" cy="45254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12400"/>
            <a:ext cx="6019800" cy="4525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E68E-3A8F-4301-B137-D7DDDF08DA68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82D6-0ECB-48E9-B1DA-C8A54A0C4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722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E68E-3A8F-4301-B137-D7DDDF08DA68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82D6-0ECB-48E9-B1DA-C8A54A0C4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879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408207"/>
            <a:ext cx="7772400" cy="105340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7993"/>
            <a:ext cx="7772400" cy="116021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E68E-3A8F-4301-B137-D7DDDF08DA68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82D6-0ECB-48E9-B1DA-C8A54A0C4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60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37563"/>
            <a:ext cx="4038600" cy="350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37563"/>
            <a:ext cx="4038600" cy="350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E68E-3A8F-4301-B137-D7DDDF08DA68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82D6-0ECB-48E9-B1DA-C8A54A0C4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87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87225"/>
            <a:ext cx="4040188" cy="49477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82004"/>
            <a:ext cx="4040188" cy="30558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87225"/>
            <a:ext cx="4041775" cy="49477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82004"/>
            <a:ext cx="4041775" cy="30558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E68E-3A8F-4301-B137-D7DDDF08DA68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82D6-0ECB-48E9-B1DA-C8A54A0C4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525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E68E-3A8F-4301-B137-D7DDDF08DA68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82D6-0ECB-48E9-B1DA-C8A54A0C4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225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E68E-3A8F-4301-B137-D7DDDF08DA68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82D6-0ECB-48E9-B1DA-C8A54A0C4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94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1171"/>
            <a:ext cx="3008313" cy="8987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11172"/>
            <a:ext cx="5111750" cy="45266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09878"/>
            <a:ext cx="3008313" cy="362797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E68E-3A8F-4301-B137-D7DDDF08DA68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82D6-0ECB-48E9-B1DA-C8A54A0C4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45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712686"/>
            <a:ext cx="5486400" cy="43830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73908"/>
            <a:ext cx="5486400" cy="318230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150990"/>
            <a:ext cx="5486400" cy="622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8E68E-3A8F-4301-B137-D7DDDF08DA68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382D6-0ECB-48E9-B1DA-C8A54A0C4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58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2399"/>
            <a:ext cx="8229600" cy="8839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37563"/>
            <a:ext cx="8229600" cy="3500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915873"/>
            <a:ext cx="2133600" cy="2823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8E68E-3A8F-4301-B137-D7DDDF08DA68}" type="datetimeFigureOut">
              <a:rPr lang="en-US" smtClean="0"/>
              <a:t>7/11/2020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915873"/>
            <a:ext cx="2895600" cy="2823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915873"/>
            <a:ext cx="2133600" cy="2823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382D6-0ECB-48E9-B1DA-C8A54A0C41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31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g"/><Relationship Id="rId5" Type="http://schemas.openxmlformats.org/officeDocument/2006/relationships/image" Target="../media/image21.jp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13" Type="http://schemas.openxmlformats.org/officeDocument/2006/relationships/image" Target="../media/image24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12" Type="http://schemas.openxmlformats.org/officeDocument/2006/relationships/image" Target="../media/image23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11" Type="http://schemas.openxmlformats.org/officeDocument/2006/relationships/image" Target="../media/image22.jpg"/><Relationship Id="rId5" Type="http://schemas.openxmlformats.org/officeDocument/2006/relationships/image" Target="../media/image14.jpg"/><Relationship Id="rId10" Type="http://schemas.openxmlformats.org/officeDocument/2006/relationships/image" Target="../media/image29.jpeg"/><Relationship Id="rId4" Type="http://schemas.openxmlformats.org/officeDocument/2006/relationships/image" Target="../media/image27.jpeg"/><Relationship Id="rId9" Type="http://schemas.openxmlformats.org/officeDocument/2006/relationships/image" Target="../media/image18.jpg"/><Relationship Id="rId1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g"/><Relationship Id="rId10" Type="http://schemas.openxmlformats.org/officeDocument/2006/relationships/image" Target="../media/image19.jpg"/><Relationship Id="rId4" Type="http://schemas.openxmlformats.org/officeDocument/2006/relationships/image" Target="../media/image13.jpeg"/><Relationship Id="rId9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27BC463-F8FF-4666-AE7F-25758D66E1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236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00200" y="1508919"/>
            <a:ext cx="5334000" cy="270843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7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7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09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/>
          <p:cNvSpPr txBox="1"/>
          <p:nvPr/>
        </p:nvSpPr>
        <p:spPr>
          <a:xfrm>
            <a:off x="76200" y="61119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দূরে যাওয়ার জন্য আমরা কী ব্যবহার করি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08024" y="2773760"/>
            <a:ext cx="424057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400" b="1" spc="-15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3"/>
              </a:rPr>
              <a:t> </a:t>
            </a:r>
            <a:r>
              <a:rPr lang="bn-IN" sz="3400" b="1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দূরে যাওয়ার জন্য আমরা বাস, ট্রেন, স্টিমার ও উড়োজাহাজ ব্যবহার করি।</a:t>
            </a:r>
            <a:endParaRPr lang="en-US" sz="3400" b="1" dirty="0"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1475A0-A4E5-4A29-A9A0-E39CBA30E3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96" y="2356644"/>
            <a:ext cx="2877076" cy="13620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9173CD3-78F0-4967-8D06-9F081C05B8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8096" y="900470"/>
            <a:ext cx="2877077" cy="13692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045D17-914E-4E37-BF50-16CAD9A25A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908219"/>
            <a:ext cx="4343400" cy="16218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616F85B-55D7-4670-B1BD-77B559D096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96" y="3778920"/>
            <a:ext cx="2877076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86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5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5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25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333999" y="395233"/>
            <a:ext cx="36576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</a:t>
            </a:r>
            <a:r>
              <a:rPr lang="en-US" sz="3200" b="1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  <a:sym typeface="Wingdings 3"/>
              </a:rPr>
              <a:t> </a:t>
            </a:r>
            <a:r>
              <a:rPr lang="bn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যানবাহনগুলি কী একই পথে চলাচল করে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7C96E6-AEB0-4518-AD81-D288F91EA902}"/>
              </a:ext>
            </a:extLst>
          </p:cNvPr>
          <p:cNvSpPr txBox="1"/>
          <p:nvPr/>
        </p:nvSpPr>
        <p:spPr>
          <a:xfrm>
            <a:off x="5333999" y="1462280"/>
            <a:ext cx="3657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3"/>
              </a:rPr>
              <a:t></a:t>
            </a:r>
            <a:r>
              <a:rPr lang="en-US" sz="3200" b="1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  <a:sym typeface="Wingdings 3"/>
              </a:rPr>
              <a:t> </a:t>
            </a:r>
            <a:r>
              <a:rPr lang="bn-IN" sz="3200" b="1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না, বিভিন্ন পথে চলে</a:t>
            </a:r>
            <a:r>
              <a:rPr lang="en-US" sz="3200" b="1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106F4A-E19E-44D7-B251-3ADDBE488DB0}"/>
              </a:ext>
            </a:extLst>
          </p:cNvPr>
          <p:cNvSpPr txBox="1"/>
          <p:nvPr/>
        </p:nvSpPr>
        <p:spPr>
          <a:xfrm>
            <a:off x="5355115" y="2072369"/>
            <a:ext cx="36576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 panose="05000000000000000000" pitchFamily="2" charset="2"/>
              </a:rPr>
              <a:t></a:t>
            </a:r>
            <a:r>
              <a:rPr lang="en-US" sz="3200" b="1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  <a:sym typeface="Wingdings 3"/>
              </a:rPr>
              <a:t> </a:t>
            </a:r>
            <a:r>
              <a:rPr lang="bn-IN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যানবাহনগুলি কী কী পথে চলে</a:t>
            </a:r>
            <a:r>
              <a:rPr lang="en-US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FE22EA-2E35-4A11-8B65-2FCDD6EACDB8}"/>
              </a:ext>
            </a:extLst>
          </p:cNvPr>
          <p:cNvSpPr txBox="1"/>
          <p:nvPr/>
        </p:nvSpPr>
        <p:spPr>
          <a:xfrm>
            <a:off x="5341074" y="3174901"/>
            <a:ext cx="36576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3"/>
              </a:rPr>
              <a:t></a:t>
            </a:r>
            <a:r>
              <a:rPr lang="en-US" sz="3200" b="1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  <a:sym typeface="Wingdings 3"/>
              </a:rPr>
              <a:t> </a:t>
            </a:r>
            <a:r>
              <a:rPr lang="bn-IN" sz="3200" b="1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স্থল পথে, জল পথে ও আকাশ পথে।</a:t>
            </a:r>
            <a:endParaRPr lang="en-US" sz="3200" b="1" dirty="0"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A34D599-CE1A-4479-958E-DFFAD80828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964" y="2200663"/>
            <a:ext cx="1967110" cy="8834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A0631C4-FD4A-4A8E-B5ED-A06F2ED8D7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5" r="5266"/>
          <a:stretch/>
        </p:blipFill>
        <p:spPr>
          <a:xfrm>
            <a:off x="1981251" y="1188308"/>
            <a:ext cx="1967110" cy="8893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59A751A-8E61-4E5B-9407-7002C3B21A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1" y="2200663"/>
            <a:ext cx="1834828" cy="8686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9C72F07-1C8F-41D8-AB2A-B4849421DD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280" y="1204366"/>
            <a:ext cx="1834829" cy="8732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1E81AC3-6662-431A-9278-DE780E85D99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139" y="110744"/>
            <a:ext cx="1341465" cy="95026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5F56BE0-754F-48D2-B3D9-E87DA75857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319"/>
            <a:ext cx="1341465" cy="95452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24B0B05-E7A5-4B55-89A7-3C25FD7AFD4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0744"/>
            <a:ext cx="1343522" cy="95452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4EAA5FA-7413-4E32-9D7A-5BB4250C7E9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3" y="4251523"/>
            <a:ext cx="1883386" cy="98978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3F7BB26-5201-43A2-81AE-3A1008BF47A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8" t="5905" r="16565" b="15119"/>
          <a:stretch/>
        </p:blipFill>
        <p:spPr>
          <a:xfrm>
            <a:off x="1676400" y="3148285"/>
            <a:ext cx="1656824" cy="99016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B657A59-93F9-415B-94B2-B9195A2DF77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964" y="4216067"/>
            <a:ext cx="1883386" cy="99016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D993D09-AB77-4B4B-B35B-B513C9BEAD8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109119"/>
            <a:ext cx="1656824" cy="105248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D9A5B52-6F67-491F-913A-2AC40C112C5F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29" b="7887"/>
          <a:stretch/>
        </p:blipFill>
        <p:spPr>
          <a:xfrm>
            <a:off x="0" y="3165337"/>
            <a:ext cx="1656824" cy="99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24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9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/>
          <p:cNvSpPr txBox="1"/>
          <p:nvPr/>
        </p:nvSpPr>
        <p:spPr>
          <a:xfrm>
            <a:off x="182880" y="1051719"/>
            <a:ext cx="7808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 কী পথে যানবাহন চলাচল করে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8" name="TextBox 5"/>
          <p:cNvSpPr txBox="1"/>
          <p:nvPr/>
        </p:nvSpPr>
        <p:spPr>
          <a:xfrm>
            <a:off x="182880" y="2499519"/>
            <a:ext cx="8351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৫। </a:t>
            </a:r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দূরে যাবার জন্য কোন কোন যানবাহন ব্যবহার করি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9" name="TextBox 5"/>
          <p:cNvSpPr txBox="1"/>
          <p:nvPr/>
        </p:nvSpPr>
        <p:spPr>
          <a:xfrm>
            <a:off x="182880" y="3035657"/>
            <a:ext cx="7808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৬। </a:t>
            </a:r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জলপথে কোন কোন যানবাহন চলাচল করে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82880" y="3590160"/>
            <a:ext cx="7808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৭। </a:t>
            </a:r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স্থলপথে কোন কোন যানবাহন চলাচল করে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880" y="4139188"/>
            <a:ext cx="8199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৮। </a:t>
            </a:r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বিদ্যালয়ে আসতে তুমি কোন যানবাহন ব্যবহার কর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0" name="TextBox 5"/>
          <p:cNvSpPr txBox="1"/>
          <p:nvPr/>
        </p:nvSpPr>
        <p:spPr>
          <a:xfrm>
            <a:off x="182880" y="518319"/>
            <a:ext cx="7808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রাস্তা ও যানবাহন আমাদের কী উপকারে আসে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182880" y="1592504"/>
            <a:ext cx="75280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তোমার এলাকায় কী ধরনের যানবাহন দেখা যায়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1" name="TextBox 5"/>
          <p:cNvSpPr txBox="1"/>
          <p:nvPr/>
        </p:nvSpPr>
        <p:spPr>
          <a:xfrm>
            <a:off x="1295400" y="-15081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প্রশ্নোত্তর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আলোচনা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5"/>
          <p:cNvSpPr txBox="1"/>
          <p:nvPr/>
        </p:nvSpPr>
        <p:spPr>
          <a:xfrm>
            <a:off x="228600" y="2042319"/>
            <a:ext cx="7808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bn-IN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উড়োজাহাজ ও হেলিকপ্টার কোন পথে চলে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87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5" grpId="0"/>
      <p:bldP spid="6" grpId="0"/>
      <p:bldP spid="10" grpId="0"/>
      <p:bldP spid="2" grpId="0"/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5536" y="2042319"/>
            <a:ext cx="7948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দূরে যাওয়ার জন্য কোন যানবাহনটি ব্যবহার করি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(ক) </a:t>
            </a:r>
            <a:r>
              <a:rPr lang="bn-I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নৌকা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                  </a:t>
            </a:r>
            <a:r>
              <a:rPr lang="bn-I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অটোরিকসা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(গ) </a:t>
            </a:r>
            <a:r>
              <a:rPr lang="bn-I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সাইকেল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         (ঘ) </a:t>
            </a:r>
            <a:r>
              <a:rPr lang="bn-I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উড়োজাহাজ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5"/>
          <p:cNvSpPr txBox="1"/>
          <p:nvPr/>
        </p:nvSpPr>
        <p:spPr>
          <a:xfrm>
            <a:off x="76200" y="-15081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উত্তরটি</a:t>
            </a:r>
            <a:r>
              <a:rPr lang="en-US" sz="36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36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0832" y="3571291"/>
            <a:ext cx="7948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 জলপথে চলাচল করে?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(ক) </a:t>
            </a:r>
            <a:r>
              <a:rPr lang="bn-I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ট্রেন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         </a:t>
            </a:r>
            <a:r>
              <a:rPr lang="bn-I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স্টীমার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(গ) </a:t>
            </a:r>
            <a:r>
              <a:rPr lang="bn-I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সিএনজি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	 (ঘ) </a:t>
            </a:r>
            <a:r>
              <a:rPr lang="bn-I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হেলিকপ্টার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600" y="639830"/>
            <a:ext cx="7948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 সামাজিক পরিবেশের উপাদান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(ক) </a:t>
            </a:r>
            <a:r>
              <a:rPr lang="bn-I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আকাশ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bn-I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নদী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(গ) </a:t>
            </a:r>
            <a:r>
              <a:rPr lang="bn-I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যানবাহন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</a:t>
            </a:r>
            <a:r>
              <a:rPr lang="bn-I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পাহাড়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278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746919"/>
            <a:ext cx="8329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</a:t>
            </a:r>
            <a:r>
              <a:rPr lang="bn-I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আকাশ পথে চলে কোনটি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(ক) </a:t>
            </a:r>
            <a:r>
              <a:rPr lang="bn-I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উড়োজাহাজ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         </a:t>
            </a:r>
            <a:r>
              <a:rPr lang="bn-I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bn-I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স্টীমার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(গ) </a:t>
            </a:r>
            <a:r>
              <a:rPr lang="bn-I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ট্রেন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</a:t>
            </a:r>
            <a:r>
              <a:rPr lang="bn-I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	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2423319"/>
            <a:ext cx="8763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৫। </a:t>
            </a:r>
            <a:r>
              <a:rPr lang="bn-I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রস্তা আমাদের কী কাজে আসে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(ক) </a:t>
            </a:r>
            <a:r>
              <a:rPr lang="bn-I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রাস্তা দেখতে সুন্দর লাগে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(খ) </a:t>
            </a:r>
            <a:r>
              <a:rPr lang="bn-I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রাস্তার ধারে খেলা করা যায়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(গ) </a:t>
            </a:r>
            <a:r>
              <a:rPr lang="bn-I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রাস্তায় গাছ লাগানো যায়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(ঘ) </a:t>
            </a:r>
            <a:r>
              <a:rPr lang="bn-I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রাস্তা দিয়ে বিভিন্ন যায়গায় 						যাওয়া যায়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906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Background\Background-Geometric-shapes-_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4" y="57109"/>
            <a:ext cx="9067800" cy="518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24200" y="78123"/>
            <a:ext cx="5828800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5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বইটির</a:t>
            </a:r>
            <a:r>
              <a:rPr lang="en-US" sz="5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৮</a:t>
            </a:r>
            <a:r>
              <a:rPr lang="en-US" sz="54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5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খুলে</a:t>
            </a:r>
            <a:r>
              <a:rPr lang="en-US" sz="5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5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5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5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</a:t>
            </a:r>
            <a:endParaRPr lang="en-US" sz="5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E:\08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41721"/>
            <a:ext cx="3162800" cy="269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40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1270210"/>
            <a:ext cx="1752600" cy="6477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দল-১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4328318"/>
            <a:ext cx="1752600" cy="6477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দল-৫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021" y="2033253"/>
            <a:ext cx="1752600" cy="6477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দল-২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021" y="2785227"/>
            <a:ext cx="1752600" cy="6477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দল-৩</a:t>
            </a:r>
          </a:p>
        </p:txBody>
      </p:sp>
      <p:sp>
        <p:nvSpPr>
          <p:cNvPr id="25" name="Rectangle 24"/>
          <p:cNvSpPr/>
          <p:nvPr/>
        </p:nvSpPr>
        <p:spPr>
          <a:xfrm>
            <a:off x="0" y="3563269"/>
            <a:ext cx="1752600" cy="6477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দল-৪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836821" y="1270210"/>
            <a:ext cx="7154779" cy="647783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n-IN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রাস্তা ও যানবাহন আমাদের কী উপকারে আসে?</a:t>
            </a:r>
            <a:endParaRPr lang="en-US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836821" y="2039269"/>
            <a:ext cx="7154779" cy="647783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n-IN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দূরে যাবার জন্য কোন কোন যানবাহন ব্যবহার করি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836821" y="2794209"/>
            <a:ext cx="7154779" cy="647783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n-IN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জলপথে কোন কোন যানবাহন চলাচল করে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836821" y="3564230"/>
            <a:ext cx="7154779" cy="647783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n-IN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স্থলপথে কোন কোন যানবাহন চলাচল করে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836821" y="4325269"/>
            <a:ext cx="7154779" cy="647783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n-IN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আকাশ পথে কোন কোন যানবাহন চলাচল করে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057400" y="289719"/>
            <a:ext cx="5029200" cy="801144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15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50"/>
                            </p:stCondLst>
                            <p:childTnLst>
                              <p:par>
                                <p:cTn id="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350"/>
                            </p:stCondLst>
                            <p:childTnLst>
                              <p:par>
                                <p:cTn id="4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150"/>
                            </p:stCondLst>
                            <p:childTnLst>
                              <p:par>
                                <p:cTn id="5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50"/>
                            </p:stCondLst>
                            <p:childTnLst>
                              <p:par>
                                <p:cTn id="6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411280-200B-4EDA-81A8-8D79F34A26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530383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57200" y="289719"/>
            <a:ext cx="8077200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এলাকা</a:t>
            </a:r>
            <a:r>
              <a:rPr lang="bn-I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 যায় এমন একটি যানবাহনের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এঁকে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2051" name="Picture 3" descr="E:\art4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630212"/>
            <a:ext cx="2815423" cy="26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79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4610FE0-9181-4040-B540-EA21A324DE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27"/>
            <a:ext cx="9144000" cy="52959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676400" y="1061105"/>
            <a:ext cx="5486400" cy="2400657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5000" b="1" spc="50" dirty="0" err="1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5000" b="1" spc="50" dirty="0">
              <a:ln w="0"/>
              <a:solidFill>
                <a:srgbClr val="C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7" name="Picture 3" descr="D:\Background\Happy+Rose+Day+2015+Shayari+for+Hot+Coupl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2361">
            <a:off x="30037" y="291493"/>
            <a:ext cx="2590800" cy="160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Background\Happy+Rose+Day+2015+Shayari+for+Hot+Coupl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3741" flipH="1">
            <a:off x="6601244" y="195675"/>
            <a:ext cx="2481765" cy="160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63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9" presetClass="entr" presetSubtype="1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5D6929-F7DA-450C-AEDE-9374189E25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20081" y="-1920081"/>
            <a:ext cx="5303838" cy="9144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43000" y="68322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8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পরিচিতিঃ</a:t>
            </a:r>
            <a:endParaRPr lang="en-US" sz="48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746919"/>
            <a:ext cx="6210300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36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আহাদ</a:t>
            </a:r>
            <a:r>
              <a:rPr lang="en-US" sz="36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মিয়া</a:t>
            </a:r>
            <a:endParaRPr lang="en-US" sz="36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পদবী</a:t>
            </a:r>
            <a:r>
              <a:rPr lang="en-US" sz="36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6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কর্মস্থল</a:t>
            </a:r>
            <a:r>
              <a:rPr lang="en-US" sz="36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দড়িকান্দি</a:t>
            </a:r>
            <a:r>
              <a:rPr lang="en-US" sz="36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সঃ</a:t>
            </a:r>
            <a:r>
              <a:rPr lang="en-US" sz="36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প্রাঃ</a:t>
            </a:r>
            <a:r>
              <a:rPr lang="en-US" sz="36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6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en-US" sz="360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রূপগঞ্জ</a:t>
            </a:r>
            <a:r>
              <a:rPr lang="en-US" sz="36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নারায়ণগঞ্জ</a:t>
            </a:r>
            <a:r>
              <a:rPr lang="en-US" sz="36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6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C:\Users\Ahad\Desktop\Ahad P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770" y="-1215"/>
            <a:ext cx="2262459" cy="294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11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5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Background\3d-animated-flower-powerpoint-template-backgrounds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210" y="63040"/>
            <a:ext cx="8991600" cy="520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042" y="899319"/>
            <a:ext cx="9055768" cy="26314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lnSpc>
                <a:spcPct val="110000"/>
              </a:lnSpc>
            </a:pPr>
            <a:r>
              <a:rPr lang="en-US" sz="3000" b="1" dirty="0" err="1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0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000" b="1" dirty="0" err="1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endParaRPr lang="en-US" sz="3000" b="1" dirty="0">
              <a:ln/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10000"/>
              </a:lnSpc>
            </a:pPr>
            <a:r>
              <a:rPr lang="en-US" sz="3000" b="1" dirty="0" err="1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0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000" b="1" dirty="0" err="1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0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000" b="1" dirty="0" err="1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বিশ্ব</a:t>
            </a:r>
            <a:r>
              <a:rPr lang="en-US" sz="30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পরিচয়</a:t>
            </a:r>
            <a:endParaRPr lang="en-US" sz="3000" b="1" dirty="0">
              <a:ln/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10000"/>
              </a:lnSpc>
            </a:pPr>
            <a:r>
              <a:rPr lang="en-US" sz="3000" b="1" dirty="0" err="1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0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000" b="1" dirty="0" err="1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endParaRPr lang="en-US" sz="3000" b="1" dirty="0">
              <a:ln/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10000"/>
              </a:lnSpc>
            </a:pPr>
            <a:r>
              <a:rPr lang="en-US" sz="3000" b="1" dirty="0" err="1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বিষয়বস্তু</a:t>
            </a:r>
            <a:r>
              <a:rPr lang="en-US" sz="30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IN" sz="30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যানবাহন</a:t>
            </a:r>
            <a:endParaRPr lang="en-US" sz="3000" b="1" dirty="0">
              <a:ln/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10000"/>
              </a:lnSpc>
            </a:pPr>
            <a:r>
              <a:rPr lang="en-US" sz="3000" b="1" dirty="0" err="1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en-US" sz="30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IN" sz="30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যানবাহন সামাজিক..............</a:t>
            </a:r>
            <a:r>
              <a:rPr lang="en-US" sz="30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000" b="1" dirty="0" err="1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0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0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00600" y="823119"/>
            <a:ext cx="3733800" cy="117570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110000"/>
              </a:lnSpc>
            </a:pPr>
            <a:r>
              <a:rPr lang="en-US" sz="32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32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10000"/>
              </a:lnSpc>
            </a:pPr>
            <a:r>
              <a:rPr lang="en-US" sz="32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13/০2/২০১8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68322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পরিচিতিঃ</a:t>
            </a:r>
            <a:endParaRPr lang="en-US" sz="48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89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Background\_275-68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4" y="77161"/>
            <a:ext cx="8950492" cy="517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791460"/>
            <a:ext cx="7696200" cy="137268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130000"/>
              </a:lnSpc>
            </a:pP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যানবাহনের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30000"/>
              </a:lnSpc>
            </a:pP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পরিবেশে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যানবাহনের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4880" y="112609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60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447800" y="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s-I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</a:t>
            </a:r>
            <a:r>
              <a:rPr lang="as-I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as-IN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CA912E-3028-435C-91AC-A5309AE554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4" y="646331"/>
            <a:ext cx="9127476" cy="459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61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Background\3d-villain-powerpoint-background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5" r="7505"/>
          <a:stretch/>
        </p:blipFill>
        <p:spPr bwMode="auto">
          <a:xfrm>
            <a:off x="76200" y="105235"/>
            <a:ext cx="8991599" cy="5106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5"/>
          <p:cNvSpPr txBox="1"/>
          <p:nvPr/>
        </p:nvSpPr>
        <p:spPr>
          <a:xfrm>
            <a:off x="2362200" y="2044967"/>
            <a:ext cx="44196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b="1" spc="-15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যানবাহন</a:t>
            </a:r>
            <a:endParaRPr lang="en-US" sz="5400" b="1" spc="-15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218" name="Picture 2" descr="D:\Background\Dissidia_Wild_Ros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168" y="365919"/>
            <a:ext cx="1583531" cy="136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Background\Dissidia_Wild_Ros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2000" y="374306"/>
            <a:ext cx="1524000" cy="136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Background\Dissidia_Wild_Ros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15383">
            <a:off x="3848773" y="291209"/>
            <a:ext cx="1325270" cy="114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84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/>
          <p:cNvSpPr txBox="1"/>
          <p:nvPr/>
        </p:nvSpPr>
        <p:spPr>
          <a:xfrm>
            <a:off x="185889" y="62280"/>
            <a:ext cx="1951067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</a:t>
            </a:r>
            <a:r>
              <a:rPr lang="bn-IN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953796-5BEB-44D6-9ED2-2D5B3E0850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301" y="3527760"/>
            <a:ext cx="3084499" cy="13853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0D5DCE8-90A1-4423-9FA0-A07BC92264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5" r="5266"/>
          <a:stretch/>
        </p:blipFill>
        <p:spPr>
          <a:xfrm>
            <a:off x="5983301" y="2064159"/>
            <a:ext cx="3084499" cy="13944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54ABEC0-D048-4897-B5E0-8EDDF94E96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123" y="3514495"/>
            <a:ext cx="2877076" cy="136207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3DD3C99-62E2-404A-AD1D-D409E0C308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14122" y="2076749"/>
            <a:ext cx="2877077" cy="136929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C359133-D28A-485B-BC06-9A7B3596C4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535" y="504993"/>
            <a:ext cx="2103465" cy="149004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7949FD1-64AF-4D6A-A9FD-F6C1BACFAD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511573"/>
            <a:ext cx="2103465" cy="149672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2E6C1ED-B6E5-4DED-AE41-48D6CC5889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255" y="504993"/>
            <a:ext cx="2106690" cy="1496728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33F74BAD-F219-4DC8-946C-468A565AA9DC}"/>
              </a:ext>
            </a:extLst>
          </p:cNvPr>
          <p:cNvSpPr txBox="1"/>
          <p:nvPr/>
        </p:nvSpPr>
        <p:spPr>
          <a:xfrm>
            <a:off x="6557915" y="4389841"/>
            <a:ext cx="1138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800" b="1" spc="-15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  <a:sym typeface="Wingdings"/>
              </a:rPr>
              <a:t>টেক্সি</a:t>
            </a:r>
            <a:endParaRPr lang="en-US" sz="2800" b="1" spc="-15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285715BA-6376-47DF-92F5-36065D4F3BB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9" y="1249394"/>
            <a:ext cx="2595340" cy="162952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5DAE2A5F-A7E2-45A3-AB2E-6C062133223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8" t="37865" r="16461" b="-1"/>
          <a:stretch/>
        </p:blipFill>
        <p:spPr>
          <a:xfrm>
            <a:off x="43158" y="2986704"/>
            <a:ext cx="2595340" cy="1629529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E9108304-6F87-46EF-AC73-FADF018D91E7}"/>
              </a:ext>
            </a:extLst>
          </p:cNvPr>
          <p:cNvSpPr txBox="1"/>
          <p:nvPr/>
        </p:nvSpPr>
        <p:spPr>
          <a:xfrm>
            <a:off x="2874954" y="1989788"/>
            <a:ext cx="685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800" b="1" spc="-15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  <a:sym typeface="Wingdings"/>
              </a:rPr>
              <a:t>বাস</a:t>
            </a:r>
            <a:endParaRPr lang="en-US" sz="2800" b="1" spc="-15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B3D7083-3A02-4788-862D-22CCACAF02FA}"/>
              </a:ext>
            </a:extLst>
          </p:cNvPr>
          <p:cNvSpPr txBox="1"/>
          <p:nvPr/>
        </p:nvSpPr>
        <p:spPr>
          <a:xfrm>
            <a:off x="5450294" y="1585119"/>
            <a:ext cx="1568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400" b="1" spc="-150" dirty="0">
                <a:latin typeface="NikoshBAN" pitchFamily="2" charset="0"/>
                <a:cs typeface="NikoshBAN" pitchFamily="2" charset="0"/>
                <a:sym typeface="Wingdings"/>
              </a:rPr>
              <a:t>অটো রিকসা</a:t>
            </a:r>
            <a:endParaRPr lang="en-US" sz="2400" b="1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B00E2B8-66E9-4BDC-89E1-2104763FE1EA}"/>
              </a:ext>
            </a:extLst>
          </p:cNvPr>
          <p:cNvSpPr txBox="1"/>
          <p:nvPr/>
        </p:nvSpPr>
        <p:spPr>
          <a:xfrm>
            <a:off x="3882270" y="470741"/>
            <a:ext cx="1099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800" b="1" spc="-150" dirty="0">
                <a:latin typeface="NikoshBAN" pitchFamily="2" charset="0"/>
                <a:cs typeface="NikoshBAN" pitchFamily="2" charset="0"/>
                <a:sym typeface="Wingdings"/>
              </a:rPr>
              <a:t>রিকশা</a:t>
            </a:r>
            <a:endParaRPr lang="en-US" sz="2800" b="1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92B2E33-73A9-4101-A734-84E6C91BCFC2}"/>
              </a:ext>
            </a:extLst>
          </p:cNvPr>
          <p:cNvSpPr txBox="1"/>
          <p:nvPr/>
        </p:nvSpPr>
        <p:spPr>
          <a:xfrm>
            <a:off x="7206073" y="1580654"/>
            <a:ext cx="947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400" b="1" spc="-150" dirty="0">
                <a:latin typeface="NikoshBAN" pitchFamily="2" charset="0"/>
                <a:cs typeface="NikoshBAN" pitchFamily="2" charset="0"/>
                <a:sym typeface="Wingdings"/>
              </a:rPr>
              <a:t>সিএনজি</a:t>
            </a:r>
            <a:endParaRPr lang="en-US" sz="2400" b="1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BAD19B6-CAA4-4B01-AF0C-F1FF135B1327}"/>
              </a:ext>
            </a:extLst>
          </p:cNvPr>
          <p:cNvSpPr txBox="1"/>
          <p:nvPr/>
        </p:nvSpPr>
        <p:spPr>
          <a:xfrm>
            <a:off x="705247" y="2306815"/>
            <a:ext cx="1099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8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রাস্তা</a:t>
            </a:r>
            <a:endParaRPr lang="en-US" sz="2800" b="1" spc="-15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D596230-1678-4404-92AA-9D70CA93FA25}"/>
              </a:ext>
            </a:extLst>
          </p:cNvPr>
          <p:cNvSpPr txBox="1"/>
          <p:nvPr/>
        </p:nvSpPr>
        <p:spPr>
          <a:xfrm>
            <a:off x="705247" y="4063079"/>
            <a:ext cx="1099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800" b="1" spc="-15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রাস্তা</a:t>
            </a:r>
            <a:endParaRPr lang="en-US" sz="2800" b="1" spc="-15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5C9BE75-C7C3-45FF-9653-613169FDD9D0}"/>
              </a:ext>
            </a:extLst>
          </p:cNvPr>
          <p:cNvSpPr txBox="1"/>
          <p:nvPr/>
        </p:nvSpPr>
        <p:spPr>
          <a:xfrm>
            <a:off x="3160700" y="4345413"/>
            <a:ext cx="1099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800" b="1" spc="-15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  <a:sym typeface="Wingdings"/>
              </a:rPr>
              <a:t>ট্রেন</a:t>
            </a:r>
            <a:endParaRPr lang="en-US" sz="2800" b="1" spc="-15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33435F7-067A-46E3-9133-592F4670757D}"/>
              </a:ext>
            </a:extLst>
          </p:cNvPr>
          <p:cNvSpPr txBox="1"/>
          <p:nvPr/>
        </p:nvSpPr>
        <p:spPr>
          <a:xfrm>
            <a:off x="7040535" y="2957257"/>
            <a:ext cx="1484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800" b="1" spc="-15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  <a:sym typeface="Wingdings"/>
              </a:rPr>
              <a:t>মাইক্রো বাস</a:t>
            </a:r>
            <a:endParaRPr lang="en-US" sz="2800" b="1" spc="-15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89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9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/>
          <p:cNvSpPr txBox="1"/>
          <p:nvPr/>
        </p:nvSpPr>
        <p:spPr>
          <a:xfrm>
            <a:off x="93403" y="-15081"/>
            <a:ext cx="3106997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</a:t>
            </a:r>
            <a:r>
              <a:rPr lang="bn-IN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262C686-6D69-4FAF-8CAE-9E7B2BDE31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494" y="3718720"/>
            <a:ext cx="2590800" cy="14624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81B6A6-C3AC-4E5A-82CF-502A9037AC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8" t="5905" r="16565" b="15119"/>
          <a:stretch/>
        </p:blipFill>
        <p:spPr>
          <a:xfrm>
            <a:off x="278097" y="2270919"/>
            <a:ext cx="2279140" cy="136207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6AF476C-4FED-4D9C-86C7-5032B6EA02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295046"/>
            <a:ext cx="2590800" cy="136207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80C7FCA1-8162-46C7-9D55-8198D54C64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96" y="3718719"/>
            <a:ext cx="2279140" cy="14478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2737499-4754-48EB-92DE-73B804179B5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29" b="7887"/>
          <a:stretch/>
        </p:blipFill>
        <p:spPr>
          <a:xfrm>
            <a:off x="278096" y="746919"/>
            <a:ext cx="2279140" cy="1362075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33F74BAD-F219-4DC8-946C-468A565AA9DC}"/>
              </a:ext>
            </a:extLst>
          </p:cNvPr>
          <p:cNvSpPr txBox="1"/>
          <p:nvPr/>
        </p:nvSpPr>
        <p:spPr>
          <a:xfrm>
            <a:off x="1671096" y="1585119"/>
            <a:ext cx="886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800" b="1" spc="-15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ingdings"/>
              </a:rPr>
              <a:t>নৌকা</a:t>
            </a:r>
            <a:endParaRPr lang="en-US" sz="2800" b="1" spc="-15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E7B610-C195-4BBE-83AC-648789831BD3}"/>
              </a:ext>
            </a:extLst>
          </p:cNvPr>
          <p:cNvSpPr txBox="1"/>
          <p:nvPr/>
        </p:nvSpPr>
        <p:spPr>
          <a:xfrm>
            <a:off x="1646901" y="3163501"/>
            <a:ext cx="886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800" b="1" spc="-15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  <a:sym typeface="Wingdings"/>
              </a:rPr>
              <a:t>ট্রলার</a:t>
            </a:r>
            <a:endParaRPr lang="en-US" sz="2800" b="1" spc="-15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85FA3F-778E-466D-9687-22C67BA6F14D}"/>
              </a:ext>
            </a:extLst>
          </p:cNvPr>
          <p:cNvSpPr txBox="1"/>
          <p:nvPr/>
        </p:nvSpPr>
        <p:spPr>
          <a:xfrm>
            <a:off x="1524000" y="4633119"/>
            <a:ext cx="1009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800" b="1" spc="-15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  <a:sym typeface="Wingdings"/>
              </a:rPr>
              <a:t>স্টীমার</a:t>
            </a:r>
            <a:endParaRPr lang="en-US" sz="2800" b="1" spc="-15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28DEA8-86D4-44E2-8744-10A4B17C511B}"/>
              </a:ext>
            </a:extLst>
          </p:cNvPr>
          <p:cNvSpPr txBox="1"/>
          <p:nvPr/>
        </p:nvSpPr>
        <p:spPr>
          <a:xfrm>
            <a:off x="3468757" y="2295046"/>
            <a:ext cx="1898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800" b="1" spc="-15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"/>
              </a:rPr>
              <a:t>হেলিকপ্টার</a:t>
            </a:r>
            <a:endParaRPr lang="en-US" sz="2800" b="1" spc="-15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DDFEA3F-0814-441D-8266-CFB7497DC3F4}"/>
              </a:ext>
            </a:extLst>
          </p:cNvPr>
          <p:cNvSpPr txBox="1"/>
          <p:nvPr/>
        </p:nvSpPr>
        <p:spPr>
          <a:xfrm>
            <a:off x="3900330" y="4719499"/>
            <a:ext cx="1433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2800" b="1" spc="-15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"/>
              </a:rPr>
              <a:t>উড়োজাহাজ</a:t>
            </a:r>
            <a:endParaRPr lang="en-US" sz="2800" b="1" spc="-15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C6EFC88-787A-45E1-8E02-B5ABE65F261C}"/>
              </a:ext>
            </a:extLst>
          </p:cNvPr>
          <p:cNvSpPr txBox="1"/>
          <p:nvPr/>
        </p:nvSpPr>
        <p:spPr>
          <a:xfrm>
            <a:off x="3468757" y="-13718"/>
            <a:ext cx="5581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b="1" spc="-15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ingdings"/>
              </a:rPr>
              <a:t>এগুলোকে এক কথায় কী বলে?</a:t>
            </a:r>
            <a:endParaRPr lang="en-US" sz="3600" b="1" spc="-15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486E3DC-6642-4EAE-A913-2259D47ACA68}"/>
              </a:ext>
            </a:extLst>
          </p:cNvPr>
          <p:cNvSpPr txBox="1"/>
          <p:nvPr/>
        </p:nvSpPr>
        <p:spPr>
          <a:xfrm>
            <a:off x="3581400" y="578707"/>
            <a:ext cx="5284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b="1" spc="-15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"/>
              </a:rPr>
              <a:t>এগুলোকে এক কথায় যানবাহন বলে।</a:t>
            </a:r>
            <a:endParaRPr lang="en-US" sz="3600" b="1" spc="-15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849D18-43AC-4B6E-B6FB-AEBE51C0FD5F}"/>
              </a:ext>
            </a:extLst>
          </p:cNvPr>
          <p:cNvSpPr txBox="1"/>
          <p:nvPr/>
        </p:nvSpPr>
        <p:spPr>
          <a:xfrm>
            <a:off x="5381536" y="1220758"/>
            <a:ext cx="36504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b="1" spc="-15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"/>
              </a:rPr>
              <a:t>যানবাহন সামাজিক পরিবেশের  আরও একটি উপাদান। রাস্তা ও যানবাহন আমাদের অনেক উপকারে আসে।</a:t>
            </a:r>
            <a:endParaRPr lang="en-US" sz="3600" b="1" spc="-15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56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9" grpId="0"/>
      <p:bldP spid="16" grpId="0"/>
      <p:bldP spid="18" grpId="0"/>
      <p:bldP spid="19" grpId="0"/>
      <p:bldP spid="20" grpId="0"/>
      <p:bldP spid="21" grpId="0"/>
      <p:bldP spid="22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/>
          <p:cNvSpPr txBox="1"/>
          <p:nvPr/>
        </p:nvSpPr>
        <p:spPr>
          <a:xfrm>
            <a:off x="3443689" y="35780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রাস্তা আমাদের কী কাজে লাগে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99156" y="1204119"/>
            <a:ext cx="514484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400" b="1" spc="-15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3"/>
              </a:rPr>
              <a:t> </a:t>
            </a:r>
            <a:r>
              <a:rPr lang="bn-IN" sz="3400" b="1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রাস্তা দিয়ে আমরা বিদ্যালয়ে যাই। </a:t>
            </a:r>
          </a:p>
          <a:p>
            <a:r>
              <a:rPr lang="en-US" sz="3400" b="1" spc="-15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3"/>
              </a:rPr>
              <a:t> </a:t>
            </a:r>
            <a:r>
              <a:rPr lang="bn-IN" sz="3400" b="1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হাট-বাজারে যাই।</a:t>
            </a:r>
          </a:p>
          <a:p>
            <a:r>
              <a:rPr lang="en-US" sz="3400" b="1" spc="-15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 3"/>
              </a:rPr>
              <a:t> </a:t>
            </a:r>
            <a:r>
              <a:rPr lang="bn-IN" sz="3400" b="1" dirty="0">
                <a:solidFill>
                  <a:srgbClr val="009900"/>
                </a:solidFill>
                <a:latin typeface="NikoshBAN" pitchFamily="2" charset="0"/>
                <a:cs typeface="NikoshBAN" pitchFamily="2" charset="0"/>
              </a:rPr>
              <a:t>বিভিন্ন জায়গায় বেড়াতে যাই।</a:t>
            </a:r>
            <a:endParaRPr lang="en-US" sz="3400" b="1" dirty="0">
              <a:solidFill>
                <a:srgbClr val="0099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913CA0-BC4A-44F9-9099-A7BDE10371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1550"/>
            <a:ext cx="5357676" cy="22622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0DB627-9F66-457A-85B5-88A15978010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28" t="37865" r="16461" b="-1"/>
          <a:stretch/>
        </p:blipFill>
        <p:spPr>
          <a:xfrm>
            <a:off x="0" y="588350"/>
            <a:ext cx="3999156" cy="229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3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</TotalTime>
  <Words>449</Words>
  <Application>Microsoft Office PowerPoint</Application>
  <PresentationFormat>Custom</PresentationFormat>
  <Paragraphs>87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NikoshBAN</vt:lpstr>
      <vt:lpstr>Wingdings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Ahad</dc:creator>
  <cp:lastModifiedBy>Darikandi</cp:lastModifiedBy>
  <cp:revision>109</cp:revision>
  <dcterms:created xsi:type="dcterms:W3CDTF">2015-06-21T04:31:26Z</dcterms:created>
  <dcterms:modified xsi:type="dcterms:W3CDTF">2020-07-11T10:29:39Z</dcterms:modified>
</cp:coreProperties>
</file>