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5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SC07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ross 5"/>
          <p:cNvSpPr/>
          <p:nvPr/>
        </p:nvSpPr>
        <p:spPr>
          <a:xfrm>
            <a:off x="3352800" y="4267200"/>
            <a:ext cx="5410200" cy="1905000"/>
          </a:xfrm>
          <a:prstGeom prst="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52400"/>
            <a:ext cx="556260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শিশুদের দ্বারা কঠিন কাজ না করা প্রতেক মানুষের দায়িত্ব।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hild-wor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2209800" cy="2667000"/>
          </a:xfrm>
          <a:prstGeom prst="rect">
            <a:avLst/>
          </a:prstGeom>
        </p:spPr>
      </p:pic>
      <p:pic>
        <p:nvPicPr>
          <p:cNvPr id="4" name="Picture 3" descr="Child-Labour05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24200"/>
            <a:ext cx="2209800" cy="3539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4800600"/>
            <a:ext cx="3962400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 কোন ঝুঁকিপূর্ণ কাজ থেকে শিশুকে বিরত থাকার অধিকার রক্ষা করতে হবে।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240979418541-child labo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2057400"/>
            <a:ext cx="2971800" cy="2438400"/>
          </a:xfrm>
          <a:prstGeom prst="rect">
            <a:avLst/>
          </a:prstGeom>
        </p:spPr>
      </p:pic>
      <p:pic>
        <p:nvPicPr>
          <p:cNvPr id="7" name="Picture 6" descr="m_gul_worker_chil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981201"/>
            <a:ext cx="2676525" cy="2514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2133600" y="381000"/>
            <a:ext cx="4953000" cy="1524000"/>
          </a:xfrm>
          <a:prstGeom prst="plaqu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2057400"/>
            <a:ext cx="71628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মৌলিক অধিকার বলতে কী বুঝ?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3048000"/>
            <a:ext cx="7162800" cy="838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শিশুর বেঁচে থাকা ও বড় হওয়ার অধিকার কার?</a:t>
            </a:r>
          </a:p>
        </p:txBody>
      </p:sp>
      <p:pic>
        <p:nvPicPr>
          <p:cNvPr id="13" name="Picture 12" descr="img00200-20101112-14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2400"/>
            <a:ext cx="3175000" cy="2057400"/>
          </a:xfrm>
          <a:prstGeom prst="rect">
            <a:avLst/>
          </a:prstGeom>
        </p:spPr>
      </p:pic>
      <p:pic>
        <p:nvPicPr>
          <p:cNvPr id="14" name="Picture 13" descr="Bangladesh-Map_Political-Region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3962400"/>
            <a:ext cx="2447925" cy="2133600"/>
          </a:xfrm>
          <a:prstGeom prst="rect">
            <a:avLst/>
          </a:prstGeom>
        </p:spPr>
      </p:pic>
      <p:pic>
        <p:nvPicPr>
          <p:cNvPr id="15" name="Picture 14" descr="people-out-persp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962400"/>
            <a:ext cx="2971800" cy="21336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581400" y="6172200"/>
            <a:ext cx="1981200" cy="60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Decision 16"/>
          <p:cNvSpPr/>
          <p:nvPr/>
        </p:nvSpPr>
        <p:spPr>
          <a:xfrm>
            <a:off x="457200" y="2209800"/>
            <a:ext cx="685800" cy="609600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ecision 17"/>
          <p:cNvSpPr/>
          <p:nvPr/>
        </p:nvSpPr>
        <p:spPr>
          <a:xfrm>
            <a:off x="457200" y="3124200"/>
            <a:ext cx="685800" cy="609600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t Equal 3"/>
          <p:cNvSpPr/>
          <p:nvPr/>
        </p:nvSpPr>
        <p:spPr>
          <a:xfrm>
            <a:off x="0" y="4572000"/>
            <a:ext cx="1295400" cy="609600"/>
          </a:xfrm>
          <a:prstGeom prst="mathNot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581400"/>
            <a:ext cx="7162800" cy="304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চিত্রে জাতিসংঘ শিশু অধিকার সনদের কোন ধারাটির প্রতি ইংগিত করা হয়েছে?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hild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8600"/>
            <a:ext cx="6553200" cy="3124200"/>
          </a:xfrm>
          <a:prstGeom prst="rect">
            <a:avLst/>
          </a:prstGeom>
        </p:spPr>
      </p:pic>
      <p:sp>
        <p:nvSpPr>
          <p:cNvPr id="7" name="Not Equal 6"/>
          <p:cNvSpPr/>
          <p:nvPr/>
        </p:nvSpPr>
        <p:spPr>
          <a:xfrm>
            <a:off x="0" y="1371600"/>
            <a:ext cx="1295400" cy="609600"/>
          </a:xfrm>
          <a:prstGeom prst="mathNot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3276600" y="457200"/>
            <a:ext cx="4724400" cy="1752600"/>
          </a:xfrm>
          <a:prstGeom prst="round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laque 4"/>
          <p:cNvSpPr/>
          <p:nvPr/>
        </p:nvSpPr>
        <p:spPr>
          <a:xfrm>
            <a:off x="609600" y="2667000"/>
            <a:ext cx="7924800" cy="3429000"/>
          </a:xfrm>
          <a:prstGeom prst="plaqu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শিশুদের এই দুরবস্থার জন্য তুমি কি পরিবারকেই দায়ী বলে মনে কর? যুক্তি দাও।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ran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76201"/>
            <a:ext cx="3124199" cy="2285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7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8766" y="2547176"/>
            <a:ext cx="5029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DSC093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971800" y="228600"/>
            <a:ext cx="3886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133600"/>
            <a:ext cx="3657600" cy="449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 আইয়ুব আলী</a:t>
            </a:r>
          </a:p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আই ডি-নং ০৩</a:t>
            </a:r>
          </a:p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 </a:t>
            </a:r>
          </a:p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ভেলারহাট উচ্চ বিদ্যালয়</a:t>
            </a:r>
          </a:p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ঠাকুরগাঁও সদর।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1981200"/>
            <a:ext cx="3429000" cy="365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 – ষষ্ঠ</a:t>
            </a:r>
          </a:p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  - বাংলা  ১ম</a:t>
            </a:r>
          </a:p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 – সাত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– শিশুর অধিকার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 – ৪০ মিনিট</a:t>
            </a: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uyb Al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540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4648200" cy="2895600"/>
          </a:xfrm>
        </p:spPr>
      </p:pic>
      <p:pic>
        <p:nvPicPr>
          <p:cNvPr id="8" name="Picture 7" descr="bangboyssacksc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1800"/>
            <a:ext cx="4681920" cy="3886200"/>
          </a:xfrm>
          <a:prstGeom prst="rect">
            <a:avLst/>
          </a:prstGeom>
        </p:spPr>
      </p:pic>
      <p:pic>
        <p:nvPicPr>
          <p:cNvPr id="9" name="Picture 8" descr="khadija_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1" y="2971801"/>
            <a:ext cx="4419600" cy="3886200"/>
          </a:xfrm>
          <a:prstGeom prst="rect">
            <a:avLst/>
          </a:prstGeom>
        </p:spPr>
      </p:pic>
      <p:pic>
        <p:nvPicPr>
          <p:cNvPr id="11" name="Picture 10" descr="m_gul_worker_chil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1" y="0"/>
            <a:ext cx="4419600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0" y="304800"/>
            <a:ext cx="9144000" cy="2667000"/>
          </a:xfrm>
          <a:prstGeom prst="ribbon">
            <a:avLst>
              <a:gd name="adj1" fmla="val 9345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শিশুর অধিকার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appy-childr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0"/>
            <a:ext cx="91440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1200" y="304800"/>
            <a:ext cx="4876800" cy="1752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2133600"/>
            <a:ext cx="7010400" cy="990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মৌলিক অধিকার কয়টি ও কী কী তা বলতে পারবে।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1000" y="3505200"/>
            <a:ext cx="914400" cy="762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04800" y="2286000"/>
            <a:ext cx="1676400" cy="762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47800" y="3505200"/>
            <a:ext cx="76962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২। শিশুদের প্রতি রাষ্ট্রের দায়িত্ব কী তা উল্লেখ করতে পারবে।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04800" y="5105400"/>
            <a:ext cx="1676400" cy="762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33600" y="4800600"/>
            <a:ext cx="7010400" cy="1371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জাতিসংঘ শিশু অধিকার সনদ কবে পাশ হয় এবং এর বিশেষ কয়েকটি পয়েন্ট বর্ণনা করতে পারবে।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2743200" cy="1830620"/>
          </a:xfrm>
          <a:prstGeom prst="rect">
            <a:avLst/>
          </a:prstGeom>
          <a:solidFill>
            <a:srgbClr val="00B050"/>
          </a:solidFill>
        </p:spPr>
      </p:pic>
      <p:pic>
        <p:nvPicPr>
          <p:cNvPr id="10" name="Picture 9" descr="baby cloth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0"/>
            <a:ext cx="3581400" cy="1905000"/>
          </a:xfrm>
          <a:prstGeom prst="rect">
            <a:avLst/>
          </a:prstGeom>
        </p:spPr>
      </p:pic>
      <p:pic>
        <p:nvPicPr>
          <p:cNvPr id="12" name="Picture 11" descr="boy-spinach-muscles-l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2872317" cy="22479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04800" y="1981200"/>
            <a:ext cx="20574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657600" y="1981200"/>
            <a:ext cx="2057400" cy="6858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বস্ত্র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0" y="1981200"/>
            <a:ext cx="2057400" cy="685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বাসস্থান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81800" y="5791200"/>
            <a:ext cx="20574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7200" y="5791200"/>
            <a:ext cx="2057400" cy="6858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4953000"/>
            <a:ext cx="2971800" cy="1905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পাঁচটি বিষয় কে শিশুদের মৌলিক অধিকার বলে।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HT_village_house_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0"/>
            <a:ext cx="2514600" cy="1828800"/>
          </a:xfrm>
          <a:prstGeom prst="rect">
            <a:avLst/>
          </a:prstGeom>
        </p:spPr>
      </p:pic>
      <p:pic>
        <p:nvPicPr>
          <p:cNvPr id="20" name="Picture 19" descr="images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3352800"/>
            <a:ext cx="2819400" cy="2362200"/>
          </a:xfrm>
          <a:prstGeom prst="rect">
            <a:avLst/>
          </a:prstGeom>
        </p:spPr>
      </p:pic>
      <p:pic>
        <p:nvPicPr>
          <p:cNvPr id="21" name="Picture 20" descr="untitled2-402x6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2743200"/>
            <a:ext cx="18288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0"/>
            <a:ext cx="2895600" cy="2209800"/>
          </a:xfrm>
          <a:prstGeom prst="rect">
            <a:avLst/>
          </a:prstGeom>
        </p:spPr>
      </p:pic>
      <p:pic>
        <p:nvPicPr>
          <p:cNvPr id="6" name="Picture 5" descr="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43400"/>
            <a:ext cx="2819400" cy="2514600"/>
          </a:xfrm>
          <a:prstGeom prst="rect">
            <a:avLst/>
          </a:prstGeom>
        </p:spPr>
      </p:pic>
      <p:pic>
        <p:nvPicPr>
          <p:cNvPr id="7" name="Picture 6" descr="children-playing-gam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343400"/>
            <a:ext cx="3276600" cy="25146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33400" y="2286000"/>
            <a:ext cx="1981200" cy="685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লেখাপড়া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57600" y="2286000"/>
            <a:ext cx="1981200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সৃজনশীল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29400" y="2286000"/>
            <a:ext cx="1981200" cy="685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চিকিৎসা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2971800"/>
            <a:ext cx="5181600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শিশুদের প্রতি রাষ্ট্রের দায়িত্ব কী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04800" y="3810000"/>
            <a:ext cx="1600200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কথা বলার সু্যোগ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858000" y="3810000"/>
            <a:ext cx="1600200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57600" y="3810000"/>
            <a:ext cx="1600200" cy="4572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Victoria-Clancy---Sport-for-Development-Banglades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1" y="4343400"/>
            <a:ext cx="2895599" cy="2514600"/>
          </a:xfrm>
          <a:prstGeom prst="rect">
            <a:avLst/>
          </a:prstGeom>
        </p:spPr>
      </p:pic>
      <p:pic>
        <p:nvPicPr>
          <p:cNvPr id="19" name="Picture 18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2988039" cy="2209800"/>
          </a:xfrm>
          <a:prstGeom prst="rect">
            <a:avLst/>
          </a:prstGeom>
        </p:spPr>
      </p:pic>
      <p:pic>
        <p:nvPicPr>
          <p:cNvPr id="1026" name="Picture 2" descr="D:\MG_044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0"/>
            <a:ext cx="30480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5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04182"/>
            <a:ext cx="85344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জাতিসংঘ সাধরণ পরিষদে ১৯৮৯ সনের ২০শে নভেম্বর তারিখে শিশু অধিকার সনদ পাস হয়। শিশু অধিকার সনদে মোট ৫৪টি ধারা আছে।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704582"/>
            <a:ext cx="84582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এগুলো বিশ্লেষণ করে শিশুদের অধিকার সম্পর্কে যে কথা গুলো ছোট বড় সব মানুষের জানা দরকার।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aylor_corbett_brac_banglade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616960"/>
            <a:ext cx="3733800" cy="202184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7200" y="914400"/>
            <a:ext cx="1752600" cy="609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57200" y="4190999"/>
            <a:ext cx="1752600" cy="63665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04_un-ex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76200"/>
            <a:ext cx="37338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52400"/>
            <a:ext cx="5410200" cy="317009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 শিশুর অধিকার সমান। ছেলে-মেয়ে, ধনী-গরীব, জাতীয়তা, ধর্ম, শারীরিক সামর্থ কোন কিছুতেই শিশুদের অধিকারের তারতম্য করা যাবে না।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hadija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3352800" cy="3048000"/>
          </a:xfrm>
          <a:prstGeom prst="rect">
            <a:avLst/>
          </a:prstGeom>
        </p:spPr>
      </p:pic>
      <p:pic>
        <p:nvPicPr>
          <p:cNvPr id="4" name="Picture 3" descr="Woman with child-thumb-500x3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352800"/>
            <a:ext cx="2133600" cy="167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3505200"/>
            <a:ext cx="3962400" cy="255454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মারধর কিংবা অন্যায় বকাঝকা থেকে শিশুকে রক্ষা করার ব্যাপারে সরকারের দায়িত্ব আছে।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pic>
        <p:nvPicPr>
          <p:cNvPr id="7" name="Picture 6" descr="children,photography,portraits,work-a8f79cf7601a7ecd2a6902a55d97f64d_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24450"/>
            <a:ext cx="2590800" cy="1733550"/>
          </a:xfrm>
          <a:prstGeom prst="rect">
            <a:avLst/>
          </a:prstGeom>
        </p:spPr>
      </p:pic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6600"/>
            <a:ext cx="2590800" cy="1828800"/>
          </a:xfrm>
          <a:prstGeom prst="rect">
            <a:avLst/>
          </a:prstGeom>
        </p:spPr>
      </p:pic>
      <p:pic>
        <p:nvPicPr>
          <p:cNvPr id="9" name="Picture 8" descr="images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5210175"/>
            <a:ext cx="2071688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256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VIP-S.T</cp:lastModifiedBy>
  <cp:revision>115</cp:revision>
  <dcterms:created xsi:type="dcterms:W3CDTF">2006-08-16T00:00:00Z</dcterms:created>
  <dcterms:modified xsi:type="dcterms:W3CDTF">2012-10-13T02:37:48Z</dcterms:modified>
</cp:coreProperties>
</file>