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9B81-847B-4E82-A1A9-5AE1622710A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6661-39F1-4959-9267-65D700A81A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jr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মূল্যায়ন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সাবুর গ্রামের নাম কী ?</a:t>
            </a:r>
          </a:p>
          <a:p>
            <a:r>
              <a:rPr lang="bn-BD" dirty="0" smtClean="0"/>
              <a:t>কার হাতের মুঠ বার বার শক্ত হচ্ছিল ?</a:t>
            </a:r>
          </a:p>
          <a:p>
            <a:r>
              <a:rPr lang="bn-BD" dirty="0" smtClean="0"/>
              <a:t>শওকত অসমানের প্রকৃত নাম কী ?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বাড়ির 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সাবু পানি যোগানের কাজে এগিয়ে যায় কেন ব্যাখা কর /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bgrfjuy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50" y="1"/>
            <a:ext cx="9117850" cy="6705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/>
              <a:t>নামঃতছলিমা ইয়াছমিন শিখা</a:t>
            </a:r>
          </a:p>
          <a:p>
            <a:r>
              <a:rPr lang="bn-BD" dirty="0" smtClean="0"/>
              <a:t>সিনিয়র শিক্ষিকা </a:t>
            </a:r>
          </a:p>
          <a:p>
            <a:r>
              <a:rPr lang="bn-BD" dirty="0" smtClean="0"/>
              <a:t>ধরমপুর মাধ্যমিক বিদ্দ্যালয়</a:t>
            </a:r>
          </a:p>
          <a:p>
            <a:r>
              <a:rPr lang="bn-BD" dirty="0" smtClean="0"/>
              <a:t>মোবাইলঃ০১৭১২৮২৮৭৬৪</a:t>
            </a:r>
          </a:p>
          <a:p>
            <a:r>
              <a:rPr lang="bn-BD" dirty="0" smtClean="0"/>
              <a:t>ইমেইলঃtaslimayesmin74@gmail.com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/>
              <a:t>শ্রেনীঃ ৬ষ্ঠ</a:t>
            </a:r>
          </a:p>
          <a:p>
            <a:r>
              <a:rPr lang="bn-BD" dirty="0" smtClean="0"/>
              <a:t>বিষয়ঃ বাংলা ১ম পত্র(চারুপাঠ)</a:t>
            </a:r>
          </a:p>
          <a:p>
            <a:r>
              <a:rPr lang="bn-BD" dirty="0" smtClean="0"/>
              <a:t>সময়ঃ৪৫ মিনিট</a:t>
            </a:r>
          </a:p>
          <a:p>
            <a:r>
              <a:rPr lang="bn-BD" dirty="0" smtClean="0"/>
              <a:t>তারিখঃ১২/০৭/২০২০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 smtClean="0"/>
              <a:t>আজকের পাঠ</a:t>
            </a:r>
            <a:br>
              <a:rPr lang="bn-BD" b="1" dirty="0" smtClean="0"/>
            </a:br>
            <a:r>
              <a:rPr lang="bn-BD" b="1" dirty="0" smtClean="0"/>
              <a:t>(তোলপাড়)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gvsfd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4592116" cy="5334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nnfgj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524000"/>
            <a:ext cx="4572000" cy="533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লেখক পরিচিতি </a:t>
            </a:r>
            <a:endParaRPr lang="en-US" b="1" dirty="0"/>
          </a:p>
        </p:txBody>
      </p:sp>
      <p:pic>
        <p:nvPicPr>
          <p:cNvPr id="4" name="Content Placeholder 3" descr="gfhg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981200"/>
            <a:ext cx="2550166" cy="2948781"/>
          </a:xfrm>
        </p:spPr>
      </p:pic>
      <p:sp>
        <p:nvSpPr>
          <p:cNvPr id="6" name="Right Arrow 5"/>
          <p:cNvSpPr/>
          <p:nvPr/>
        </p:nvSpPr>
        <p:spPr>
          <a:xfrm>
            <a:off x="5638800" y="20574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6629400" y="2133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b="1" dirty="0" smtClean="0"/>
              <a:t>আজিজুর রহমান</a:t>
            </a:r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5638800" y="28956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289560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/>
              <a:t>জন্ম ১৯১৭ সাল 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>
            <a:off x="5638800" y="39624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77000" y="3886200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/>
              <a:t>সাহিত্যের অধ্যাপক</a:t>
            </a:r>
          </a:p>
          <a:p>
            <a:r>
              <a:rPr lang="bn-BD" b="1" dirty="0" smtClean="0"/>
              <a:t>বিশিষ্ট কথাসাহিত্যিক</a:t>
            </a:r>
            <a:endParaRPr lang="en-US" b="1" dirty="0"/>
          </a:p>
        </p:txBody>
      </p:sp>
      <p:sp>
        <p:nvSpPr>
          <p:cNvPr id="12" name="Left Arrow 11"/>
          <p:cNvSpPr/>
          <p:nvPr/>
        </p:nvSpPr>
        <p:spPr>
          <a:xfrm>
            <a:off x="2057400" y="2057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524001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b="1" dirty="0" smtClean="0"/>
              <a:t>তার লিখিত গ্রন্থ তারা দুই জন , ডিকবাজি , ক্ষুদে সোশালিস্ট</a:t>
            </a:r>
            <a:endParaRPr lang="en-US" b="1" dirty="0"/>
          </a:p>
        </p:txBody>
      </p:sp>
      <p:sp>
        <p:nvSpPr>
          <p:cNvPr id="14" name="Left Arrow 13"/>
          <p:cNvSpPr/>
          <p:nvPr/>
        </p:nvSpPr>
        <p:spPr>
          <a:xfrm>
            <a:off x="2133600" y="3124200"/>
            <a:ext cx="9022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2895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পুরুষ্কার একুশে পদক , নাসিব উদ্দিন স্বর্ণ পদক </a:t>
            </a:r>
            <a:endParaRPr lang="en-US" b="1" dirty="0"/>
          </a:p>
        </p:txBody>
      </p:sp>
      <p:sp>
        <p:nvSpPr>
          <p:cNvPr id="17" name="Left Arrow 16"/>
          <p:cNvSpPr/>
          <p:nvPr/>
        </p:nvSpPr>
        <p:spPr>
          <a:xfrm>
            <a:off x="2667000" y="4267200"/>
            <a:ext cx="762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2057400" y="3962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4038600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/>
              <a:t>মৃত্যু ১৯৯৮ সালে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নতুন শব্দ ও অর্থ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জালা-মাটির তৈরি পেট মোটা বড় পাত্র ।</a:t>
            </a:r>
          </a:p>
          <a:p>
            <a:r>
              <a:rPr lang="bn-BD" dirty="0" smtClean="0"/>
              <a:t>চিক্কর – চিৎকার</a:t>
            </a:r>
          </a:p>
          <a:p>
            <a:r>
              <a:rPr lang="bn-BD" dirty="0" smtClean="0"/>
              <a:t>জয়িক – জরাজীর্ণ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gfhrtdj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fhnjk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1" y="0"/>
            <a:ext cx="4572000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শিখন 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মুক্তিযোদ্ধের পেক্ষাপট সম্পর্কে ধারণা ।</a:t>
            </a:r>
          </a:p>
          <a:p>
            <a:r>
              <a:rPr lang="bn-BD" dirty="0" smtClean="0"/>
              <a:t>অসহায় মানুষের আর্তনাদ সম্পর্কে জানতে পারবে ।</a:t>
            </a:r>
          </a:p>
          <a:p>
            <a:r>
              <a:rPr lang="bn-BD" dirty="0" smtClean="0"/>
              <a:t>হানাদার বাহিনী সম্পর্কে দেশের মানুষের ঘৃণার তাৎপর্য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 smtClean="0"/>
              <a:t>আমাদের গ্রামে মুক্তি যুদ্ধের সময় যা ঘটে ছিল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3124200"/>
            <a:ext cx="23622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মুক্তিযুদ্ধে আমদের গ্রাম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62000" y="2133600"/>
            <a:ext cx="1752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গ্রামে পাকিস্থানী হানাদার বাহিনির অনুপ্রবেশ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629400" y="1981200"/>
            <a:ext cx="1752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গ্রাম বাসির উপর অত্যাচার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86200" y="1752600"/>
            <a:ext cx="1600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নারি র্নিরযাতন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086600" y="4800600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মসজিদ – মন্দির এ আগুন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3800" y="5791200"/>
            <a:ext cx="2362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গ্রামে বৃদ্ধ নারি –পুরুষের আর্তনাদ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" y="4876800"/>
            <a:ext cx="2209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তরুন্দের মুক্তিযুদ্ধে যোগদানের অঙ্গীকার 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4600" y="3048000"/>
            <a:ext cx="1066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4686300" y="2857500"/>
            <a:ext cx="990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5638800" y="2743200"/>
            <a:ext cx="914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15000" y="4343400"/>
            <a:ext cx="1371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495800" y="5105400"/>
            <a:ext cx="914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667000" y="44196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দলীয় 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তোলপাড় গল্পের পাকিস্থানী হানাদার বাহিনীর নৃশংসতার দিক গুলি লিপি বদ্ধ কর ।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182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আজকের পাঠ (তোলপাড়)</vt:lpstr>
      <vt:lpstr>লেখক পরিচিতি </vt:lpstr>
      <vt:lpstr>নতুন শব্দ ও অর্থ</vt:lpstr>
      <vt:lpstr>Slide 6</vt:lpstr>
      <vt:lpstr>শিখন ফল</vt:lpstr>
      <vt:lpstr>আমাদের গ্রামে মুক্তি যুদ্ধের সময় যা ঘটে ছিল </vt:lpstr>
      <vt:lpstr>দলীয় কাজ</vt:lpstr>
      <vt:lpstr>মূল্যায়ন</vt:lpstr>
      <vt:lpstr>বাড়ির কাজ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GOLDEN TECHNOLOGY</dc:creator>
  <cp:lastModifiedBy>GOLDEN TECHNOLOGY</cp:lastModifiedBy>
  <cp:revision>6</cp:revision>
  <dcterms:created xsi:type="dcterms:W3CDTF">2020-07-12T14:00:43Z</dcterms:created>
  <dcterms:modified xsi:type="dcterms:W3CDTF">2020-07-12T14:59:59Z</dcterms:modified>
</cp:coreProperties>
</file>