
<file path=[Content_Types].xml><?xml version="1.0" encoding="utf-8"?>
<Types xmlns="http://schemas.openxmlformats.org/package/2006/content-types">
  <Default Extension="gif" ContentType="image/gif"/>
  <Default Extension="jpe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77" r:id="rId5"/>
    <p:sldId id="276" r:id="rId6"/>
    <p:sldId id="274" r:id="rId7"/>
    <p:sldId id="273" r:id="rId8"/>
    <p:sldId id="281" r:id="rId9"/>
    <p:sldId id="282" r:id="rId10"/>
    <p:sldId id="275" r:id="rId11"/>
    <p:sldId id="272" r:id="rId12"/>
    <p:sldId id="271" r:id="rId13"/>
    <p:sldId id="270" r:id="rId14"/>
    <p:sldId id="269" r:id="rId15"/>
    <p:sldId id="268" r:id="rId16"/>
    <p:sldId id="267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26BD-7630-4C67-94D6-650241194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0B653-20B2-4F30-8ADC-E71D8C7FE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A5ED-7EDB-4DB7-B7F6-E5C1B427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D8328-F503-41A6-8976-059D7F84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2B96-614E-4098-BD0F-76C5FEBB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C692-4584-452B-9BFE-289D1DC0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BADED-B40E-4D42-845F-59891F450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18F30-87FF-413E-8F0B-5615DA00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94BAF-0506-4BEB-ACBC-91D7663C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0D9B-8C2E-4998-B5F1-B0AFDA4B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7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361EDC-2504-4D3D-B392-F69F4460C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2ED61-5D61-4164-8EF0-C6A9DC4CC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47F4F-4F19-4C87-A60E-8C6C5A6F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49E26-7498-4B34-84F2-DFE8381E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25599-3041-4173-ACB6-75D53C0A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BD561-4EB4-4E39-9641-9B8CB4C5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F6B1-4029-4232-A3B6-E28C9FEC2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192E3-AA56-48DA-B864-B6228914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F0298-1302-4DE7-8826-8E32223A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E560A-D139-46AD-82B0-37D731C7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39A65-4E7E-43DC-A63B-5F3BED63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A6F98-737C-40AF-A43E-F50FE8FF9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C7E62-E09D-4FAF-BD69-252599F0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85CA6-F6B4-434F-9482-BCDBB27B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055D0-9472-4905-9A87-BE56668C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8D9F-97EF-4532-A0FC-BAC0BE83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E7573-818D-4033-8C14-1ABEDB25C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98FA9-1F67-490B-A27C-55767193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0E135-59F5-4F31-94A5-31902E7C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6998A-76EF-48A3-BE60-1F35C618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A7F38-F2DA-4D47-B662-6ABC17F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86F9-0E9C-4CE2-803C-C281B7B2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2508-81BD-49B6-89BE-30341D45C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9EB48-F49B-4E28-AED3-3E5F3829E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CBFB9-2AFD-4CF3-B00A-C8AF7DB1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EDE10-EDFF-4F80-A637-014E3AF4B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DA1DD-87A6-4437-999F-5D4AD14C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2B5CF-55F1-4384-8E9C-89D70368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D3551-7E81-4DC0-9F51-683B14B5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C76F-6081-41EC-9423-0362BC48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11E95-99E6-4671-BCC2-C3560A9B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8BAE6-9744-4760-A9B7-3D8E3355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4D018-4989-47BD-9B4C-E3C5EB68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C9B9D-ACFC-47E9-8577-58E4CA34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F1ADC-DDD1-4624-979A-EA56AC95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C2E5E-E0E7-405F-BD61-91CA47C2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C5FE-BA7C-4681-AF6A-AA027D3E3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EAB3-97F2-4294-B5D2-BBBF09D9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CA737-4AA4-49DF-8ECE-F3A0A0BCE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7FF59-B76C-49E0-AA29-7D9A2B67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F0C3E-9844-4276-BD38-AF8BD227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BD1BE-F1C8-4633-ABF0-60E821BF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2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C2064-F4FE-4BB4-9F88-4FEC15D0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CB219-67CD-4E8B-9625-485156E01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1F022-8523-4B10-ADD8-5011D0C8E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D359B-CAD3-4303-AD68-12840D85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1C87F-A0C6-4D92-9D37-92A2D941B4F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64DDD-CEE7-49D7-8E42-67E17199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10A52-337B-441C-8C21-A16B69CB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4F9EEB-AA77-4BDA-B157-E9F74235E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6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DD547BFB-BBC1-410F-9968-772DBAEF82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82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9B740-E1AB-4646-8664-E76E4E12715F}"/>
              </a:ext>
            </a:extLst>
          </p:cNvPr>
          <p:cNvSpPr txBox="1"/>
          <p:nvPr userDrawn="1"/>
        </p:nvSpPr>
        <p:spPr>
          <a:xfrm>
            <a:off x="4151091" y="6574971"/>
            <a:ext cx="431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</a:rPr>
              <a:t>Khalidur Rahman Manik_01712114197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429ED6-E299-4C83-8872-4A9CFD3FA6F8}"/>
              </a:ext>
            </a:extLst>
          </p:cNvPr>
          <p:cNvSpPr txBox="1"/>
          <p:nvPr userDrawn="1"/>
        </p:nvSpPr>
        <p:spPr>
          <a:xfrm>
            <a:off x="4978403" y="-43542"/>
            <a:ext cx="214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StayHomeStaySafe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96F53D-97C3-411C-9364-5E5EE59AFE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r="12578"/>
          <a:stretch/>
        </p:blipFill>
        <p:spPr>
          <a:xfrm>
            <a:off x="304803" y="303458"/>
            <a:ext cx="975628" cy="6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21E92D-2EDE-44E3-B024-3172636D3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0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5-6H_U17C5[1]">
            <a:hlinkClick r:id="" action="ppaction://media"/>
            <a:extLst>
              <a:ext uri="{FF2B5EF4-FFF2-40B4-BE49-F238E27FC236}">
                <a16:creationId xmlns:a16="http://schemas.microsoft.com/office/drawing/2014/main" id="{19923CAF-8192-49CA-91D8-746AAF7DC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DAA4AD-226C-4368-8671-7A0077881D79}"/>
              </a:ext>
            </a:extLst>
          </p:cNvPr>
          <p:cNvSpPr txBox="1"/>
          <p:nvPr/>
        </p:nvSpPr>
        <p:spPr>
          <a:xfrm>
            <a:off x="1560787" y="1529255"/>
            <a:ext cx="8996181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very carefully.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26D39-0914-4F61-B8F6-9C5B917DFA57}"/>
              </a:ext>
            </a:extLst>
          </p:cNvPr>
          <p:cNvSpPr txBox="1"/>
          <p:nvPr/>
        </p:nvSpPr>
        <p:spPr>
          <a:xfrm>
            <a:off x="2002222" y="4540468"/>
            <a:ext cx="819006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once again.</a:t>
            </a:r>
          </a:p>
        </p:txBody>
      </p:sp>
    </p:spTree>
    <p:extLst>
      <p:ext uri="{BB962C8B-B14F-4D97-AF65-F5344CB8AC3E}">
        <p14:creationId xmlns:p14="http://schemas.microsoft.com/office/powerpoint/2010/main" val="323477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57EA63-2EC4-49E1-AC5C-DB06EFC67890}"/>
              </a:ext>
            </a:extLst>
          </p:cNvPr>
          <p:cNvSpPr txBox="1"/>
          <p:nvPr/>
        </p:nvSpPr>
        <p:spPr>
          <a:xfrm>
            <a:off x="3815255" y="331076"/>
            <a:ext cx="4094006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Teacher’s reading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D5F7C-F52C-4DE7-B803-F5C0C7A8E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4" y="1170816"/>
            <a:ext cx="6803296" cy="38268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BFCC33-01CB-48F3-918D-30ACB7523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42" y="1167316"/>
            <a:ext cx="3988675" cy="5327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1CD84-4E14-42F5-B305-2E2E67949476}"/>
              </a:ext>
            </a:extLst>
          </p:cNvPr>
          <p:cNvSpPr txBox="1"/>
          <p:nvPr/>
        </p:nvSpPr>
        <p:spPr>
          <a:xfrm>
            <a:off x="646384" y="5171089"/>
            <a:ext cx="666272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I’ll read the text and you will 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follow me very carefully.</a:t>
            </a:r>
          </a:p>
        </p:txBody>
      </p:sp>
    </p:spTree>
    <p:extLst>
      <p:ext uri="{BB962C8B-B14F-4D97-AF65-F5344CB8AC3E}">
        <p14:creationId xmlns:p14="http://schemas.microsoft.com/office/powerpoint/2010/main" val="3377615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1EB53-145B-48AA-B04B-2B631FFFF0AD}"/>
              </a:ext>
            </a:extLst>
          </p:cNvPr>
          <p:cNvSpPr txBox="1"/>
          <p:nvPr/>
        </p:nvSpPr>
        <p:spPr>
          <a:xfrm>
            <a:off x="3894090" y="346838"/>
            <a:ext cx="384041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Individual Work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B18525-4D73-4DDD-B3D1-489843A93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41809"/>
              </p:ext>
            </p:extLst>
          </p:nvPr>
        </p:nvGraphicFramePr>
        <p:xfrm>
          <a:off x="1734208" y="1917843"/>
          <a:ext cx="8749862" cy="441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429">
                  <a:extLst>
                    <a:ext uri="{9D8B030D-6E8A-4147-A177-3AD203B41FA5}">
                      <a16:colId xmlns:a16="http://schemas.microsoft.com/office/drawing/2014/main" val="3949777015"/>
                    </a:ext>
                  </a:extLst>
                </a:gridCol>
                <a:gridCol w="4394433">
                  <a:extLst>
                    <a:ext uri="{9D8B030D-6E8A-4147-A177-3AD203B41FA5}">
                      <a16:colId xmlns:a16="http://schemas.microsoft.com/office/drawing/2014/main" val="2157711843"/>
                    </a:ext>
                  </a:extLst>
                </a:gridCol>
              </a:tblGrid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Column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Column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877507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Earth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125801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Biggest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Sportsman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195047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Sports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857108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Athlete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Before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653828"/>
                  </a:ext>
                </a:extLst>
              </a:tr>
              <a:tr h="736649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anose="02020603050405020304" pitchFamily="18" charset="0"/>
                        </a:rPr>
                        <a:t>Largest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7246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C14792-9E30-44B6-B3C7-78449F13BA2E}"/>
              </a:ext>
            </a:extLst>
          </p:cNvPr>
          <p:cNvSpPr txBox="1"/>
          <p:nvPr/>
        </p:nvSpPr>
        <p:spPr>
          <a:xfrm>
            <a:off x="599090" y="1182415"/>
            <a:ext cx="1099070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Match the words in column A with their meaning in column 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B1105A-054E-4E5E-8660-72C58FEC5F1E}"/>
              </a:ext>
            </a:extLst>
          </p:cNvPr>
          <p:cNvCxnSpPr>
            <a:cxnSpLocks/>
          </p:cNvCxnSpPr>
          <p:nvPr/>
        </p:nvCxnSpPr>
        <p:spPr>
          <a:xfrm flipV="1">
            <a:off x="3105807" y="2979683"/>
            <a:ext cx="3026979" cy="14819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EFF20-B050-43F4-8DCC-88B7E9003C3A}"/>
              </a:ext>
            </a:extLst>
          </p:cNvPr>
          <p:cNvCxnSpPr>
            <a:cxnSpLocks/>
          </p:cNvCxnSpPr>
          <p:nvPr/>
        </p:nvCxnSpPr>
        <p:spPr>
          <a:xfrm>
            <a:off x="3231931" y="3752194"/>
            <a:ext cx="2932386" cy="21914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6CBFC1-6B98-4692-A603-D40D8077682B}"/>
              </a:ext>
            </a:extLst>
          </p:cNvPr>
          <p:cNvCxnSpPr>
            <a:cxnSpLocks/>
          </p:cNvCxnSpPr>
          <p:nvPr/>
        </p:nvCxnSpPr>
        <p:spPr>
          <a:xfrm>
            <a:off x="3137338" y="3026980"/>
            <a:ext cx="3026979" cy="14188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F6CDB3-3987-4F89-A4C6-A6FC10AA2580}"/>
              </a:ext>
            </a:extLst>
          </p:cNvPr>
          <p:cNvCxnSpPr>
            <a:cxnSpLocks/>
          </p:cNvCxnSpPr>
          <p:nvPr/>
        </p:nvCxnSpPr>
        <p:spPr>
          <a:xfrm flipV="1">
            <a:off x="3216166" y="3815255"/>
            <a:ext cx="2932386" cy="1434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BAD34C-6B7A-4EC7-BEAB-2C8F28F0F579}"/>
              </a:ext>
            </a:extLst>
          </p:cNvPr>
          <p:cNvCxnSpPr>
            <a:cxnSpLocks/>
          </p:cNvCxnSpPr>
          <p:nvPr/>
        </p:nvCxnSpPr>
        <p:spPr>
          <a:xfrm flipV="1">
            <a:off x="2711669" y="5218386"/>
            <a:ext cx="3436882" cy="8040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8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B47B6-9628-4F9F-8C01-7AB2C4675B28}"/>
              </a:ext>
            </a:extLst>
          </p:cNvPr>
          <p:cNvSpPr txBox="1"/>
          <p:nvPr/>
        </p:nvSpPr>
        <p:spPr>
          <a:xfrm>
            <a:off x="3216165" y="362607"/>
            <a:ext cx="492545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Students’ silent reading.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51BE6-C6B5-40EF-8947-8F512EC8F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42" y="1188163"/>
            <a:ext cx="6179426" cy="430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418FE0-5263-4133-A66C-944DC331557A}"/>
              </a:ext>
            </a:extLst>
          </p:cNvPr>
          <p:cNvSpPr txBox="1"/>
          <p:nvPr/>
        </p:nvSpPr>
        <p:spPr>
          <a:xfrm>
            <a:off x="378373" y="5817474"/>
            <a:ext cx="11448647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Read the text silently and answer the following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129562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7295E-3F0B-470E-BE06-5C63812605ED}"/>
              </a:ext>
            </a:extLst>
          </p:cNvPr>
          <p:cNvSpPr txBox="1"/>
          <p:nvPr/>
        </p:nvSpPr>
        <p:spPr>
          <a:xfrm>
            <a:off x="4587765" y="488730"/>
            <a:ext cx="2487797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Pair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16201-F3D3-44D5-9BE5-F60DF5DD8D15}"/>
              </a:ext>
            </a:extLst>
          </p:cNvPr>
          <p:cNvSpPr txBox="1"/>
          <p:nvPr/>
        </p:nvSpPr>
        <p:spPr>
          <a:xfrm>
            <a:off x="3720663" y="1466194"/>
            <a:ext cx="403180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3600" b="1" i="1" dirty="0">
                <a:latin typeface="Times New Roman" panose="02020603050405020304" pitchFamily="18" charset="0"/>
              </a:rPr>
              <a:t>Write True or False.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06C7E-C344-43C1-9640-488C0CD4C7DC}"/>
              </a:ext>
            </a:extLst>
          </p:cNvPr>
          <p:cNvSpPr txBox="1"/>
          <p:nvPr/>
        </p:nvSpPr>
        <p:spPr>
          <a:xfrm>
            <a:off x="516012" y="2144111"/>
            <a:ext cx="107936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The Olympics are held every three years.</a:t>
            </a:r>
          </a:p>
          <a:p>
            <a:pPr marL="742950" indent="-742950" algn="l">
              <a:buAutoNum type="alphaLcParenR"/>
            </a:pPr>
            <a:r>
              <a:rPr lang="en-US" sz="4000" b="1" spc="-150" dirty="0">
                <a:latin typeface="Times New Roman" panose="02020603050405020304" pitchFamily="18" charset="0"/>
              </a:rPr>
              <a:t>More than 200 countries participate in Olympics.</a:t>
            </a:r>
          </a:p>
          <a:p>
            <a:pPr marL="742950" indent="-742950" algn="l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About 1300 athletes compete in Olympic.</a:t>
            </a:r>
          </a:p>
          <a:p>
            <a:pPr marL="742950" indent="-742950" algn="l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The first Olympics were held in Greece.</a:t>
            </a:r>
          </a:p>
          <a:p>
            <a:pPr marL="742950" indent="-742950" algn="l">
              <a:buAutoNum type="alphaLcParenR"/>
            </a:pPr>
            <a:r>
              <a:rPr lang="en-US" sz="4000" b="1" dirty="0">
                <a:latin typeface="Times New Roman" panose="02020603050405020304" pitchFamily="18" charset="0"/>
              </a:rPr>
              <a:t>The modern Olympic games started in 1896.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25E84-5C83-49CD-A47B-33049DFCC80E}"/>
              </a:ext>
            </a:extLst>
          </p:cNvPr>
          <p:cNvSpPr txBox="1"/>
          <p:nvPr/>
        </p:nvSpPr>
        <p:spPr>
          <a:xfrm>
            <a:off x="394136" y="5596758"/>
            <a:ext cx="11419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a) False    b) True    c) False    d) True    e) True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CDD6C3-DEFF-4621-A343-0C901F674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46" y="313012"/>
            <a:ext cx="2028332" cy="18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62F905-0012-43D7-8A16-A7A6AE9111AB}"/>
              </a:ext>
            </a:extLst>
          </p:cNvPr>
          <p:cNvSpPr txBox="1"/>
          <p:nvPr/>
        </p:nvSpPr>
        <p:spPr>
          <a:xfrm>
            <a:off x="4572001" y="583324"/>
            <a:ext cx="272016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5F49F-0674-44F1-803C-B48A38AA0AC8}"/>
              </a:ext>
            </a:extLst>
          </p:cNvPr>
          <p:cNvSpPr txBox="1"/>
          <p:nvPr/>
        </p:nvSpPr>
        <p:spPr>
          <a:xfrm>
            <a:off x="993227" y="1749971"/>
            <a:ext cx="1007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i="1" dirty="0">
                <a:latin typeface="Times New Roman" panose="02020603050405020304" pitchFamily="18" charset="0"/>
              </a:rPr>
              <a:t>Answer the following questions discussing in groups.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65B1C-F2A4-49C9-9FC5-0AA693044132}"/>
              </a:ext>
            </a:extLst>
          </p:cNvPr>
          <p:cNvSpPr txBox="1"/>
          <p:nvPr/>
        </p:nvSpPr>
        <p:spPr>
          <a:xfrm>
            <a:off x="851338" y="2459421"/>
            <a:ext cx="103348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How often are the Olympics held?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How many countries compete in the Olympics?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How many athletes compete in the Olympics?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How many sports are there in the Olympics?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When was the first Olympics?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n-US" sz="3600" b="1" dirty="0">
                <a:latin typeface="Times New Roman" panose="02020603050405020304" pitchFamily="18" charset="0"/>
              </a:rPr>
              <a:t>When did the modern Olympic games begin?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D25217-F048-44CC-A35D-59A75B1C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34" y="350125"/>
            <a:ext cx="2024856" cy="15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4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7FAC4-CDC5-417F-B1CE-B93949628410}"/>
              </a:ext>
            </a:extLst>
          </p:cNvPr>
          <p:cNvSpPr txBox="1"/>
          <p:nvPr/>
        </p:nvSpPr>
        <p:spPr>
          <a:xfrm>
            <a:off x="3342290" y="646387"/>
            <a:ext cx="3860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19B9BFE6-7579-42A1-B9EE-523C90BEEC2B}"/>
              </a:ext>
            </a:extLst>
          </p:cNvPr>
          <p:cNvSpPr/>
          <p:nvPr/>
        </p:nvSpPr>
        <p:spPr>
          <a:xfrm>
            <a:off x="1135117" y="2506718"/>
            <a:ext cx="9727324" cy="3531476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Write a short composition about “Olympic Games”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in 5 sentences.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4D286-22DC-483E-BF8D-B58B1D3F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91" y="461305"/>
            <a:ext cx="3680164" cy="19350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62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425A6-396E-4CB9-993D-CDBF01981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14" y="351605"/>
            <a:ext cx="9228739" cy="61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6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42E0C-6872-4F49-85ED-3F87B680B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35" y="265386"/>
            <a:ext cx="6353505" cy="6353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747529-14B6-42F4-93E4-43E825D1D8AA}"/>
              </a:ext>
            </a:extLst>
          </p:cNvPr>
          <p:cNvSpPr txBox="1"/>
          <p:nvPr/>
        </p:nvSpPr>
        <p:spPr>
          <a:xfrm>
            <a:off x="6085489" y="2396358"/>
            <a:ext cx="5278433" cy="156966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96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1044748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23AC1E6E-A0C0-416B-B998-24B51CA0D986}"/>
              </a:ext>
            </a:extLst>
          </p:cNvPr>
          <p:cNvSpPr/>
          <p:nvPr/>
        </p:nvSpPr>
        <p:spPr>
          <a:xfrm rot="16200000">
            <a:off x="323198" y="945931"/>
            <a:ext cx="5683463" cy="5194741"/>
          </a:xfrm>
          <a:prstGeom prst="flowChartDelay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Khalidur Rahman Manik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Ass: Teacher</a:t>
            </a:r>
          </a:p>
          <a:p>
            <a:pPr algn="ctr"/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Chhatak Sunamganj.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E4B7B9-F2A0-45B2-BEFB-31F5F6EED75C}"/>
              </a:ext>
            </a:extLst>
          </p:cNvPr>
          <p:cNvGrpSpPr/>
          <p:nvPr/>
        </p:nvGrpSpPr>
        <p:grpSpPr>
          <a:xfrm>
            <a:off x="6306204" y="716785"/>
            <a:ext cx="5122272" cy="5652492"/>
            <a:chOff x="6485988" y="464529"/>
            <a:chExt cx="5021318" cy="6046076"/>
          </a:xfrm>
          <a:noFill/>
        </p:grpSpPr>
        <p:sp>
          <p:nvSpPr>
            <p:cNvPr id="4" name="Flowchart: Delay 3">
              <a:extLst>
                <a:ext uri="{FF2B5EF4-FFF2-40B4-BE49-F238E27FC236}">
                  <a16:creationId xmlns:a16="http://schemas.microsoft.com/office/drawing/2014/main" id="{611189B5-7F88-4350-983F-1F965DC914A8}"/>
                </a:ext>
              </a:extLst>
            </p:cNvPr>
            <p:cNvSpPr/>
            <p:nvPr/>
          </p:nvSpPr>
          <p:spPr>
            <a:xfrm rot="16200000">
              <a:off x="5973609" y="976908"/>
              <a:ext cx="6046076" cy="5021318"/>
            </a:xfrm>
            <a:prstGeom prst="flowChartDelay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English For Today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Class:5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Unit:17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Activity: H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201FA99-60AE-43E0-B642-16E8D0CBD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1" t="14737" r="9766" b="12748"/>
            <a:stretch/>
          </p:blipFill>
          <p:spPr>
            <a:xfrm>
              <a:off x="8046927" y="850233"/>
              <a:ext cx="1899178" cy="2308805"/>
            </a:xfrm>
            <a:prstGeom prst="rect">
              <a:avLst/>
            </a:prstGeom>
            <a:grpFill/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F4A57AF-ADCF-471A-A3E6-D52CBBF270FD}"/>
              </a:ext>
            </a:extLst>
          </p:cNvPr>
          <p:cNvSpPr txBox="1"/>
          <p:nvPr/>
        </p:nvSpPr>
        <p:spPr>
          <a:xfrm>
            <a:off x="4908881" y="196095"/>
            <a:ext cx="2271776" cy="83099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Identity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A6BE18-122C-4107-A79C-E9BEE05C9563}"/>
              </a:ext>
            </a:extLst>
          </p:cNvPr>
          <p:cNvGrpSpPr/>
          <p:nvPr/>
        </p:nvGrpSpPr>
        <p:grpSpPr>
          <a:xfrm>
            <a:off x="5864772" y="1277018"/>
            <a:ext cx="362608" cy="5044963"/>
            <a:chOff x="5864772" y="1056294"/>
            <a:chExt cx="362608" cy="5044963"/>
          </a:xfrm>
        </p:grpSpPr>
        <p:sp>
          <p:nvSpPr>
            <p:cNvPr id="11" name="Sun 10">
              <a:extLst>
                <a:ext uri="{FF2B5EF4-FFF2-40B4-BE49-F238E27FC236}">
                  <a16:creationId xmlns:a16="http://schemas.microsoft.com/office/drawing/2014/main" id="{AC71637C-0527-42CD-8001-8B8D7F953EBE}"/>
                </a:ext>
              </a:extLst>
            </p:cNvPr>
            <p:cNvSpPr/>
            <p:nvPr/>
          </p:nvSpPr>
          <p:spPr>
            <a:xfrm>
              <a:off x="5864772" y="2065291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n 7">
              <a:extLst>
                <a:ext uri="{FF2B5EF4-FFF2-40B4-BE49-F238E27FC236}">
                  <a16:creationId xmlns:a16="http://schemas.microsoft.com/office/drawing/2014/main" id="{1B4B935E-A9A0-4049-8CFC-AB61C47A8154}"/>
                </a:ext>
              </a:extLst>
            </p:cNvPr>
            <p:cNvSpPr/>
            <p:nvPr/>
          </p:nvSpPr>
          <p:spPr>
            <a:xfrm>
              <a:off x="5864773" y="5123795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n 8">
              <a:extLst>
                <a:ext uri="{FF2B5EF4-FFF2-40B4-BE49-F238E27FC236}">
                  <a16:creationId xmlns:a16="http://schemas.microsoft.com/office/drawing/2014/main" id="{F6779D52-EB47-44E0-8BC6-8B2091F4657B}"/>
                </a:ext>
              </a:extLst>
            </p:cNvPr>
            <p:cNvSpPr/>
            <p:nvPr/>
          </p:nvSpPr>
          <p:spPr>
            <a:xfrm>
              <a:off x="5864772" y="4114804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n 9">
              <a:extLst>
                <a:ext uri="{FF2B5EF4-FFF2-40B4-BE49-F238E27FC236}">
                  <a16:creationId xmlns:a16="http://schemas.microsoft.com/office/drawing/2014/main" id="{DC1A3A9D-9938-4FE6-9904-BD0A471B80AC}"/>
                </a:ext>
              </a:extLst>
            </p:cNvPr>
            <p:cNvSpPr/>
            <p:nvPr/>
          </p:nvSpPr>
          <p:spPr>
            <a:xfrm>
              <a:off x="5864772" y="3090047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n 11">
              <a:extLst>
                <a:ext uri="{FF2B5EF4-FFF2-40B4-BE49-F238E27FC236}">
                  <a16:creationId xmlns:a16="http://schemas.microsoft.com/office/drawing/2014/main" id="{49B10583-9E92-44BE-8CEC-07FB59B27F70}"/>
                </a:ext>
              </a:extLst>
            </p:cNvPr>
            <p:cNvSpPr/>
            <p:nvPr/>
          </p:nvSpPr>
          <p:spPr>
            <a:xfrm>
              <a:off x="5864772" y="1056294"/>
              <a:ext cx="362607" cy="977462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DD6B3BA-1202-4A35-9C5C-B0E0201D5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95" y="1021966"/>
            <a:ext cx="1718541" cy="194195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4268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B741D-57BC-411B-A91A-BA978EACBCA7}"/>
              </a:ext>
            </a:extLst>
          </p:cNvPr>
          <p:cNvSpPr txBox="1"/>
          <p:nvPr/>
        </p:nvSpPr>
        <p:spPr>
          <a:xfrm>
            <a:off x="2364815" y="1024759"/>
            <a:ext cx="7321235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586EA-AAF2-49E9-A2D3-0C136AE42AB2}"/>
              </a:ext>
            </a:extLst>
          </p:cNvPr>
          <p:cNvSpPr txBox="1"/>
          <p:nvPr/>
        </p:nvSpPr>
        <p:spPr>
          <a:xfrm>
            <a:off x="2885078" y="2538248"/>
            <a:ext cx="6116098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2ED5C-8A33-40A6-A7EB-003F70BA5E18}"/>
              </a:ext>
            </a:extLst>
          </p:cNvPr>
          <p:cNvSpPr txBox="1"/>
          <p:nvPr/>
        </p:nvSpPr>
        <p:spPr>
          <a:xfrm>
            <a:off x="993215" y="4099035"/>
            <a:ext cx="10123220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</p:spTree>
    <p:extLst>
      <p:ext uri="{BB962C8B-B14F-4D97-AF65-F5344CB8AC3E}">
        <p14:creationId xmlns:p14="http://schemas.microsoft.com/office/powerpoint/2010/main" val="9547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431FEF-F580-4076-A01F-C6429923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6" y="389935"/>
            <a:ext cx="3713386" cy="22063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3533F-9388-4D3F-A53F-BC12D71AD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7" y="2487774"/>
            <a:ext cx="3153353" cy="221485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80AD12-5BBB-4A4A-9539-363FA76062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/>
          <a:stretch/>
        </p:blipFill>
        <p:spPr>
          <a:xfrm>
            <a:off x="4080745" y="1485564"/>
            <a:ext cx="3766846" cy="2204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DCBADE-7E21-477B-B182-7C811161C6BD}"/>
              </a:ext>
            </a:extLst>
          </p:cNvPr>
          <p:cNvSpPr txBox="1"/>
          <p:nvPr/>
        </p:nvSpPr>
        <p:spPr>
          <a:xfrm>
            <a:off x="1518557" y="489856"/>
            <a:ext cx="4138954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at the pictures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16023-F5A4-482D-9014-401C0EC8EEFE}"/>
              </a:ext>
            </a:extLst>
          </p:cNvPr>
          <p:cNvSpPr txBox="1"/>
          <p:nvPr/>
        </p:nvSpPr>
        <p:spPr>
          <a:xfrm>
            <a:off x="751677" y="5124356"/>
            <a:ext cx="10790583" cy="7694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Can you guess, what are the pictures about?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BAAE54-82D0-4C1A-B2C1-E5A97024090C}"/>
              </a:ext>
            </a:extLst>
          </p:cNvPr>
          <p:cNvSpPr txBox="1"/>
          <p:nvPr/>
        </p:nvSpPr>
        <p:spPr>
          <a:xfrm>
            <a:off x="1517995" y="5132803"/>
            <a:ext cx="8765989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Yes, the pictures are about ‘Sports’.</a:t>
            </a:r>
          </a:p>
        </p:txBody>
      </p:sp>
    </p:spTree>
    <p:extLst>
      <p:ext uri="{BB962C8B-B14F-4D97-AF65-F5344CB8AC3E}">
        <p14:creationId xmlns:p14="http://schemas.microsoft.com/office/powerpoint/2010/main" val="3973746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6C7407-D26B-4DD3-ACD3-833BBE1D860C}"/>
              </a:ext>
            </a:extLst>
          </p:cNvPr>
          <p:cNvSpPr txBox="1"/>
          <p:nvPr/>
        </p:nvSpPr>
        <p:spPr>
          <a:xfrm>
            <a:off x="2885090" y="646386"/>
            <a:ext cx="6049798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F92360-02F4-4BF3-8DE1-14831259A734}"/>
              </a:ext>
            </a:extLst>
          </p:cNvPr>
          <p:cNvGrpSpPr/>
          <p:nvPr/>
        </p:nvGrpSpPr>
        <p:grpSpPr>
          <a:xfrm>
            <a:off x="3301561" y="2191408"/>
            <a:ext cx="8128162" cy="2862919"/>
            <a:chOff x="2497519" y="2459421"/>
            <a:chExt cx="8128162" cy="2862919"/>
          </a:xfrm>
        </p:grpSpPr>
        <p:sp>
          <p:nvSpPr>
            <p:cNvPr id="3" name="Plaque 2">
              <a:extLst>
                <a:ext uri="{FF2B5EF4-FFF2-40B4-BE49-F238E27FC236}">
                  <a16:creationId xmlns:a16="http://schemas.microsoft.com/office/drawing/2014/main" id="{0946B7CB-7061-42DC-90CC-CAD5CAFD87E4}"/>
                </a:ext>
              </a:extLst>
            </p:cNvPr>
            <p:cNvSpPr/>
            <p:nvPr/>
          </p:nvSpPr>
          <p:spPr>
            <a:xfrm>
              <a:off x="3421117" y="2459421"/>
              <a:ext cx="6243144" cy="2049517"/>
            </a:xfrm>
            <a:prstGeom prst="plaqu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Sport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471EFE5-0BE3-43DB-8EBF-73BC598A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4951">
              <a:off x="2497519" y="2483015"/>
              <a:ext cx="2973115" cy="28393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CECAF5-01C4-4354-B48F-47E5D6E54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6895" flipH="1">
              <a:off x="7741373" y="2494938"/>
              <a:ext cx="2884308" cy="279153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01A02-21AF-4CE8-B5C4-1211C069A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4" b="962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9874"/>
          <a:stretch/>
        </p:blipFill>
        <p:spPr>
          <a:xfrm>
            <a:off x="441434" y="1513487"/>
            <a:ext cx="2727434" cy="46728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0F5420-BE4C-4368-B80E-C64223EA75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8" b="100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0" r="4417" b="21154"/>
          <a:stretch/>
        </p:blipFill>
        <p:spPr>
          <a:xfrm>
            <a:off x="9167841" y="236482"/>
            <a:ext cx="2782421" cy="17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15C8C-4FC7-4DC6-8A5D-B6B29CA9686E}"/>
              </a:ext>
            </a:extLst>
          </p:cNvPr>
          <p:cNvSpPr txBox="1"/>
          <p:nvPr/>
        </p:nvSpPr>
        <p:spPr>
          <a:xfrm>
            <a:off x="3294993" y="378372"/>
            <a:ext cx="480772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Learning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0687A-4554-4C78-B03D-6A9E8B116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731" y="316295"/>
            <a:ext cx="2250692" cy="165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643606-B718-4B30-98D9-FAFEC9A8BA99}"/>
              </a:ext>
            </a:extLst>
          </p:cNvPr>
          <p:cNvSpPr txBox="1"/>
          <p:nvPr/>
        </p:nvSpPr>
        <p:spPr>
          <a:xfrm>
            <a:off x="3200400" y="1324303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Students will be able to…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68266-C4B2-4632-A34D-3EDA62DEA032}"/>
              </a:ext>
            </a:extLst>
          </p:cNvPr>
          <p:cNvSpPr txBox="1"/>
          <p:nvPr/>
        </p:nvSpPr>
        <p:spPr>
          <a:xfrm>
            <a:off x="631792" y="2459420"/>
            <a:ext cx="11024813" cy="378565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spc="-150" dirty="0">
                <a:latin typeface="Times New Roman" panose="02020603050405020304" pitchFamily="18" charset="0"/>
              </a:rPr>
              <a:t>understand questions about objects around them;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say words, phrases, and sentences with proper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       sounds and stress;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read paragraphs, dialogues stories, letters and</a:t>
            </a:r>
          </a:p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       other texts;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000" b="1" dirty="0">
                <a:latin typeface="Times New Roman" panose="02020603050405020304" pitchFamily="18" charset="0"/>
              </a:rPr>
              <a:t>recognize and read ordinal numbers up to 20</a:t>
            </a:r>
            <a:r>
              <a:rPr lang="en-US" sz="4000" b="1" baseline="30000" dirty="0">
                <a:latin typeface="Times New Roman" panose="02020603050405020304" pitchFamily="18" charset="0"/>
              </a:rPr>
              <a:t>th</a:t>
            </a:r>
            <a:r>
              <a:rPr lang="en-US" sz="40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87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3C1023-8A41-4D10-AABF-92E09C0F3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89" y="1145198"/>
            <a:ext cx="3714372" cy="222862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D6A6C-7E6C-43D2-AF8C-2E62BF5A0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73" y="1135117"/>
            <a:ext cx="4461641" cy="223082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FD1312-F588-4122-9245-DD9DC0629575}"/>
              </a:ext>
            </a:extLst>
          </p:cNvPr>
          <p:cNvSpPr txBox="1"/>
          <p:nvPr/>
        </p:nvSpPr>
        <p:spPr>
          <a:xfrm>
            <a:off x="4335517" y="346841"/>
            <a:ext cx="307456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and read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584299-B704-477D-A9E8-4487E225C2D2}"/>
              </a:ext>
            </a:extLst>
          </p:cNvPr>
          <p:cNvSpPr txBox="1"/>
          <p:nvPr/>
        </p:nvSpPr>
        <p:spPr>
          <a:xfrm>
            <a:off x="409903" y="3531475"/>
            <a:ext cx="11260968" cy="28623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The Olympic games is the biggest sports competition in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The world. The Olympics are held every four years in a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different host city. More than 200 nations send a total of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about 13,000 athletes to compete in more than 30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different sports.</a:t>
            </a:r>
          </a:p>
        </p:txBody>
      </p:sp>
    </p:spTree>
    <p:extLst>
      <p:ext uri="{BB962C8B-B14F-4D97-AF65-F5344CB8AC3E}">
        <p14:creationId xmlns:p14="http://schemas.microsoft.com/office/powerpoint/2010/main" val="372421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5374F4-612C-4628-86D8-3C45C10F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18" y="1344341"/>
            <a:ext cx="3013918" cy="21501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9B2131-366D-4523-BA88-9181E7D9FA17}"/>
              </a:ext>
            </a:extLst>
          </p:cNvPr>
          <p:cNvSpPr txBox="1"/>
          <p:nvPr/>
        </p:nvSpPr>
        <p:spPr>
          <a:xfrm>
            <a:off x="4319751" y="346841"/>
            <a:ext cx="307456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Look and 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502CD-5AA1-4BC7-A6A3-4BF4AB925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248" y="1310017"/>
            <a:ext cx="3090699" cy="21708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DE98FA-95EE-4103-BA25-44A844D46DB4}"/>
              </a:ext>
            </a:extLst>
          </p:cNvPr>
          <p:cNvSpPr txBox="1"/>
          <p:nvPr/>
        </p:nvSpPr>
        <p:spPr>
          <a:xfrm>
            <a:off x="867103" y="4020206"/>
            <a:ext cx="10627909" cy="23083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The first Olympic Games were held in Greece almost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3,000 years ago. The modern Olympic Games started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in 1896, and there have been 31 Olympic competition</a:t>
            </a:r>
          </a:p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since then.</a:t>
            </a:r>
          </a:p>
        </p:txBody>
      </p:sp>
    </p:spTree>
    <p:extLst>
      <p:ext uri="{BB962C8B-B14F-4D97-AF65-F5344CB8AC3E}">
        <p14:creationId xmlns:p14="http://schemas.microsoft.com/office/powerpoint/2010/main" val="143668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b="1" dirty="0" smtClean="0">
            <a:solidFill>
              <a:schemeClr val="tx1"/>
            </a:solidFill>
            <a:latin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600" b="1" dirty="0" smtClean="0">
            <a:latin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402</Words>
  <Application>Microsoft Office PowerPoint</Application>
  <PresentationFormat>Widescreen</PresentationFormat>
  <Paragraphs>81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47</cp:revision>
  <dcterms:created xsi:type="dcterms:W3CDTF">2020-06-15T01:30:17Z</dcterms:created>
  <dcterms:modified xsi:type="dcterms:W3CDTF">2020-07-12T03:03:29Z</dcterms:modified>
</cp:coreProperties>
</file>