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4" r:id="rId3"/>
    <p:sldId id="275" r:id="rId4"/>
    <p:sldId id="295" r:id="rId5"/>
    <p:sldId id="297" r:id="rId6"/>
    <p:sldId id="298" r:id="rId7"/>
    <p:sldId id="321" r:id="rId8"/>
    <p:sldId id="322" r:id="rId9"/>
    <p:sldId id="289" r:id="rId10"/>
    <p:sldId id="307" r:id="rId11"/>
    <p:sldId id="309" r:id="rId12"/>
    <p:sldId id="310" r:id="rId13"/>
    <p:sldId id="311" r:id="rId14"/>
    <p:sldId id="312" r:id="rId15"/>
    <p:sldId id="328" r:id="rId16"/>
    <p:sldId id="315" r:id="rId17"/>
    <p:sldId id="290" r:id="rId18"/>
    <p:sldId id="331" r:id="rId19"/>
    <p:sldId id="332" r:id="rId20"/>
    <p:sldId id="33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262B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28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7ACE-D621-4F52-B23A-962FAB14945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8CD1-9F4A-41D3-AFC6-0AD110980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7ACE-D621-4F52-B23A-962FAB14945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8CD1-9F4A-41D3-AFC6-0AD110980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7ACE-D621-4F52-B23A-962FAB14945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8CD1-9F4A-41D3-AFC6-0AD110980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7ACE-D621-4F52-B23A-962FAB14945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8CD1-9F4A-41D3-AFC6-0AD110980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7ACE-D621-4F52-B23A-962FAB14945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8CD1-9F4A-41D3-AFC6-0AD110980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7ACE-D621-4F52-B23A-962FAB14945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8CD1-9F4A-41D3-AFC6-0AD110980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7ACE-D621-4F52-B23A-962FAB14945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8CD1-9F4A-41D3-AFC6-0AD110980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7ACE-D621-4F52-B23A-962FAB14945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8CD1-9F4A-41D3-AFC6-0AD110980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7ACE-D621-4F52-B23A-962FAB14945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8CD1-9F4A-41D3-AFC6-0AD110980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7ACE-D621-4F52-B23A-962FAB14945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8CD1-9F4A-41D3-AFC6-0AD110980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7ACE-D621-4F52-B23A-962FAB14945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8CD1-9F4A-41D3-AFC6-0AD110980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67ACE-D621-4F52-B23A-962FAB149457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8CD1-9F4A-41D3-AFC6-0AD110980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&#2439;&#2478;&#2503;&#2439;&#2482;-api.rani@yahoo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36" y="1524000"/>
            <a:ext cx="9144000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8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66700" y="1895474"/>
            <a:ext cx="8372474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Start a click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All programs a click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3.Microsoft Office a click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Microsoft Office word 2007 </a:t>
            </a: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 click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0" y="350816"/>
            <a:ext cx="8610600" cy="1446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**How to open your M.S word?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(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তুমি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কিভাবে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মাইক্রোসফট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ওয়ার্ড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খুলবে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?)</a:t>
            </a:r>
            <a:endParaRPr lang="en-US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3" descr="msword ope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4381500"/>
            <a:ext cx="8658225" cy="192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9550" y="1809752"/>
            <a:ext cx="8401050" cy="45243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1.</a:t>
            </a: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Press(Alter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 f  ) Or, Office Button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click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2. Press n Or new a click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3. Blank document a click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4.Create a click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শর্টকার্ট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কমান্ড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Ctrl+N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348" y="286616"/>
            <a:ext cx="8363527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/>
              <a:t>**How to create a new</a:t>
            </a: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document?</a:t>
            </a:r>
            <a:r>
              <a:rPr lang="en-US" sz="44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(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কিভাবে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নতুন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ডকুমেন্ট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সৃষ্টি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?)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3349" y="2505076"/>
            <a:ext cx="8362951" cy="50783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1.</a:t>
            </a: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Press(Alter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 f  ) Or, Office Button a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click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2. Press </a:t>
            </a: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o,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open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click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than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</a:t>
            </a: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 type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3</a:t>
            </a: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Press enter Or open  a click,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শর্টকার্ট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কমান্ড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Ctrl+O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62816"/>
            <a:ext cx="9029700" cy="212365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/>
              <a:t>**How to open a previously saved </a:t>
            </a: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document</a:t>
            </a:r>
            <a:r>
              <a:rPr lang="en-US" sz="4400" dirty="0" smtClean="0"/>
              <a:t> 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(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কিভাবে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পূর্বে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সংরক্ষন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ডকুমেন্ট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খুলতে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?) 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323" y="2724150"/>
            <a:ext cx="8363527" cy="550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 Press (alter +F) Or, Office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Button a click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2.Press s (save) type the file name and than press enter.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Or save</a:t>
            </a: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 click.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শর্টকার্ট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কমান্ড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Ctrl+S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375" y="495300"/>
            <a:ext cx="8305800" cy="212365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**How to save a document</a:t>
            </a:r>
            <a:r>
              <a:rPr lang="en-US" sz="4400" dirty="0" smtClean="0"/>
              <a:t> ?</a:t>
            </a:r>
            <a:endParaRPr lang="en-US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(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কিভাবে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ডকুমেন্ট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সংরক্ষন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?)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153266"/>
            <a:ext cx="8658225" cy="280076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/>
              <a:t>**How to save a </a:t>
            </a: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document</a:t>
            </a:r>
            <a:r>
              <a:rPr lang="en-US" sz="4400" dirty="0" smtClean="0"/>
              <a:t> with a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/>
              <a:t>    different name?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(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কিভাবে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ডকুমেন্ট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ভিন্ন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নামে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সংরক্ষন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?) 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" y="2958048"/>
            <a:ext cx="8724900" cy="44012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 Press (alter +F) Or, Office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Button a click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2.Press “A” (save As) type the file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name and than press enter.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Or save</a:t>
            </a: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 click.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836" y="976746"/>
            <a:ext cx="3352800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44263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825" y="2219325"/>
            <a:ext cx="7925664" cy="34163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প্রসেসরে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উল্লে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সুবিধাগুলো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963" y="0"/>
            <a:ext cx="4904509" cy="22582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438" y="5385954"/>
            <a:ext cx="3751729" cy="13355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568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0525" y="2314574"/>
            <a:ext cx="8524875" cy="16927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1.Office Button a click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lang="en-US" sz="2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Cl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ose a click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Office Button a click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press Exit word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650" y="350816"/>
            <a:ext cx="8610600" cy="1446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**How to close your M.S word?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(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তুমি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কিভাবে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মাইক্রোসফট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ওয়ার্ড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বন্ধ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?)</a:t>
            </a:r>
            <a:endParaRPr lang="en-US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5" name="Picture 4" descr="close mswor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1" y="4229100"/>
            <a:ext cx="7839074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28600" y="2762250"/>
            <a:ext cx="4505326" cy="35548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1.Start button a click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2.Sh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down  a click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3.monitor switch off.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4.C.P.U switch off.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5.U.P.S switch off.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6.Wall switch off.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" y="712766"/>
            <a:ext cx="8610600" cy="1446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**How to close your computer?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</a:t>
            </a:r>
            <a:r>
              <a:rPr lang="en-US" sz="36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তুমি</a:t>
            </a:r>
            <a:r>
              <a:rPr lang="en-US" sz="36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বন্ধ</a:t>
            </a:r>
            <a:r>
              <a:rPr lang="en-US" sz="36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করবে</a:t>
            </a:r>
            <a:r>
              <a:rPr lang="en-US" sz="36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?)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hut dow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976" y="3105150"/>
            <a:ext cx="3609974" cy="31813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895975" y="5829300"/>
            <a:ext cx="419100" cy="276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29201" y="6010275"/>
            <a:ext cx="361950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 animBg="1"/>
      <p:bldP spid="3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491" y="180109"/>
            <a:ext cx="42672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 –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" y="1180987"/>
            <a:ext cx="88392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লেখালেখির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নাম কি?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349" y="1920587"/>
            <a:ext cx="8782051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48549"/>
            <a:ext cx="901065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২০০৭ –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বাটনটি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328650"/>
            <a:ext cx="9015844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23824" y="4705350"/>
            <a:ext cx="8892021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সেইভ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শর্টকার্ট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কমান্ড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349" y="5525099"/>
            <a:ext cx="150495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প্রসেসর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5449" y="5515574"/>
            <a:ext cx="150495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প্রক্রিয়াকরন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4224" y="5553674"/>
            <a:ext cx="388620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উইন্ডোর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কোনায়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4" y="6210899"/>
            <a:ext cx="212407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স্প্রেডশিট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799" y="6229949"/>
            <a:ext cx="150495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Ctrl+S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243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018" y="1343891"/>
            <a:ext cx="360910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665509"/>
            <a:ext cx="9067800" cy="286232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করেছি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অনুশীলন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cal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80975"/>
            <a:ext cx="4733925" cy="3352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7260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5109" y="609600"/>
            <a:ext cx="4572000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09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50" y="2101333"/>
            <a:ext cx="5095875" cy="29238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এপি রানী।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সহকারী শিক্ষক (কম্পিউটার)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নতুন বাজার উচ্চ বিদ্যালয়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শিক্ষাগত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যোগ্যতা –বি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বি.এড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  <a:hlinkClick r:id="rId2"/>
              </a:rPr>
              <a:t>ইমেইল-</a:t>
            </a:r>
            <a:r>
              <a:rPr lang="en-US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  <a:hlinkClick r:id="rId2"/>
              </a:rPr>
              <a:t>api.rani@yahoo.com</a:t>
            </a:r>
            <a:endParaRPr lang="en-US" sz="24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400" dirty="0" smtClean="0">
                <a:solidFill>
                  <a:srgbClr val="262BFA"/>
                </a:solidFill>
                <a:latin typeface="NikoshBAN" pitchFamily="2" charset="0"/>
                <a:cs typeface="NikoshBAN" pitchFamily="2" charset="0"/>
              </a:rPr>
              <a:t>roy75129@gmail.com</a:t>
            </a:r>
            <a:endParaRPr lang="en-US" sz="2400" dirty="0">
              <a:solidFill>
                <a:srgbClr val="262BFA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95" y="2260659"/>
            <a:ext cx="2667000" cy="26992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084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1658" y="2608943"/>
            <a:ext cx="6400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622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1922441"/>
            <a:ext cx="8519266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বিষয়- তথ্য ও যোগাযোগ প্রযুক্তি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274" y="429491"/>
            <a:ext cx="8068252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শ্রেণি – নবম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4249" y="4853626"/>
            <a:ext cx="4821383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সময়ঃ ৫০মিনিট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5" y="3253426"/>
            <a:ext cx="4619626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পৃষ্ঠাঃ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(৫২-৫৪)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276" y="3272476"/>
            <a:ext cx="3419474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4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273" y="429491"/>
            <a:ext cx="8363527" cy="212365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লেখালেখি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লেখালেখির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word process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" y="2619374"/>
            <a:ext cx="4343400" cy="3495675"/>
          </a:xfrm>
          <a:prstGeom prst="rect">
            <a:avLst/>
          </a:prstGeom>
        </p:spPr>
      </p:pic>
      <p:pic>
        <p:nvPicPr>
          <p:cNvPr id="5" name="Picture 4" descr="word 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657476"/>
            <a:ext cx="3886200" cy="3609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0" y="990600"/>
            <a:ext cx="8520545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তাহলে-  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আজকে আমাদের পাঠের বিষয় হচ্ছে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324" y="3200400"/>
            <a:ext cx="8429625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প্রসেসরে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17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67075" y="180109"/>
            <a:ext cx="2590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 ফল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654" y="2382528"/>
            <a:ext cx="869632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 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210" y="3001200"/>
            <a:ext cx="862965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মাইক্রোসফট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" y="5402407"/>
            <a:ext cx="862965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মাইক্রোসফট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826" y="6139875"/>
            <a:ext cx="86487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567" y="3715576"/>
            <a:ext cx="8696325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সৃষ্টি,পুরানো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খোলার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সংরক্ষন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ডকুমেন্টকে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অপরিবর্তিত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সংরক্ষন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2640" y="1688655"/>
            <a:ext cx="86487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প্রসেসর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176" y="967800"/>
            <a:ext cx="86487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প্রসেসর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25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0" grpId="0" animBg="1"/>
      <p:bldP spid="11" grpId="0" animBg="1"/>
      <p:bldP spid="13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25" y="671691"/>
            <a:ext cx="8753475" cy="61863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আভিধানিক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প্রক্রিয়াকরন।ওয়ার্ড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প্রক্রিয়াকরন।শব্দকে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প্রসেস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বলে।আর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প্রসেসর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বলে।অর্থা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প্রসেসর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প্রক্রিয়াকরনের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উপকরন।সুতরাং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যায়,কম্পিউটারের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লিপি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তৈরী,সম্পাদন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বিন্যাস,বানান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পরীক্ষা,ডকুমেন্টের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গঠননির্ধারন,সংরক্ষন,মুদ্রণ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প্যাকেজ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প্রোগ্রামকে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প্রসেসর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901043" y="0"/>
            <a:ext cx="260032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প্রসেসরঃ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4276725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প্রসেসর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351" y="620494"/>
            <a:ext cx="8648700" cy="60939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১।নির্ভুলভাবে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লেখালেখির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সংশোধনের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সু্যোগ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২।সম্পাদনার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সু্যোগ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নান্দনিকভাবে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৩।নানাভাবে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লেখাকে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যায়।যেমন,লেখার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করা,রঙিন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করা,বক্স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৪।ছবি,গ্রাফ,টেবিল,চার্ট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ডকুমেন্টকে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আকর্ষনীয়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৫।ডকুমেন্টকে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সংরক্ষন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৬।বানান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দেখার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স্পেল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চেকার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সহজেই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বানান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সংশোধন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৭।ডকুমেন্ট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সংরক্ষন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সময়,যতবার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ইচ্ছা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ততবার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2035" y="1866899"/>
            <a:ext cx="8468590" cy="32316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1.Wall switch open.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2.U.P.S switch open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.(Uninterruptible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Power of Supply)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3.C.P.U switch 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.(Central Processing Unit.)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4.Monitor switch on.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Sometime wait.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0" y="350816"/>
            <a:ext cx="8610600" cy="1446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**How to open your computer?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    (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তুমি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কিভাবে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তোমার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কম্পিউটার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খুলবে</a:t>
            </a:r>
            <a:r>
              <a:rPr lang="en-US" sz="4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?)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wit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0"/>
            <a:ext cx="2143125" cy="1352550"/>
          </a:xfrm>
          <a:prstGeom prst="rect">
            <a:avLst/>
          </a:prstGeom>
        </p:spPr>
      </p:pic>
      <p:pic>
        <p:nvPicPr>
          <p:cNvPr id="5" name="Picture 4" descr="u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363" y="5129212"/>
            <a:ext cx="2319338" cy="1609725"/>
          </a:xfrm>
          <a:prstGeom prst="rect">
            <a:avLst/>
          </a:prstGeom>
        </p:spPr>
      </p:pic>
      <p:pic>
        <p:nvPicPr>
          <p:cNvPr id="6" name="Picture 5" descr="cp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2987" y="5181600"/>
            <a:ext cx="1719263" cy="1552575"/>
          </a:xfrm>
          <a:prstGeom prst="rect">
            <a:avLst/>
          </a:prstGeom>
        </p:spPr>
      </p:pic>
      <p:pic>
        <p:nvPicPr>
          <p:cNvPr id="7" name="Picture 6" descr="monito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7950" y="5457825"/>
            <a:ext cx="2038350" cy="108585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152525" y="5505450"/>
            <a:ext cx="485775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229600" y="6086475"/>
            <a:ext cx="295275" cy="2952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14575" y="5648325"/>
            <a:ext cx="485775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62575" y="5962650"/>
            <a:ext cx="485775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3" grpId="0" animBg="1"/>
      <p:bldP spid="8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842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PIROJPUR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APURBA DAS</dc:creator>
  <cp:lastModifiedBy>API RANI</cp:lastModifiedBy>
  <cp:revision>153</cp:revision>
  <dcterms:created xsi:type="dcterms:W3CDTF">2016-08-24T09:30:33Z</dcterms:created>
  <dcterms:modified xsi:type="dcterms:W3CDTF">2020-07-12T05:27:16Z</dcterms:modified>
</cp:coreProperties>
</file>