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5A1C4-615B-437E-B478-58731E002AD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6A3E9-5B5C-4294-A65E-4FB9BB232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7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6A3E9-5B5C-4294-A65E-4FB9BB2322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7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7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3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1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5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8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5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7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8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F2E0F-4A08-4449-AF1B-64501CF0EC29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10F0-A1F5-4326-A39E-E743E66287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4218" y="4572002"/>
            <a:ext cx="20920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1673" y="318655"/>
            <a:ext cx="5209309" cy="42533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9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0946" y="235526"/>
            <a:ext cx="5860474" cy="3435927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6563" y="3934689"/>
            <a:ext cx="1849582" cy="83099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0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24" y="501226"/>
            <a:ext cx="5628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chemeClr val="accent4"/>
                </a:solidFill>
              </a:rPr>
              <a:t>শিক্ষক</a:t>
            </a:r>
            <a:r>
              <a:rPr lang="en-US" sz="5400" b="1" dirty="0">
                <a:ln/>
                <a:solidFill>
                  <a:schemeClr val="accent4"/>
                </a:solidFill>
              </a:rPr>
              <a:t> </a:t>
            </a:r>
            <a:r>
              <a:rPr lang="en-US" sz="5400" b="1" dirty="0" err="1" smtClean="0">
                <a:ln/>
                <a:solidFill>
                  <a:schemeClr val="accent4"/>
                </a:solidFill>
              </a:rPr>
              <a:t>পরিচিতি</a:t>
            </a:r>
            <a:r>
              <a:rPr lang="en-US" sz="5400" b="1" dirty="0" smtClean="0">
                <a:ln/>
                <a:solidFill>
                  <a:schemeClr val="accent4"/>
                </a:solidFill>
              </a:rPr>
              <a:t>  </a:t>
            </a:r>
            <a:endParaRPr lang="en-US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022764" y="1967345"/>
            <a:ext cx="5818909" cy="4059382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জাহেদ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হালিশহর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আহম্মদিয়া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 rot="10800000" flipV="1">
            <a:off x="7841673" y="2507672"/>
            <a:ext cx="3061854" cy="2715491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3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41401" y="779904"/>
            <a:ext cx="5669280" cy="3291840"/>
          </a:xfrm>
          <a:prstGeom prst="rect">
            <a:avLst/>
          </a:prstGeom>
          <a:solidFill>
            <a:schemeClr val="accent2">
              <a:lumMod val="50000"/>
            </a:schemeClr>
          </a:solidFill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২.৩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874" y="669849"/>
            <a:ext cx="2549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2571"/>
            <a:ext cx="3405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</a:rPr>
              <a:t>শিখনফল</a:t>
            </a:r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28799" y="1371600"/>
            <a:ext cx="8617528" cy="15378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৯.২.২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অংকবিশিষ্ট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8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57857" y="3338946"/>
            <a:ext cx="2216726" cy="144087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41131" y="3338946"/>
            <a:ext cx="2216726" cy="144087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5" y="3338946"/>
            <a:ext cx="2216726" cy="144087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5" y="1898074"/>
            <a:ext cx="2216726" cy="144087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41131" y="1898074"/>
            <a:ext cx="2216726" cy="144087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57857" y="1898074"/>
            <a:ext cx="2216726" cy="144087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0218" y="526473"/>
            <a:ext cx="2687782" cy="42949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93126" y="5652655"/>
            <a:ext cx="4100947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3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084114"/>
            <a:ext cx="969818" cy="4294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২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82091" y="1814940"/>
            <a:ext cx="969818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৬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794161"/>
            <a:ext cx="969818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06091" y="1115279"/>
            <a:ext cx="969818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82091" y="1115290"/>
            <a:ext cx="969818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৩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85309" y="1794161"/>
            <a:ext cx="969818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৮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40327" y="2784764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us 1"/>
          <p:cNvSpPr/>
          <p:nvPr/>
        </p:nvSpPr>
        <p:spPr>
          <a:xfrm>
            <a:off x="-124691" y="1586347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9127" y="1115290"/>
            <a:ext cx="2133600" cy="69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ঃ ৫+৮=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69927" y="1084114"/>
            <a:ext cx="609600" cy="69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34945" y="1084114"/>
            <a:ext cx="609600" cy="699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396836" y="1274607"/>
            <a:ext cx="4156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179127" y="2223652"/>
            <a:ext cx="2133600" cy="699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৩+৬+১=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28364" y="2234041"/>
            <a:ext cx="665017" cy="67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9434945" y="2244431"/>
            <a:ext cx="665017" cy="67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০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79127" y="3241964"/>
            <a:ext cx="2133600" cy="6996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২+১+১=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28364" y="3262743"/>
            <a:ext cx="665017" cy="67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০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476509" y="3241964"/>
            <a:ext cx="665017" cy="67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22222E-6 L -0.44883 0.263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1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52838 -0.125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19" y="-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58398 0.1006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06" y="50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L -0.64089 -0.2902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44" y="-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22222E-6 L -0.69649 -0.0495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31" y="-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8" grpId="0" animBg="1"/>
      <p:bldP spid="19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6689" y="1316182"/>
            <a:ext cx="983673" cy="7481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Plus 9"/>
          <p:cNvSpPr/>
          <p:nvPr/>
        </p:nvSpPr>
        <p:spPr>
          <a:xfrm>
            <a:off x="353293" y="3013363"/>
            <a:ext cx="40178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55073" y="3726873"/>
            <a:ext cx="5049982" cy="277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07726" y="1295399"/>
            <a:ext cx="1406231" cy="7481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এককের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6689" y="2784766"/>
            <a:ext cx="983673" cy="7481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9800" y="2784766"/>
            <a:ext cx="983673" cy="7481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09800" y="1295400"/>
            <a:ext cx="983673" cy="7481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47653" y="2722420"/>
            <a:ext cx="983673" cy="7481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47654" y="1295400"/>
            <a:ext cx="983673" cy="74814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07726" y="2189019"/>
            <a:ext cx="1406231" cy="7481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দশকের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7727" y="3082639"/>
            <a:ext cx="1406232" cy="7481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শতকের</a:t>
            </a:r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Plus 21"/>
          <p:cNvSpPr/>
          <p:nvPr/>
        </p:nvSpPr>
        <p:spPr>
          <a:xfrm>
            <a:off x="8631375" y="1388926"/>
            <a:ext cx="290948" cy="3567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035636" y="1316182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8895511" y="2313710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976729" y="2313710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047000" y="1328305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9157835" y="3207330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8091042" y="3241965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Plus 30"/>
          <p:cNvSpPr/>
          <p:nvPr/>
        </p:nvSpPr>
        <p:spPr>
          <a:xfrm>
            <a:off x="8562109" y="2371726"/>
            <a:ext cx="290948" cy="3567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742201" y="3299114"/>
            <a:ext cx="290948" cy="3567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Equal 33"/>
          <p:cNvSpPr/>
          <p:nvPr/>
        </p:nvSpPr>
        <p:spPr>
          <a:xfrm>
            <a:off x="10162290" y="1544781"/>
            <a:ext cx="484908" cy="249382"/>
          </a:xfrm>
          <a:prstGeom prst="mathEqual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Equal 34"/>
          <p:cNvSpPr/>
          <p:nvPr/>
        </p:nvSpPr>
        <p:spPr>
          <a:xfrm>
            <a:off x="10181337" y="2425411"/>
            <a:ext cx="484908" cy="249382"/>
          </a:xfrm>
          <a:prstGeom prst="mathEqual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Equal 35"/>
          <p:cNvSpPr/>
          <p:nvPr/>
        </p:nvSpPr>
        <p:spPr>
          <a:xfrm>
            <a:off x="10205507" y="3332021"/>
            <a:ext cx="484908" cy="249382"/>
          </a:xfrm>
          <a:prstGeom prst="mathEqual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0806516" y="1328305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0745848" y="2286002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11499253" y="1328305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0745848" y="3174423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9712053" y="2314576"/>
            <a:ext cx="526473" cy="4987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Plus 41"/>
          <p:cNvSpPr/>
          <p:nvPr/>
        </p:nvSpPr>
        <p:spPr>
          <a:xfrm>
            <a:off x="9407218" y="2384714"/>
            <a:ext cx="290948" cy="35675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3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59259E-6 L -0.61692 0.380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46" y="19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59259E-6 L -0.69661 -0.1025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31" y="-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07407E-6 L -0.6802 0.2444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10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44444E-6 L -0.79843 0.12083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22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3352800" y="180111"/>
            <a:ext cx="4087090" cy="188421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03563" y="2105894"/>
            <a:ext cx="9698183" cy="1801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77980" y="2327569"/>
            <a:ext cx="1724893" cy="1343889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পদ্মা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9102434" y="2286004"/>
            <a:ext cx="1856511" cy="1343888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যমুনা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714873" y="2327569"/>
            <a:ext cx="1875561" cy="1343889"/>
          </a:xfrm>
          <a:prstGeom prst="down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মেঘনা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13023"/>
            <a:ext cx="3089564" cy="9005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পৃষ্ঠা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২৬ </a:t>
            </a:r>
            <a:r>
              <a:rPr lang="en-US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এর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৮নং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48306" y="3713022"/>
            <a:ext cx="2808695" cy="90054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পৃষ্ঠা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২৬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এর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৭নং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756073" y="3629892"/>
            <a:ext cx="3089564" cy="900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পৃষ্ঠা</a:t>
            </a:r>
            <a:r>
              <a:rPr lang="en-US" dirty="0">
                <a:solidFill>
                  <a:schemeClr val="tx1"/>
                </a:solidFill>
              </a:rPr>
              <a:t> ২৬ </a:t>
            </a:r>
            <a:r>
              <a:rPr lang="en-US" dirty="0" err="1">
                <a:solidFill>
                  <a:schemeClr val="tx1"/>
                </a:solidFill>
              </a:rPr>
              <a:t>এর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৬নং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4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3338947" cy="81741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89018" y="1385455"/>
            <a:ext cx="2867891" cy="130232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৬৫৭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৪৩৮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020291" y="2341418"/>
            <a:ext cx="1385454" cy="138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us 6"/>
          <p:cNvSpPr/>
          <p:nvPr/>
        </p:nvSpPr>
        <p:spPr>
          <a:xfrm>
            <a:off x="3020291" y="1925782"/>
            <a:ext cx="318656" cy="23552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129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2020-02-10T14:57:15Z</dcterms:created>
  <dcterms:modified xsi:type="dcterms:W3CDTF">2020-02-26T17:42:50Z</dcterms:modified>
</cp:coreProperties>
</file>