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82" r:id="rId9"/>
    <p:sldId id="281" r:id="rId10"/>
    <p:sldId id="263" r:id="rId11"/>
    <p:sldId id="264" r:id="rId12"/>
    <p:sldId id="265" r:id="rId13"/>
    <p:sldId id="262" r:id="rId14"/>
    <p:sldId id="266" r:id="rId15"/>
    <p:sldId id="267" r:id="rId16"/>
    <p:sldId id="268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6F87C-4124-420D-8BEC-EAB97E2A5FF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26CDA-2B55-45B7-BF39-01170A14D7DE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BD8CEBC2-654D-41FB-B070-6E795006DD8A}" type="parTrans" cxnId="{5D5F61FE-0E63-4B3C-85B7-44CFDA0B5910}">
      <dgm:prSet/>
      <dgm:spPr/>
      <dgm:t>
        <a:bodyPr/>
        <a:lstStyle/>
        <a:p>
          <a:endParaRPr lang="en-US"/>
        </a:p>
      </dgm:t>
    </dgm:pt>
    <dgm:pt modelId="{4918B08D-72ED-4BB7-8E19-17D17EF0717B}" type="sibTrans" cxnId="{5D5F61FE-0E63-4B3C-85B7-44CFDA0B5910}">
      <dgm:prSet/>
      <dgm:spPr/>
      <dgm:t>
        <a:bodyPr/>
        <a:lstStyle/>
        <a:p>
          <a:endParaRPr lang="en-US"/>
        </a:p>
      </dgm:t>
    </dgm:pt>
    <dgm:pt modelId="{1CF6E5BE-E8D1-4EE4-88FF-BC0DED61BBD5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</a:rPr>
            <a:t>মৃত্যু</a:t>
          </a:r>
        </a:p>
        <a:p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১৯৪১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খ্রিষ্টাব্দের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৭ই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আগষ্ট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কলকাতায়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তিনি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মৃত্যুবরণ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dirty="0"/>
        </a:p>
      </dgm:t>
    </dgm:pt>
    <dgm:pt modelId="{DD9C6601-759B-4B05-ABE0-452F8D2CBD7C}" type="parTrans" cxnId="{07143064-F845-4136-91D1-51A7D28FF72C}">
      <dgm:prSet/>
      <dgm:spPr/>
      <dgm:t>
        <a:bodyPr/>
        <a:lstStyle/>
        <a:p>
          <a:endParaRPr lang="en-US"/>
        </a:p>
      </dgm:t>
    </dgm:pt>
    <dgm:pt modelId="{D1DC8CB3-E76E-4D39-853D-0C0AE0CBA7BB}" type="sibTrans" cxnId="{07143064-F845-4136-91D1-51A7D28FF72C}">
      <dgm:prSet/>
      <dgm:spPr/>
      <dgm:t>
        <a:bodyPr/>
        <a:lstStyle/>
        <a:p>
          <a:endParaRPr lang="en-US"/>
        </a:p>
      </dgm:t>
    </dgm:pt>
    <dgm:pt modelId="{F26F9647-2C85-4404-8B83-0C8EE914EF5D}">
      <dgm:prSet custT="1"/>
      <dgm:spPr/>
      <dgm:t>
        <a:bodyPr/>
        <a:lstStyle/>
        <a:p>
          <a:r>
            <a:rPr lang="en-US" altLang="en-US" sz="36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endParaRPr lang="en-US" altLang="en-US" sz="3600" b="1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১৮৬১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খ্রিষ্টাব্দের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৭ই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কলকাতার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জোড়াসাঁকোর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বিখ্যাত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ঠাকুর</a:t>
          </a:r>
          <a:r>
            <a:rPr lang="en-US" alt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পরিবারে</a:t>
          </a:r>
          <a:endParaRPr lang="en-US" altLang="en-US" sz="24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0DD7B3-2314-49D2-B56A-899250535E4D}" type="parTrans" cxnId="{0631245F-6C10-4930-BF54-C9B1D74F6770}">
      <dgm:prSet/>
      <dgm:spPr/>
      <dgm:t>
        <a:bodyPr/>
        <a:lstStyle/>
        <a:p>
          <a:endParaRPr lang="en-US"/>
        </a:p>
      </dgm:t>
    </dgm:pt>
    <dgm:pt modelId="{401340B1-40D7-40DE-8A36-AE67C2689CC2}" type="sibTrans" cxnId="{0631245F-6C10-4930-BF54-C9B1D74F6770}">
      <dgm:prSet/>
      <dgm:spPr/>
      <dgm:t>
        <a:bodyPr/>
        <a:lstStyle/>
        <a:p>
          <a:endParaRPr lang="en-US"/>
        </a:p>
      </dgm:t>
    </dgm:pt>
    <dgm:pt modelId="{26AD8DF7-9079-4C5E-B1CB-A868F1D9C0AB}">
      <dgm:prSet custT="1"/>
      <dgm:spPr/>
      <dgm:t>
        <a:bodyPr/>
        <a:lstStyle/>
        <a:p>
          <a:pPr algn="ctr"/>
          <a:r>
            <a:rPr lang="en-US" altLang="en-US" sz="2400" b="1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  <a:r>
            <a:rPr lang="en-US" altLang="en-US" sz="2400" b="1" dirty="0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b="1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গ্রন্থ</a:t>
          </a:r>
          <a:endParaRPr lang="bn-BD" altLang="en-US" sz="2400" b="1" dirty="0" smtClean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কাব্য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সোনার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তরী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গীতাঞ্জলি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বলাকা</a:t>
          </a:r>
          <a:endParaRPr lang="en-US" altLang="en-US" sz="1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ঘরে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বাইরে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গোরা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যোগাযোগ</a:t>
          </a:r>
          <a:endParaRPr lang="en-US" altLang="en-US" sz="1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শেষের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কবিতা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গল্পসংকলন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গল্পগুচ্ছ</a:t>
          </a:r>
          <a:endParaRPr lang="en-US" altLang="en-US" sz="1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নাটক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বিসর্জন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রাজা</a:t>
          </a:r>
          <a:r>
            <a:rPr lang="en-US" alt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ডাকঘর</a:t>
          </a:r>
          <a:endParaRPr lang="bn-BD" altLang="en-US" sz="1800" b="1" dirty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DE45D8-E915-41E8-A197-2411197FBC5B}" type="parTrans" cxnId="{3E79D165-7386-49EE-9C7A-2A953F2C7A09}">
      <dgm:prSet/>
      <dgm:spPr/>
      <dgm:t>
        <a:bodyPr/>
        <a:lstStyle/>
        <a:p>
          <a:endParaRPr lang="en-US"/>
        </a:p>
      </dgm:t>
    </dgm:pt>
    <dgm:pt modelId="{A5CF7587-583A-48C4-A25D-7C13FAFD1B3F}" type="sibTrans" cxnId="{3E79D165-7386-49EE-9C7A-2A953F2C7A09}">
      <dgm:prSet/>
      <dgm:spPr/>
      <dgm:t>
        <a:bodyPr/>
        <a:lstStyle/>
        <a:p>
          <a:endParaRPr lang="en-US"/>
        </a:p>
      </dgm:t>
    </dgm:pt>
    <dgm:pt modelId="{7379AA29-0B28-44CE-8570-256899C7D4FA}">
      <dgm:prSet custT="1"/>
      <dgm:spPr/>
      <dgm:t>
        <a:bodyPr/>
        <a:lstStyle/>
        <a:p>
          <a:r>
            <a:rPr lang="en-US" altLang="en-US" sz="2400" b="1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</a:t>
          </a:r>
          <a:r>
            <a:rPr lang="en-US" altLang="en-US" sz="2400" b="1" dirty="0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b="1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</a:t>
          </a:r>
          <a:endParaRPr lang="bn-BD" altLang="en-US" sz="2400" b="1" dirty="0" smtClean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তিনি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একাধারে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সাহিত্যিক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চিন্তাবিদ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শিক্ষাবিদ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সুরকার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গীতিকার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নাট্যকার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নাট্য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নির্দেশক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অভিনেতা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চিত্রশিল্পী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ছিলেন</a:t>
          </a:r>
          <a:r>
            <a:rPr lang="en-US" alt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altLang="en-US" sz="2000" b="1" dirty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C9A60E-E18D-4DAA-920D-45270369A22C}" type="parTrans" cxnId="{602F2370-D7BA-499A-A187-94D62A8684D3}">
      <dgm:prSet/>
      <dgm:spPr/>
      <dgm:t>
        <a:bodyPr/>
        <a:lstStyle/>
        <a:p>
          <a:endParaRPr lang="en-US"/>
        </a:p>
      </dgm:t>
    </dgm:pt>
    <dgm:pt modelId="{E426C3C1-AF95-41FC-9131-1061D9FB7E5F}" type="sibTrans" cxnId="{602F2370-D7BA-499A-A187-94D62A8684D3}">
      <dgm:prSet/>
      <dgm:spPr/>
      <dgm:t>
        <a:bodyPr/>
        <a:lstStyle/>
        <a:p>
          <a:endParaRPr lang="en-US"/>
        </a:p>
      </dgm:t>
    </dgm:pt>
    <dgm:pt modelId="{AE6A7BF1-77E1-4F58-9857-6795CCE252FA}" type="pres">
      <dgm:prSet presAssocID="{3456F87C-4124-420D-8BEC-EAB97E2A5F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9FA760-FC84-4EBF-A062-239BA65C0E0B}" type="pres">
      <dgm:prSet presAssocID="{42826CDA-2B55-45B7-BF39-01170A14D7DE}" presName="centerShape" presStyleLbl="node0" presStyleIdx="0" presStyleCnt="1" custLinFactNeighborX="0" custLinFactNeighborY="-9479"/>
      <dgm:spPr/>
      <dgm:t>
        <a:bodyPr/>
        <a:lstStyle/>
        <a:p>
          <a:endParaRPr lang="en-US"/>
        </a:p>
      </dgm:t>
    </dgm:pt>
    <dgm:pt modelId="{16C68E96-5817-4B2D-9AF8-267831C593DC}" type="pres">
      <dgm:prSet presAssocID="{94DE45D8-E915-41E8-A197-2411197FBC5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8814FD6D-B74E-4BB2-B3AB-8B44B7A85DE5}" type="pres">
      <dgm:prSet presAssocID="{94DE45D8-E915-41E8-A197-2411197FBC5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8437110-FC97-465D-B3C0-1A52A33CAE01}" type="pres">
      <dgm:prSet presAssocID="{26AD8DF7-9079-4C5E-B1CB-A868F1D9C0AB}" presName="node" presStyleLbl="node1" presStyleIdx="0" presStyleCnt="4" custScaleX="282248" custScaleY="233315" custRadScaleRad="163026" custRadScaleInc="191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4BC2B-7E9E-42A9-B88F-12ECB06CB42A}" type="pres">
      <dgm:prSet presAssocID="{780DD7B3-2314-49D2-B56A-899250535E4D}" presName="parTrans" presStyleLbl="sibTrans2D1" presStyleIdx="1" presStyleCnt="4"/>
      <dgm:spPr/>
      <dgm:t>
        <a:bodyPr/>
        <a:lstStyle/>
        <a:p>
          <a:endParaRPr lang="en-US"/>
        </a:p>
      </dgm:t>
    </dgm:pt>
    <dgm:pt modelId="{5FEAD458-7CD9-4F30-AC2E-3C11E599A1B2}" type="pres">
      <dgm:prSet presAssocID="{780DD7B3-2314-49D2-B56A-899250535E4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4780A55-FBC0-41A4-B346-33E3ADA20A4D}" type="pres">
      <dgm:prSet presAssocID="{F26F9647-2C85-4404-8B83-0C8EE914EF5D}" presName="node" presStyleLbl="node1" presStyleIdx="1" presStyleCnt="4" custScaleX="252244" custScaleY="118504" custRadScaleRad="117600" custRadScaleInc="-199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B24B1-0AE8-47D6-A6D7-1AAE21274CCE}" type="pres">
      <dgm:prSet presAssocID="{C3C9A60E-E18D-4DAA-920D-45270369A22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E71C686-F74C-4B00-BEB1-7CA300CFFE6E}" type="pres">
      <dgm:prSet presAssocID="{C3C9A60E-E18D-4DAA-920D-45270369A22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51AD9F4-1FA0-4A55-8693-B9118F4C2386}" type="pres">
      <dgm:prSet presAssocID="{7379AA29-0B28-44CE-8570-256899C7D4FA}" presName="node" presStyleLbl="node1" presStyleIdx="2" presStyleCnt="4" custScaleX="303604" custRadScaleRad="70888" custRadScaleInc="27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85B55-EAC7-4F49-A67B-3D8082BB132E}" type="pres">
      <dgm:prSet presAssocID="{DD9C6601-759B-4B05-ABE0-452F8D2CBD7C}" presName="parTrans" presStyleLbl="sibTrans2D1" presStyleIdx="3" presStyleCnt="4"/>
      <dgm:spPr/>
      <dgm:t>
        <a:bodyPr/>
        <a:lstStyle/>
        <a:p>
          <a:endParaRPr lang="en-US"/>
        </a:p>
      </dgm:t>
    </dgm:pt>
    <dgm:pt modelId="{A32D4117-5377-4981-80DE-6A92DD39056D}" type="pres">
      <dgm:prSet presAssocID="{DD9C6601-759B-4B05-ABE0-452F8D2CBD7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6BCCB66-742C-41E1-9566-F8584D52E360}" type="pres">
      <dgm:prSet presAssocID="{1CF6E5BE-E8D1-4EE4-88FF-BC0DED61BBD5}" presName="node" presStyleLbl="node1" presStyleIdx="3" presStyleCnt="4" custScaleX="271630" custScaleY="187223" custRadScaleRad="157322" custRadScaleInc="18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F0DB46-466C-4E19-B702-A9A157B3C439}" type="presOf" srcId="{1CF6E5BE-E8D1-4EE4-88FF-BC0DED61BBD5}" destId="{46BCCB66-742C-41E1-9566-F8584D52E360}" srcOrd="0" destOrd="0" presId="urn:microsoft.com/office/officeart/2005/8/layout/radial5"/>
    <dgm:cxn modelId="{40C33464-F5E8-4795-B65F-BE6CEFC627D6}" type="presOf" srcId="{3456F87C-4124-420D-8BEC-EAB97E2A5FF4}" destId="{AE6A7BF1-77E1-4F58-9857-6795CCE252FA}" srcOrd="0" destOrd="0" presId="urn:microsoft.com/office/officeart/2005/8/layout/radial5"/>
    <dgm:cxn modelId="{EEE648E9-32FB-4F5A-97DD-9CC2B1E5FC80}" type="presOf" srcId="{42826CDA-2B55-45B7-BF39-01170A14D7DE}" destId="{199FA760-FC84-4EBF-A062-239BA65C0E0B}" srcOrd="0" destOrd="0" presId="urn:microsoft.com/office/officeart/2005/8/layout/radial5"/>
    <dgm:cxn modelId="{3CC8AB78-05B5-45F1-A613-2C34BE184D1D}" type="presOf" srcId="{26AD8DF7-9079-4C5E-B1CB-A868F1D9C0AB}" destId="{88437110-FC97-465D-B3C0-1A52A33CAE01}" srcOrd="0" destOrd="0" presId="urn:microsoft.com/office/officeart/2005/8/layout/radial5"/>
    <dgm:cxn modelId="{4CAB54EC-69FB-4449-98A8-777C20E9F1E4}" type="presOf" srcId="{C3C9A60E-E18D-4DAA-920D-45270369A22C}" destId="{075B24B1-0AE8-47D6-A6D7-1AAE21274CCE}" srcOrd="0" destOrd="0" presId="urn:microsoft.com/office/officeart/2005/8/layout/radial5"/>
    <dgm:cxn modelId="{3E79D165-7386-49EE-9C7A-2A953F2C7A09}" srcId="{42826CDA-2B55-45B7-BF39-01170A14D7DE}" destId="{26AD8DF7-9079-4C5E-B1CB-A868F1D9C0AB}" srcOrd="0" destOrd="0" parTransId="{94DE45D8-E915-41E8-A197-2411197FBC5B}" sibTransId="{A5CF7587-583A-48C4-A25D-7C13FAFD1B3F}"/>
    <dgm:cxn modelId="{B683A2C5-F1E0-43F9-90DC-4BE8993E20AC}" type="presOf" srcId="{C3C9A60E-E18D-4DAA-920D-45270369A22C}" destId="{5E71C686-F74C-4B00-BEB1-7CA300CFFE6E}" srcOrd="1" destOrd="0" presId="urn:microsoft.com/office/officeart/2005/8/layout/radial5"/>
    <dgm:cxn modelId="{602F2370-D7BA-499A-A187-94D62A8684D3}" srcId="{42826CDA-2B55-45B7-BF39-01170A14D7DE}" destId="{7379AA29-0B28-44CE-8570-256899C7D4FA}" srcOrd="2" destOrd="0" parTransId="{C3C9A60E-E18D-4DAA-920D-45270369A22C}" sibTransId="{E426C3C1-AF95-41FC-9131-1061D9FB7E5F}"/>
    <dgm:cxn modelId="{250AF527-EB24-402B-8AE2-D8EE95BB0B8B}" type="presOf" srcId="{780DD7B3-2314-49D2-B56A-899250535E4D}" destId="{4374BC2B-7E9E-42A9-B88F-12ECB06CB42A}" srcOrd="0" destOrd="0" presId="urn:microsoft.com/office/officeart/2005/8/layout/radial5"/>
    <dgm:cxn modelId="{F279C23A-0C7B-415C-982D-89F8AAD904A9}" type="presOf" srcId="{F26F9647-2C85-4404-8B83-0C8EE914EF5D}" destId="{14780A55-FBC0-41A4-B346-33E3ADA20A4D}" srcOrd="0" destOrd="0" presId="urn:microsoft.com/office/officeart/2005/8/layout/radial5"/>
    <dgm:cxn modelId="{3498076A-8916-4A1D-BA97-7A81C04E4AA3}" type="presOf" srcId="{7379AA29-0B28-44CE-8570-256899C7D4FA}" destId="{451AD9F4-1FA0-4A55-8693-B9118F4C2386}" srcOrd="0" destOrd="0" presId="urn:microsoft.com/office/officeart/2005/8/layout/radial5"/>
    <dgm:cxn modelId="{3F1F34A7-6657-456D-8501-7990F0421CAF}" type="presOf" srcId="{94DE45D8-E915-41E8-A197-2411197FBC5B}" destId="{8814FD6D-B74E-4BB2-B3AB-8B44B7A85DE5}" srcOrd="1" destOrd="0" presId="urn:microsoft.com/office/officeart/2005/8/layout/radial5"/>
    <dgm:cxn modelId="{07143064-F845-4136-91D1-51A7D28FF72C}" srcId="{42826CDA-2B55-45B7-BF39-01170A14D7DE}" destId="{1CF6E5BE-E8D1-4EE4-88FF-BC0DED61BBD5}" srcOrd="3" destOrd="0" parTransId="{DD9C6601-759B-4B05-ABE0-452F8D2CBD7C}" sibTransId="{D1DC8CB3-E76E-4D39-853D-0C0AE0CBA7BB}"/>
    <dgm:cxn modelId="{ECFC3977-2BA1-4916-A8B0-4D5DBF204FC9}" type="presOf" srcId="{94DE45D8-E915-41E8-A197-2411197FBC5B}" destId="{16C68E96-5817-4B2D-9AF8-267831C593DC}" srcOrd="0" destOrd="0" presId="urn:microsoft.com/office/officeart/2005/8/layout/radial5"/>
    <dgm:cxn modelId="{10A09F34-3047-45D2-99FD-9C4B3F3FAA93}" type="presOf" srcId="{780DD7B3-2314-49D2-B56A-899250535E4D}" destId="{5FEAD458-7CD9-4F30-AC2E-3C11E599A1B2}" srcOrd="1" destOrd="0" presId="urn:microsoft.com/office/officeart/2005/8/layout/radial5"/>
    <dgm:cxn modelId="{65B81137-04AD-49A2-9531-986B733A319E}" type="presOf" srcId="{DD9C6601-759B-4B05-ABE0-452F8D2CBD7C}" destId="{C5185B55-EAC7-4F49-A67B-3D8082BB132E}" srcOrd="0" destOrd="0" presId="urn:microsoft.com/office/officeart/2005/8/layout/radial5"/>
    <dgm:cxn modelId="{5D5F61FE-0E63-4B3C-85B7-44CFDA0B5910}" srcId="{3456F87C-4124-420D-8BEC-EAB97E2A5FF4}" destId="{42826CDA-2B55-45B7-BF39-01170A14D7DE}" srcOrd="0" destOrd="0" parTransId="{BD8CEBC2-654D-41FB-B070-6E795006DD8A}" sibTransId="{4918B08D-72ED-4BB7-8E19-17D17EF0717B}"/>
    <dgm:cxn modelId="{F1957DA0-297C-46C3-94DE-C55526FDB463}" type="presOf" srcId="{DD9C6601-759B-4B05-ABE0-452F8D2CBD7C}" destId="{A32D4117-5377-4981-80DE-6A92DD39056D}" srcOrd="1" destOrd="0" presId="urn:microsoft.com/office/officeart/2005/8/layout/radial5"/>
    <dgm:cxn modelId="{0631245F-6C10-4930-BF54-C9B1D74F6770}" srcId="{42826CDA-2B55-45B7-BF39-01170A14D7DE}" destId="{F26F9647-2C85-4404-8B83-0C8EE914EF5D}" srcOrd="1" destOrd="0" parTransId="{780DD7B3-2314-49D2-B56A-899250535E4D}" sibTransId="{401340B1-40D7-40DE-8A36-AE67C2689CC2}"/>
    <dgm:cxn modelId="{E6D5C359-E2A1-4201-BB15-966A389BD069}" type="presParOf" srcId="{AE6A7BF1-77E1-4F58-9857-6795CCE252FA}" destId="{199FA760-FC84-4EBF-A062-239BA65C0E0B}" srcOrd="0" destOrd="0" presId="urn:microsoft.com/office/officeart/2005/8/layout/radial5"/>
    <dgm:cxn modelId="{F61CF142-0CC1-4024-ABE6-B6E849274496}" type="presParOf" srcId="{AE6A7BF1-77E1-4F58-9857-6795CCE252FA}" destId="{16C68E96-5817-4B2D-9AF8-267831C593DC}" srcOrd="1" destOrd="0" presId="urn:microsoft.com/office/officeart/2005/8/layout/radial5"/>
    <dgm:cxn modelId="{7EAA8250-333C-4A87-B5CF-82FF74CCF2E1}" type="presParOf" srcId="{16C68E96-5817-4B2D-9AF8-267831C593DC}" destId="{8814FD6D-B74E-4BB2-B3AB-8B44B7A85DE5}" srcOrd="0" destOrd="0" presId="urn:microsoft.com/office/officeart/2005/8/layout/radial5"/>
    <dgm:cxn modelId="{75BFE2F9-5241-48AC-965A-ADBF475F130C}" type="presParOf" srcId="{AE6A7BF1-77E1-4F58-9857-6795CCE252FA}" destId="{88437110-FC97-465D-B3C0-1A52A33CAE01}" srcOrd="2" destOrd="0" presId="urn:microsoft.com/office/officeart/2005/8/layout/radial5"/>
    <dgm:cxn modelId="{17F3A5B7-B0D6-45EC-A06D-A5D65EB4F4F3}" type="presParOf" srcId="{AE6A7BF1-77E1-4F58-9857-6795CCE252FA}" destId="{4374BC2B-7E9E-42A9-B88F-12ECB06CB42A}" srcOrd="3" destOrd="0" presId="urn:microsoft.com/office/officeart/2005/8/layout/radial5"/>
    <dgm:cxn modelId="{728BE621-67D2-4A22-9653-445F5C276FBB}" type="presParOf" srcId="{4374BC2B-7E9E-42A9-B88F-12ECB06CB42A}" destId="{5FEAD458-7CD9-4F30-AC2E-3C11E599A1B2}" srcOrd="0" destOrd="0" presId="urn:microsoft.com/office/officeart/2005/8/layout/radial5"/>
    <dgm:cxn modelId="{87E05239-473F-4CBA-989A-9670696AE0D3}" type="presParOf" srcId="{AE6A7BF1-77E1-4F58-9857-6795CCE252FA}" destId="{14780A55-FBC0-41A4-B346-33E3ADA20A4D}" srcOrd="4" destOrd="0" presId="urn:microsoft.com/office/officeart/2005/8/layout/radial5"/>
    <dgm:cxn modelId="{E1880239-30A0-4BFD-ACF6-7209D8EA1C1B}" type="presParOf" srcId="{AE6A7BF1-77E1-4F58-9857-6795CCE252FA}" destId="{075B24B1-0AE8-47D6-A6D7-1AAE21274CCE}" srcOrd="5" destOrd="0" presId="urn:microsoft.com/office/officeart/2005/8/layout/radial5"/>
    <dgm:cxn modelId="{B46663D9-F1EB-4E70-96AB-C453BEB597A7}" type="presParOf" srcId="{075B24B1-0AE8-47D6-A6D7-1AAE21274CCE}" destId="{5E71C686-F74C-4B00-BEB1-7CA300CFFE6E}" srcOrd="0" destOrd="0" presId="urn:microsoft.com/office/officeart/2005/8/layout/radial5"/>
    <dgm:cxn modelId="{85DABDF8-2D4B-40D8-8AB5-09283C512998}" type="presParOf" srcId="{AE6A7BF1-77E1-4F58-9857-6795CCE252FA}" destId="{451AD9F4-1FA0-4A55-8693-B9118F4C2386}" srcOrd="6" destOrd="0" presId="urn:microsoft.com/office/officeart/2005/8/layout/radial5"/>
    <dgm:cxn modelId="{CCC63C22-2C0A-4FC9-A30C-47CC6758254F}" type="presParOf" srcId="{AE6A7BF1-77E1-4F58-9857-6795CCE252FA}" destId="{C5185B55-EAC7-4F49-A67B-3D8082BB132E}" srcOrd="7" destOrd="0" presId="urn:microsoft.com/office/officeart/2005/8/layout/radial5"/>
    <dgm:cxn modelId="{A017BC50-BC78-4886-9D7E-A63B9E6986AC}" type="presParOf" srcId="{C5185B55-EAC7-4F49-A67B-3D8082BB132E}" destId="{A32D4117-5377-4981-80DE-6A92DD39056D}" srcOrd="0" destOrd="0" presId="urn:microsoft.com/office/officeart/2005/8/layout/radial5"/>
    <dgm:cxn modelId="{CAC123AE-E245-4C78-A2EC-D136E045F907}" type="presParOf" srcId="{AE6A7BF1-77E1-4F58-9857-6795CCE252FA}" destId="{46BCCB66-742C-41E1-9566-F8584D52E36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FA760-FC84-4EBF-A062-239BA65C0E0B}">
      <dsp:nvSpPr>
        <dsp:cNvPr id="0" name=""/>
        <dsp:cNvSpPr/>
      </dsp:nvSpPr>
      <dsp:spPr>
        <a:xfrm>
          <a:off x="4962971" y="2192769"/>
          <a:ext cx="1491697" cy="1491697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5181425" y="2411223"/>
        <a:ext cx="1054789" cy="1054789"/>
      </dsp:txXfrm>
    </dsp:sp>
    <dsp:sp modelId="{16C68E96-5817-4B2D-9AF8-267831C593DC}">
      <dsp:nvSpPr>
        <dsp:cNvPr id="0" name=""/>
        <dsp:cNvSpPr/>
      </dsp:nvSpPr>
      <dsp:spPr>
        <a:xfrm rot="167942">
          <a:off x="6574290" y="2734459"/>
          <a:ext cx="291086" cy="507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574342" y="2833762"/>
        <a:ext cx="203760" cy="304307"/>
      </dsp:txXfrm>
    </dsp:sp>
    <dsp:sp modelId="{88437110-FC97-465D-B3C0-1A52A33CAE01}">
      <dsp:nvSpPr>
        <dsp:cNvPr id="0" name=""/>
        <dsp:cNvSpPr/>
      </dsp:nvSpPr>
      <dsp:spPr>
        <a:xfrm>
          <a:off x="6998670" y="1364426"/>
          <a:ext cx="4210286" cy="34803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b="1" kern="1200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  <a:r>
            <a:rPr lang="en-US" altLang="en-US" sz="2400" b="1" kern="1200" dirty="0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b="1" kern="1200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গ্রন্থ</a:t>
          </a:r>
          <a:endParaRPr lang="bn-BD" altLang="en-US" sz="2400" b="1" kern="1200" dirty="0" smtClean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কাব্য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সোনার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তরী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গীতাঞ্জলি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বলাকা</a:t>
          </a:r>
          <a:endParaRPr lang="en-US" altLang="en-US" sz="1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ঘরে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বাইরে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গোরা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যোগাযোগ</a:t>
          </a:r>
          <a:endParaRPr lang="en-US" altLang="en-US" sz="1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শেষের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কবিতা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গল্পসংকলন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গল্পগুচ্ছ</a:t>
          </a:r>
          <a:endParaRPr lang="en-US" altLang="en-US" sz="1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নাটক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বিসর্জন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রাজা</a:t>
          </a:r>
          <a:r>
            <a:rPr lang="en-US" alt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ডাকঘর</a:t>
          </a:r>
          <a:endParaRPr lang="bn-BD" altLang="en-US" sz="1800" b="1" kern="1200" dirty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15252" y="1874112"/>
        <a:ext cx="2977122" cy="2460982"/>
      </dsp:txXfrm>
    </dsp:sp>
    <dsp:sp modelId="{4374BC2B-7E9E-42A9-B88F-12ECB06CB42A}">
      <dsp:nvSpPr>
        <dsp:cNvPr id="0" name=""/>
        <dsp:cNvSpPr/>
      </dsp:nvSpPr>
      <dsp:spPr>
        <a:xfrm rot="16223835">
          <a:off x="5602774" y="1733039"/>
          <a:ext cx="225292" cy="507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636334" y="1868267"/>
        <a:ext cx="157704" cy="304307"/>
      </dsp:txXfrm>
    </dsp:sp>
    <dsp:sp modelId="{14780A55-FBC0-41A4-B346-33E3ADA20A4D}">
      <dsp:nvSpPr>
        <dsp:cNvPr id="0" name=""/>
        <dsp:cNvSpPr/>
      </dsp:nvSpPr>
      <dsp:spPr>
        <a:xfrm>
          <a:off x="3841708" y="0"/>
          <a:ext cx="3762717" cy="1767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6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endParaRPr lang="en-US" altLang="en-US" sz="3600" b="1" kern="1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১৮৬১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খ্রিষ্টাব্দের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৭ই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কলকাতার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জোড়াসাঁকোর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বিখ্যাত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ঠাকুর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পরিবারে</a:t>
          </a:r>
          <a:endParaRPr lang="en-US" altLang="en-US" sz="24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92745" y="258877"/>
        <a:ext cx="2660643" cy="1249967"/>
      </dsp:txXfrm>
    </dsp:sp>
    <dsp:sp modelId="{075B24B1-0AE8-47D6-A6D7-1AAE21274CCE}">
      <dsp:nvSpPr>
        <dsp:cNvPr id="0" name=""/>
        <dsp:cNvSpPr/>
      </dsp:nvSpPr>
      <dsp:spPr>
        <a:xfrm rot="5980254">
          <a:off x="5456394" y="3595711"/>
          <a:ext cx="194473" cy="507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5490465" y="3668390"/>
        <a:ext cx="136131" cy="304307"/>
      </dsp:txXfrm>
    </dsp:sp>
    <dsp:sp modelId="{451AD9F4-1FA0-4A55-8693-B9118F4C2386}">
      <dsp:nvSpPr>
        <dsp:cNvPr id="0" name=""/>
        <dsp:cNvSpPr/>
      </dsp:nvSpPr>
      <dsp:spPr>
        <a:xfrm>
          <a:off x="3130558" y="4034411"/>
          <a:ext cx="4528853" cy="14916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b="1" kern="1200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</a:t>
          </a:r>
          <a:r>
            <a:rPr lang="en-US" altLang="en-US" sz="2400" b="1" kern="1200" dirty="0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b="1" kern="1200" dirty="0" err="1" smtClean="0">
              <a:solidFill>
                <a:srgbClr val="05014F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</a:t>
          </a:r>
          <a:endParaRPr lang="bn-BD" altLang="en-US" sz="2400" b="1" kern="1200" dirty="0" smtClean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তিনি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একাধারে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সাহিত্যিক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চিন্তাবিদ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শিক্ষাবিদ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সুরকার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গীতিকার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নাট্যকার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নাট্য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নির্দেশক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অভিনেতা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চিত্রশিল্পী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ছিলেন</a:t>
          </a:r>
          <a:r>
            <a:rPr lang="en-US" alt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altLang="en-US" sz="2000" b="1" kern="1200" dirty="0">
            <a:solidFill>
              <a:srgbClr val="05014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93793" y="4252865"/>
        <a:ext cx="3202383" cy="1054789"/>
      </dsp:txXfrm>
    </dsp:sp>
    <dsp:sp modelId="{C5185B55-EAC7-4F49-A67B-3D8082BB132E}">
      <dsp:nvSpPr>
        <dsp:cNvPr id="0" name=""/>
        <dsp:cNvSpPr/>
      </dsp:nvSpPr>
      <dsp:spPr>
        <a:xfrm rot="10886655">
          <a:off x="4604238" y="2660379"/>
          <a:ext cx="253724" cy="507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680343" y="2762773"/>
        <a:ext cx="177607" cy="304307"/>
      </dsp:txXfrm>
    </dsp:sp>
    <dsp:sp modelId="{46BCCB66-742C-41E1-9566-F8584D52E360}">
      <dsp:nvSpPr>
        <dsp:cNvPr id="0" name=""/>
        <dsp:cNvSpPr/>
      </dsp:nvSpPr>
      <dsp:spPr>
        <a:xfrm>
          <a:off x="434090" y="1460309"/>
          <a:ext cx="4051898" cy="2792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</a:rPr>
            <a:t>মৃত্যু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১৯৪১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খ্রিষ্টাব্দের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৭ই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আগষ্ট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কলকাতায়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তিনি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মৃত্যুবরণ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alt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kern="1200" dirty="0"/>
        </a:p>
      </dsp:txBody>
      <dsp:txXfrm>
        <a:off x="1027477" y="1869305"/>
        <a:ext cx="2865124" cy="1974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58218-8EF3-470E-86A2-EA4B68E0A9CD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A9346-7DA8-4021-937F-D34A69118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A9346-7DA8-4021-937F-D34A691189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9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9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9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8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5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0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1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063E1-E9C3-4771-A458-6B92B89EF6D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59EA5-2C74-4DF6-9A7F-5F45C792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7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649"/>
            </a:avLst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06400" y="6488668"/>
            <a:ext cx="1137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দাশ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পাগলা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হাইস্কুল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0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785" y="436729"/>
            <a:ext cx="11259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bn-BD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BD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4025" y="1542196"/>
            <a:ext cx="11327642" cy="4763068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2514" y="614149"/>
            <a:ext cx="4749420" cy="34665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91618" y="602776"/>
            <a:ext cx="5065593" cy="345060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15654" y="4558352"/>
            <a:ext cx="9144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জন্মেছি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সার্থক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ভালোবেসে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5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97" y="518615"/>
            <a:ext cx="4995081" cy="331640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1439" y="507242"/>
            <a:ext cx="4995081" cy="331640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51629" y="4408227"/>
            <a:ext cx="94169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রতন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রানির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ঙ্গ জুড়ায় তোমায় ছায়ায় এসে।।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98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3331" y="477672"/>
            <a:ext cx="5076967" cy="330275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66847" y="493594"/>
            <a:ext cx="5076967" cy="330275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38233" y="4380931"/>
            <a:ext cx="9266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কোন্ বনেতে জানি নে ফুল গন্ধে এমন করে আকুল,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কোন্ গগনে ওঠে রে চাঁদ এমন হাসি হেসে।।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21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615" y="504967"/>
            <a:ext cx="5117910" cy="36030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91869" y="466298"/>
            <a:ext cx="5079242" cy="360300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2322" y="4694830"/>
            <a:ext cx="99219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আঁখি মেলে তোমার আলো প্রথম আমার চোখ জুড়ালো,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ওই আলোতে নয়ন রেখে মুদব নয়ন শেষে।।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4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206" y="573206"/>
            <a:ext cx="11136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/>
              <a:t>দলগত কাজ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6036" y="4667534"/>
            <a:ext cx="10795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 কবিতার সারমর্ম লিখ ।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493827" y="1692323"/>
            <a:ext cx="5090616" cy="27568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7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3082" y="409433"/>
            <a:ext cx="11368584" cy="60323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87402" y="491319"/>
            <a:ext cx="4995081" cy="186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2949" y="3698543"/>
            <a:ext cx="94169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জুড়ায়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alt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জন্মভূমিকে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সম্বোধন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alt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সার্থক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alt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54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319" y="764275"/>
            <a:ext cx="111911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/>
              <a:t>বাড়ির কাজ</a:t>
            </a:r>
            <a:endParaRPr lang="en-US" sz="8800" b="1" dirty="0"/>
          </a:p>
        </p:txBody>
      </p:sp>
      <p:sp>
        <p:nvSpPr>
          <p:cNvPr id="5" name="Rectangle 4"/>
          <p:cNvSpPr/>
          <p:nvPr/>
        </p:nvSpPr>
        <p:spPr>
          <a:xfrm>
            <a:off x="3998795" y="2306471"/>
            <a:ext cx="4394579" cy="22382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9558" y="4626591"/>
            <a:ext cx="11081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 কবিতায় জন্মভূমিকে রানি সম্বোধন করার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যৌক্তিকতা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9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" y="1433015"/>
            <a:ext cx="11368585" cy="5008727"/>
          </a:xfrm>
        </p:spPr>
      </p:pic>
    </p:spTree>
    <p:extLst>
      <p:ext uri="{BB962C8B-B14F-4D97-AF65-F5344CB8AC3E}">
        <p14:creationId xmlns:p14="http://schemas.microsoft.com/office/powerpoint/2010/main" val="371055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6412" y="573205"/>
            <a:ext cx="1828800" cy="20744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18727" y="561833"/>
            <a:ext cx="1828800" cy="20744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1563" y="818865"/>
            <a:ext cx="58275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263" y="3193576"/>
            <a:ext cx="61414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০১৭২২২১৫৭৭৯</a:t>
            </a:r>
          </a:p>
          <a:p>
            <a:r>
              <a:rPr lang="bn-BD" sz="2800" b="1" dirty="0" smtClean="0">
                <a:cs typeface="NikoshBAN" panose="02000000000000000000" pitchFamily="2" charset="0"/>
              </a:rPr>
              <a:t>Email : rikanchandrad</a:t>
            </a:r>
            <a:r>
              <a:rPr lang="en-US" sz="2800" b="1" dirty="0" smtClean="0">
                <a:cs typeface="NikoshBAN" panose="02000000000000000000" pitchFamily="2" charset="0"/>
              </a:rPr>
              <a:t>1955@gmail.com</a:t>
            </a:r>
            <a:endParaRPr lang="en-US" sz="2800" b="1" dirty="0"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4256" y="2920621"/>
            <a:ext cx="423080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ষষ্ঠ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চারুপাঠ (কবিতা) 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৫০মিনিট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তারিখ-১২/০৭/২০২০খ্রিঃ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9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00752"/>
            <a:ext cx="10017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বলতো দেখি...............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8293" y="2197290"/>
            <a:ext cx="82841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কোথায় জন্ম গ্রহন করেছি ?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আমাদের কী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হ্যাঁ ,ঠিক বলেছো-জন্মভূমি 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8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87" y="1542198"/>
            <a:ext cx="2988860" cy="349382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3761" y="709684"/>
            <a:ext cx="6441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8479" y="2388358"/>
            <a:ext cx="6892120" cy="266131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161" y="5540991"/>
            <a:ext cx="3534771" cy="58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60060" y="5281683"/>
            <a:ext cx="2920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8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672" y="504967"/>
            <a:ext cx="11245755" cy="1228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502" y="2667352"/>
            <a:ext cx="110546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এই পাঠ শেষে শিক্ষার্থীরা.....................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কবিতাটি শুদ্ধ উচ্চারনে পড়তে পারবে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জন্মভূমির সমন্ধে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1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1360" y="518614"/>
            <a:ext cx="3439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19108213"/>
              </p:ext>
            </p:extLst>
          </p:nvPr>
        </p:nvGraphicFramePr>
        <p:xfrm>
          <a:off x="491318" y="573206"/>
          <a:ext cx="11273051" cy="5674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62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9FA760-FC84-4EBF-A062-239BA65C0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99FA760-FC84-4EBF-A062-239BA65C0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99FA760-FC84-4EBF-A062-239BA65C0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C68E96-5817-4B2D-9AF8-267831C59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16C68E96-5817-4B2D-9AF8-267831C59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16C68E96-5817-4B2D-9AF8-267831C59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437110-FC97-465D-B3C0-1A52A33CA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88437110-FC97-465D-B3C0-1A52A33CA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88437110-FC97-465D-B3C0-1A52A33CA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74BC2B-7E9E-42A9-B88F-12ECB06CB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4374BC2B-7E9E-42A9-B88F-12ECB06CB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4374BC2B-7E9E-42A9-B88F-12ECB06CB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780A55-FBC0-41A4-B346-33E3ADA2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14780A55-FBC0-41A4-B346-33E3ADA2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14780A55-FBC0-41A4-B346-33E3ADA2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5B24B1-0AE8-47D6-A6D7-1AAE21274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075B24B1-0AE8-47D6-A6D7-1AAE21274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075B24B1-0AE8-47D6-A6D7-1AAE21274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1AD9F4-1FA0-4A55-8693-B9118F4C2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451AD9F4-1FA0-4A55-8693-B9118F4C2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451AD9F4-1FA0-4A55-8693-B9118F4C2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185B55-EAC7-4F49-A67B-3D8082BB1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C5185B55-EAC7-4F49-A67B-3D8082BB1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C5185B55-EAC7-4F49-A67B-3D8082BB1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BCCB66-742C-41E1-9566-F8584D52E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6BCCB66-742C-41E1-9566-F8584D52E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46BCCB66-742C-41E1-9566-F8584D52E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6035" y="559558"/>
            <a:ext cx="10986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/>
              <a:t>একক </a:t>
            </a:r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4124" y="1624084"/>
            <a:ext cx="2456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558" y="2374710"/>
            <a:ext cx="2784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জনম=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616" y="3466531"/>
            <a:ext cx="2320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মুদব =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319" y="4612943"/>
            <a:ext cx="2361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সার্থক=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40287" y="2647666"/>
            <a:ext cx="1569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endParaRPr lang="en-US" alt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17457" y="4913194"/>
            <a:ext cx="16650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বুজব</a:t>
            </a:r>
            <a:endParaRPr lang="en-US" alt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99594" y="3739486"/>
            <a:ext cx="13101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0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0.53398 0.2057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3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2.59259E-6 L 0.55977 0.217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91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57487 -0.2719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37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927" y="464025"/>
            <a:ext cx="7929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4902" y="1746915"/>
            <a:ext cx="9280478" cy="442187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1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117" y="1825625"/>
            <a:ext cx="8751765" cy="4351338"/>
          </a:xfrm>
        </p:spPr>
      </p:pic>
    </p:spTree>
    <p:extLst>
      <p:ext uri="{BB962C8B-B14F-4D97-AF65-F5344CB8AC3E}">
        <p14:creationId xmlns:p14="http://schemas.microsoft.com/office/powerpoint/2010/main" val="354438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301</Words>
  <Application>Microsoft Office PowerPoint</Application>
  <PresentationFormat>Widescreen</PresentationFormat>
  <Paragraphs>63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সরব পাঠ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Subrata Talukder</dc:creator>
  <cp:lastModifiedBy>Subrata Talukder</cp:lastModifiedBy>
  <cp:revision>63</cp:revision>
  <dcterms:created xsi:type="dcterms:W3CDTF">2020-06-02T15:19:55Z</dcterms:created>
  <dcterms:modified xsi:type="dcterms:W3CDTF">2020-07-13T16:12:43Z</dcterms:modified>
</cp:coreProperties>
</file>