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3" r:id="rId3"/>
    <p:sldMasterId id="2147483730" r:id="rId4"/>
    <p:sldMasterId id="2147483748" r:id="rId5"/>
    <p:sldMasterId id="2147483760" r:id="rId6"/>
    <p:sldMasterId id="2147483778" r:id="rId7"/>
    <p:sldMasterId id="2147483795" r:id="rId8"/>
  </p:sldMasterIdLst>
  <p:sldIdLst>
    <p:sldId id="25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7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737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93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642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76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30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695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0545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852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7246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99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496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68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196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380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86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19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667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756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76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3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5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1284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85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5141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465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4866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62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44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00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959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7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713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83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7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1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9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98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21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57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90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81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88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7928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29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527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3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5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54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34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49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9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68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92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4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04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7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5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75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031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77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71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4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1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61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4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22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89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9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22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03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09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71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77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612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7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3565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79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9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1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43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34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10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5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3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22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3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90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60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26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86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2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40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131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9709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96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96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248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86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7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61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426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10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822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82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54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76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7087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43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305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604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744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488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651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80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5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5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6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1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501F-7E5E-4336-8A89-177A1C670B0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0CADE0-FAEE-4464-AD11-8C7C13D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3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2347416" y="6428096"/>
            <a:ext cx="859809" cy="4299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3176517" y="6428096"/>
            <a:ext cx="917812" cy="429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4019266" y="6428096"/>
            <a:ext cx="839337" cy="4299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4858603" y="6428096"/>
            <a:ext cx="893928" cy="4299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Sound 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1641540" y="6428096"/>
            <a:ext cx="550460" cy="4299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077808" y="6305266"/>
            <a:ext cx="955343" cy="5527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7358428" y="6428096"/>
            <a:ext cx="4146635" cy="436728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Shabiulislam@gmail.com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-16036" y="6428096"/>
            <a:ext cx="2363452" cy="429904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15/07/2020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9" y="545911"/>
            <a:ext cx="11222998" cy="5759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757451" y="1269241"/>
            <a:ext cx="9096232" cy="47089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0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300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37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2347416" y="6428096"/>
            <a:ext cx="859809" cy="4299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3176517" y="6428096"/>
            <a:ext cx="917812" cy="429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4019266" y="6428096"/>
            <a:ext cx="839337" cy="4299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4858603" y="6428096"/>
            <a:ext cx="893928" cy="4299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Sound 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1641540" y="6428096"/>
            <a:ext cx="550460" cy="4299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155141" y="6428096"/>
            <a:ext cx="955343" cy="4299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7513094" y="6428096"/>
            <a:ext cx="3991969" cy="436728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Shabiulislam@gmail.com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-16036" y="6428096"/>
            <a:ext cx="2363452" cy="429904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15/07/2020</a:t>
            </a:r>
            <a:endParaRPr lang="en-US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259307" y="709683"/>
            <a:ext cx="10986448" cy="4926842"/>
          </a:xfrm>
          <a:prstGeom prst="flowChartAlternateProcess">
            <a:avLst/>
          </a:prstGeom>
          <a:scene3d>
            <a:camera prst="perspectiveLeft"/>
            <a:lightRig rig="threePt" dir="t"/>
          </a:scene3d>
          <a:sp3d prstMaterial="plastic"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72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2347416" y="6428096"/>
            <a:ext cx="859809" cy="4299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3176517" y="6428096"/>
            <a:ext cx="917812" cy="429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4019266" y="6428096"/>
            <a:ext cx="839337" cy="4299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4858603" y="6428096"/>
            <a:ext cx="893928" cy="4299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Sound 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1641540" y="6428096"/>
            <a:ext cx="550460" cy="4299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701051" y="6305266"/>
            <a:ext cx="955343" cy="5527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7806519" y="6428096"/>
            <a:ext cx="3698544" cy="436728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Shabiulislam@gmail.com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-16036" y="6428096"/>
            <a:ext cx="2363452" cy="429904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15/07/2020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9323" y="4384420"/>
            <a:ext cx="5254388" cy="1920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mvweDj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	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	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027761" y="996284"/>
            <a:ext cx="5889009" cy="454470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`kg(‡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fv‡Kkbvj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wØZxq</a:t>
            </a:r>
            <a:endParaRPr lang="en-US" sz="36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evK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</a:t>
            </a:r>
          </a:p>
          <a:p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gvU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_©x: 105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Rb</a:t>
            </a:r>
            <a:endParaRPr lang="en-US" sz="36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00/09/2020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4705" y="494917"/>
            <a:ext cx="4121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8800" i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3" y="494917"/>
            <a:ext cx="4081641" cy="38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6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2347416" y="6428096"/>
            <a:ext cx="859809" cy="4299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3176517" y="6428096"/>
            <a:ext cx="917812" cy="429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4019266" y="6428096"/>
            <a:ext cx="839337" cy="4299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4858603" y="6428096"/>
            <a:ext cx="893928" cy="4299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Sound 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1641540" y="6428096"/>
            <a:ext cx="550460" cy="4299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223379" y="6428095"/>
            <a:ext cx="955343" cy="406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7315200" y="6428095"/>
            <a:ext cx="4189863" cy="436729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Shabiulislam@gmail.com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-16036" y="6428096"/>
            <a:ext cx="2363452" cy="429904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15/07/2020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24586" y="0"/>
            <a:ext cx="4312692" cy="1542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dj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06522" y="1520212"/>
            <a:ext cx="6864824" cy="6998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</a:pP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solidFill>
                  <a:srgbClr val="FF0000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4400" dirty="0" smtClean="0">
                <a:solidFill>
                  <a:srgbClr val="FF0000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400" dirty="0" err="1" smtClean="0">
                <a:solidFill>
                  <a:srgbClr val="FF0000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Zv</a:t>
            </a:r>
            <a:r>
              <a:rPr lang="en-US" sz="4400" dirty="0" smtClean="0">
                <a:solidFill>
                  <a:srgbClr val="FF0000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ej‡Z</a:t>
            </a:r>
            <a:r>
              <a:rPr lang="en-US" sz="4400" dirty="0" smtClean="0">
                <a:solidFill>
                  <a:srgbClr val="FF0000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cvi‡e</a:t>
            </a:r>
            <a:r>
              <a:rPr lang="en-US" sz="4400" dirty="0" smtClean="0">
                <a:solidFill>
                  <a:srgbClr val="FF0000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endParaRPr lang="en-US" sz="4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1209" y="2175305"/>
            <a:ext cx="85378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</a:pP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ev‡K¨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KqwU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Ask I 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Zv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ej‡Z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cvi‡e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24123" y="3029815"/>
            <a:ext cx="11026310" cy="8594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</a:pPr>
            <a:r>
              <a:rPr lang="en-US" sz="4000" dirty="0" err="1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GKwU</a:t>
            </a:r>
            <a:r>
              <a:rPr lang="en-US" sz="4000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mv_©K</a:t>
            </a:r>
            <a:r>
              <a:rPr lang="en-US" sz="4000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KqwU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¸Y _</a:t>
            </a:r>
            <a:r>
              <a:rPr lang="en-US" sz="4000" dirty="0" err="1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v‡K</a:t>
            </a:r>
            <a:r>
              <a:rPr lang="en-US" sz="4000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4000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4000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Zv</a:t>
            </a:r>
            <a:r>
              <a:rPr lang="en-US" sz="4000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ej‡Z</a:t>
            </a:r>
            <a:r>
              <a:rPr lang="en-US" sz="4000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cvi‡e</a:t>
            </a:r>
            <a:r>
              <a:rPr lang="en-US" sz="4000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endParaRPr lang="en-US" sz="4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4123" y="3866496"/>
            <a:ext cx="10745337" cy="8325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</a:pPr>
            <a:r>
              <a:rPr lang="en-US" sz="4000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40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‡K </a:t>
            </a:r>
            <a:r>
              <a:rPr lang="en-US" sz="40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Kq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fv‡M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fvM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hvq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Zv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ej‡Z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cvi‡e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1513" y="4659984"/>
            <a:ext cx="11550555" cy="8158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MVb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MZ 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fv‡e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6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Kq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fv‡M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fvM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hvq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Zv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ej‡Z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cvi‡e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4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2347416" y="6428096"/>
            <a:ext cx="859809" cy="4299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3176517" y="6428096"/>
            <a:ext cx="917812" cy="429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4019266" y="6428096"/>
            <a:ext cx="839337" cy="4299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4858603" y="6428096"/>
            <a:ext cx="893928" cy="4299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Sound 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1641540" y="6428096"/>
            <a:ext cx="550460" cy="4299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155141" y="6428096"/>
            <a:ext cx="955343" cy="4299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7806519" y="6428096"/>
            <a:ext cx="3698544" cy="436728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Shabiulislam@gmail.com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-16036" y="6428096"/>
            <a:ext cx="2363452" cy="429904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15/07/2020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594" y="109182"/>
            <a:ext cx="10385946" cy="212365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¨: †h c`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mgwói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KvbI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e³vi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fve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m¤ú~Y©iƒ‡c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mgwó‡K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9241" y="1528550"/>
            <a:ext cx="7533564" cy="9416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Ask|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832212" y="2470245"/>
            <a:ext cx="1375013" cy="114641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-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10635" y="2524835"/>
            <a:ext cx="2456597" cy="900753"/>
          </a:xfrm>
          <a:prstGeom prst="roundRect">
            <a:avLst/>
          </a:prstGeom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D‡`k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55141" y="2524835"/>
            <a:ext cx="2456596" cy="696036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44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we‡aq</a:t>
            </a:r>
            <a:endParaRPr lang="en-US" sz="4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594" y="3520785"/>
            <a:ext cx="10628194" cy="1446550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D‡`k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m¤^‡Ü ‡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nq,Zv‡K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D‡`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k¨c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2594" y="4728162"/>
            <a:ext cx="11778017" cy="1078173"/>
          </a:xfrm>
          <a:prstGeom prst="roundRect">
            <a:avLst/>
          </a:prstGeom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we‡aq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D‡`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k¨c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` m¤^‡Ü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we‡aq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19367" y="5615604"/>
            <a:ext cx="6878472" cy="729817"/>
          </a:xfrm>
          <a:prstGeom prst="roundRect">
            <a:avLst/>
          </a:prstGeom>
          <a:effectLst>
            <a:softEdge rad="127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Q‡jwU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u="sng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839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2347416" y="6428096"/>
            <a:ext cx="859809" cy="4299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3176517" y="6428096"/>
            <a:ext cx="917812" cy="429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4019266" y="6428096"/>
            <a:ext cx="839337" cy="4299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4858603" y="6428096"/>
            <a:ext cx="893928" cy="4299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Sound 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1641540" y="6428096"/>
            <a:ext cx="550460" cy="4299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059606" y="6428096"/>
            <a:ext cx="955343" cy="436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7322024" y="6370093"/>
            <a:ext cx="4073857" cy="436728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Shabiulislam@gmail.com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-16036" y="6428096"/>
            <a:ext cx="2363452" cy="429904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15/07/2020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18866" y="109182"/>
            <a:ext cx="8079474" cy="982638"/>
          </a:xfrm>
          <a:prstGeom prst="round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 mv_©K ev‡K¨ wZbwU ¸Y _v‡K |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77532" y="989462"/>
            <a:ext cx="1576316" cy="1228299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- </a:t>
            </a:r>
          </a:p>
        </p:txBody>
      </p:sp>
      <p:sp>
        <p:nvSpPr>
          <p:cNvPr id="13" name="Oval 12"/>
          <p:cNvSpPr/>
          <p:nvPr/>
        </p:nvSpPr>
        <p:spPr>
          <a:xfrm>
            <a:off x="1811741" y="1245356"/>
            <a:ext cx="3415352" cy="614149"/>
          </a:xfrm>
          <a:prstGeom prst="ellipse">
            <a:avLst/>
          </a:prstGeom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AvKvOÿv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5363570" y="1183942"/>
            <a:ext cx="3575713" cy="675563"/>
          </a:xfrm>
          <a:prstGeom prst="ellipse">
            <a:avLst/>
          </a:prstGeom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2. †</a:t>
            </a:r>
            <a:r>
              <a:rPr lang="en-US" sz="4400" dirty="0" err="1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9075760" y="1328949"/>
            <a:ext cx="2866031" cy="530556"/>
          </a:xfrm>
          <a:prstGeom prst="ellipse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4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AvmwË</a:t>
            </a:r>
            <a:endParaRPr lang="en-US" sz="4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767" y="2415656"/>
            <a:ext cx="12192000" cy="120100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AvKvOÿv</a:t>
            </a:r>
            <a:r>
              <a:rPr lang="en-US" sz="44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44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kvbvi</a:t>
            </a:r>
            <a:r>
              <a:rPr lang="en-US" sz="44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sz="44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44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44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kvbvi</a:t>
            </a:r>
            <a:r>
              <a:rPr lang="en-US" sz="44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B‡”Q‡K </a:t>
            </a:r>
            <a:r>
              <a:rPr lang="en-US" sz="44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AvKvOÿv</a:t>
            </a:r>
            <a:r>
              <a:rPr lang="en-US" sz="44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534" y="3821378"/>
            <a:ext cx="12096466" cy="1078173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†hvM¨Zv: ev‡K¨i g‡a¨ A_©MZ I fveMZ wgj e‡Üi bvgB AvmwË|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41445" y="5029198"/>
            <a:ext cx="11805313" cy="1293126"/>
          </a:xfrm>
          <a:prstGeom prst="roundRect">
            <a:avLst/>
          </a:prstGeom>
          <a:scene3d>
            <a:camera prst="perspectiveRight"/>
            <a:lightRig rig="threePt" dir="tl"/>
          </a:scene3d>
          <a:sp3d prstMaterial="plastic">
            <a:bevelT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AvmwË: A_© cÖKv‡ki Rb¨ ev‡K¨i †fZ‡ii c`mg~‡ni h_vh_ web¨vmB ev‡K¨i AvmwË|</a:t>
            </a:r>
          </a:p>
        </p:txBody>
      </p:sp>
    </p:spTree>
    <p:extLst>
      <p:ext uri="{BB962C8B-B14F-4D97-AF65-F5344CB8AC3E}">
        <p14:creationId xmlns:p14="http://schemas.microsoft.com/office/powerpoint/2010/main" val="14712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2347416" y="6428096"/>
            <a:ext cx="859809" cy="4299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3176517" y="6428096"/>
            <a:ext cx="917812" cy="429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4019266" y="6428096"/>
            <a:ext cx="839337" cy="4299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4858603" y="6428096"/>
            <a:ext cx="893928" cy="4299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Sound 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1641540" y="6428096"/>
            <a:ext cx="550460" cy="4299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155141" y="6428096"/>
            <a:ext cx="955343" cy="4469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7397087" y="6428096"/>
            <a:ext cx="4107976" cy="436728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Shabiulislam@gmail.com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-16036" y="6428096"/>
            <a:ext cx="2363452" cy="429904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15/07/2020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41194" y="0"/>
            <a:ext cx="9034818" cy="1337481"/>
          </a:xfrm>
          <a:prstGeom prst="rightArrow">
            <a:avLst/>
          </a:prstGeom>
          <a:effectLst>
            <a:softEdge rad="1270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evK¨‡K Kq fv‡M fvM Kiv hvq I wK wK?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779" y="1078173"/>
            <a:ext cx="6277970" cy="8188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¨‡K `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436637" y="1897039"/>
            <a:ext cx="1657692" cy="15149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h_v</a:t>
            </a:r>
            <a:endParaRPr lang="en-US" sz="44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6287" y="3480179"/>
            <a:ext cx="5158853" cy="98263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MVbMZ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fv‡e</a:t>
            </a:r>
            <a:endParaRPr lang="en-US" sz="4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6287" y="4531056"/>
            <a:ext cx="5158854" cy="9553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2. A_©MZ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fv‡e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2347416" y="6428096"/>
            <a:ext cx="859809" cy="4299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3176517" y="6428096"/>
            <a:ext cx="917812" cy="429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4019266" y="6428096"/>
            <a:ext cx="839337" cy="4299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4858603" y="6428096"/>
            <a:ext cx="893928" cy="4299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Sound 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1641540" y="6428096"/>
            <a:ext cx="550460" cy="4299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301853" y="6428096"/>
            <a:ext cx="955343" cy="4299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7257196" y="6428096"/>
            <a:ext cx="4247867" cy="436728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Shabiulislam@gmail.com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-16036" y="6428096"/>
            <a:ext cx="2363452" cy="429904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15/07/2020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09934" y="354839"/>
            <a:ext cx="10031103" cy="1269243"/>
          </a:xfrm>
          <a:prstGeom prst="round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MVbMZ fv‡e evK¨‡K wZb fv‡M fvM Kiv hvq|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668740" y="1917509"/>
            <a:ext cx="2006221" cy="887104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h_v- 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2777320" y="1883390"/>
            <a:ext cx="3391468" cy="1173709"/>
          </a:xfrm>
          <a:prstGeom prst="flowChartAlternateProcess">
            <a:avLst/>
          </a:prstGeom>
          <a:scene3d>
            <a:camera prst="perspectiveRelaxedModerately"/>
            <a:lightRig rig="threePt" dir="t"/>
          </a:scene3d>
          <a:sp3d prstMaterial="plastic">
            <a:bevelT w="254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mij</a:t>
            </a:r>
            <a:r>
              <a:rPr lang="en-US" sz="4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77320" y="3398293"/>
            <a:ext cx="5602405" cy="1214650"/>
          </a:xfrm>
          <a:prstGeom prst="flowChartAlternateProcess">
            <a:avLst/>
          </a:prstGeom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2. RwUj evK¨/wgkÖevK¨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4961" y="4660710"/>
            <a:ext cx="5206620" cy="1132764"/>
          </a:xfrm>
          <a:prstGeom prst="flowChartAlternateProcess">
            <a:avLst/>
          </a:prstGeom>
          <a:scene3d>
            <a:camera prst="perspectiveHeroicExtremeRightFacing"/>
            <a:lightRig rig="threePt" dir="t"/>
          </a:scene3d>
          <a:sp3d prstMaterial="plastic">
            <a:bevelT w="254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3. †hŠwMK evK¨</a:t>
            </a:r>
          </a:p>
        </p:txBody>
      </p:sp>
    </p:spTree>
    <p:extLst>
      <p:ext uri="{BB962C8B-B14F-4D97-AF65-F5344CB8AC3E}">
        <p14:creationId xmlns:p14="http://schemas.microsoft.com/office/powerpoint/2010/main" val="23591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2347416" y="6428096"/>
            <a:ext cx="859809" cy="4299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3176517" y="6428096"/>
            <a:ext cx="917812" cy="429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4019266" y="6428096"/>
            <a:ext cx="839337" cy="4299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4858603" y="6428096"/>
            <a:ext cx="893928" cy="4299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Sound 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1641540" y="6428096"/>
            <a:ext cx="550460" cy="4299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301853" y="6428095"/>
            <a:ext cx="955343" cy="4026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7591569" y="6428096"/>
            <a:ext cx="3913494" cy="436728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Shabiulislam@gmail.com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-16036" y="6428096"/>
            <a:ext cx="2363452" cy="429904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15/07/2020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0681" y="95534"/>
            <a:ext cx="11646089" cy="1405719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mij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¨: †h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GKwUgvÎ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D‡`k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GKwUgvÎ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we‡aq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mij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559558" y="1774209"/>
            <a:ext cx="11632442" cy="2388358"/>
          </a:xfrm>
          <a:prstGeom prst="flowChartAlternateProcess">
            <a:avLst/>
          </a:prstGeom>
          <a:scene3d>
            <a:camera prst="perspectiveFron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RwUj evK¨ ev wgkÖevK¨: †h ev‡K¨ GKwU cÖavb LÛevK¨ Ges GK ev GKvwaK AcÖavb ev AvwkÖZ LÛevK¨ A‡cÿvm~PK Ae¨q ev me©bvg Øviv hy³ _v‡K,Zv‡K RwUj evK¨ ev wgkÖevK¨ e‡j|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1165690" y="4408226"/>
            <a:ext cx="11026310" cy="1774209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‡hŠwMK evK¨: `yB ev Z‡ZvwaK mijevK¨ hLb ms‡hvRK Ae¨q Øviv hy³ _v‡K ZLb Zv‡K †hŠwMK evK¨ e‡j|</a:t>
            </a:r>
          </a:p>
        </p:txBody>
      </p:sp>
    </p:spTree>
    <p:extLst>
      <p:ext uri="{BB962C8B-B14F-4D97-AF65-F5344CB8AC3E}">
        <p14:creationId xmlns:p14="http://schemas.microsoft.com/office/powerpoint/2010/main" val="18774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832513" y="232012"/>
            <a:ext cx="10345003" cy="61414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8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80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GKwU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mv_©K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KqwU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¸Y _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v‡K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MVb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MZ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fv‡e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Kq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fv‡M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fvM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hvq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7513094" y="6428096"/>
            <a:ext cx="3991969" cy="436728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Shabiulislam@gmail.com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2347416" y="6428096"/>
            <a:ext cx="859809" cy="4299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3176517" y="6428096"/>
            <a:ext cx="917812" cy="429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4019266" y="6428096"/>
            <a:ext cx="839337" cy="4299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" action="ppaction://hlinkshowjump?jump=lastslide" highlightClick="1"/>
          </p:cNvPr>
          <p:cNvSpPr/>
          <p:nvPr/>
        </p:nvSpPr>
        <p:spPr>
          <a:xfrm>
            <a:off x="4858603" y="6428096"/>
            <a:ext cx="893928" cy="4299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155141" y="6428096"/>
            <a:ext cx="955343" cy="4299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-16036" y="6428096"/>
            <a:ext cx="2363452" cy="429904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15/07/2020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260</TotalTime>
  <Words>488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Garamond</vt:lpstr>
      <vt:lpstr>SutonnyMJ</vt:lpstr>
      <vt:lpstr>Times New Roman</vt:lpstr>
      <vt:lpstr>Trebuchet MS</vt:lpstr>
      <vt:lpstr>Wingdings 3</vt:lpstr>
      <vt:lpstr>Organic</vt:lpstr>
      <vt:lpstr>Wisp</vt:lpstr>
      <vt:lpstr>Facet</vt:lpstr>
      <vt:lpstr>Ion</vt:lpstr>
      <vt:lpstr>Office Theme</vt:lpstr>
      <vt:lpstr>Slice</vt:lpstr>
      <vt:lpstr>1_Wisp</vt:lpstr>
      <vt:lpstr>2_Wisp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39</cp:revision>
  <dcterms:created xsi:type="dcterms:W3CDTF">2020-07-09T20:36:37Z</dcterms:created>
  <dcterms:modified xsi:type="dcterms:W3CDTF">2020-07-11T22:31:27Z</dcterms:modified>
</cp:coreProperties>
</file>