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5" r:id="rId3"/>
    <p:sldId id="288" r:id="rId4"/>
    <p:sldId id="259" r:id="rId5"/>
    <p:sldId id="260" r:id="rId6"/>
    <p:sldId id="286" r:id="rId7"/>
    <p:sldId id="302" r:id="rId8"/>
    <p:sldId id="277" r:id="rId9"/>
    <p:sldId id="272" r:id="rId10"/>
    <p:sldId id="267" r:id="rId11"/>
    <p:sldId id="300" r:id="rId12"/>
    <p:sldId id="291" r:id="rId13"/>
    <p:sldId id="293" r:id="rId14"/>
    <p:sldId id="297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448C4-4532-40B1-99CB-606AB4D75C60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9D73-A0E2-4461-9BDC-E68113BC7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48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অনিবাসী ও নিবাসী</a:t>
            </a:r>
            <a:r>
              <a:rPr lang="en-US" baseline="0" dirty="0"/>
              <a:t> ভাইরাসের কার্যপ্রক্রিয়া বর্ণনা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44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311-A61A-4A25-B297-9885C8084695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19" y="53790"/>
            <a:ext cx="876367" cy="65890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5" y="-100855"/>
            <a:ext cx="1287724" cy="81354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6185650"/>
            <a:ext cx="924062" cy="694765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783" y="6185650"/>
            <a:ext cx="924062" cy="694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8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EBCE-B96F-4EEC-9EB9-46CF1421611D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29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A77-E98D-41E0-B501-E4BB07D5A376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63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F177-F2ED-4FF2-90C1-D8BD6AF9CAD7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62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0D2-61FA-4B48-98B8-E2F9D53EF222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35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4D-2632-408F-8381-9A4913841AE0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6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80CF-8656-4A8B-B766-1F358B3D23AC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7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F37-FECC-477B-A025-EF779E292EAF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89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99B-9285-470B-BDD8-D870372CF0FB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4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6D42-AC1E-4EEC-BCCC-1C81C782FA16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8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C30-BEB8-49BB-A8D4-93B31A4BBB1A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14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E7FF-BE4F-485C-B1FE-FA8A78D31DBA}" type="datetime12">
              <a:rPr lang="en-US" smtClean="0"/>
              <a:pPr/>
              <a:t>10:03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5391-0DB0-4FAB-A6D0-73C85A0AE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7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12161838" cy="1143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User\Pictures\ros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9694"/>
            <a:ext cx="12005084" cy="508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57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umon\Desktop\Pic of Viru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84" y="816595"/>
            <a:ext cx="3080432" cy="1848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3042" y="231820"/>
            <a:ext cx="76242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ভাইরাস প্রতিরোধের উপায়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2120361"/>
            <a:ext cx="7950225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/>
              <a:t>১। এন্টি ভাইরাস প্রোগ্রাম চালিয়ে</a:t>
            </a:r>
          </a:p>
          <a:p>
            <a:r>
              <a:rPr lang="bn-BD" sz="2400" dirty="0"/>
              <a:t>২। পেন ড্রাইভ বা মেমরি স্ক্যান করে ভাইরাস মুক্ত করে নেওয়া</a:t>
            </a:r>
          </a:p>
          <a:p>
            <a:r>
              <a:rPr lang="bn-BD" sz="2400" dirty="0"/>
              <a:t>৩। </a:t>
            </a:r>
            <a:r>
              <a:rPr lang="en-US" sz="2400" dirty="0"/>
              <a:t>Spam mail </a:t>
            </a:r>
            <a:r>
              <a:rPr lang="bn-BD" sz="2400" dirty="0"/>
              <a:t>সতর্কতার সাথে ওপেন করা</a:t>
            </a:r>
          </a:p>
          <a:p>
            <a:r>
              <a:rPr lang="bn-BD" sz="2400" dirty="0"/>
              <a:t>৪। যে কোন উৎস থেকে ডাটা নেওয়ার আগে তা স্ক্যান করে নিতে হবে।</a:t>
            </a:r>
            <a:endParaRPr lang="en-US" sz="2400" dirty="0"/>
          </a:p>
        </p:txBody>
      </p:sp>
      <p:pic>
        <p:nvPicPr>
          <p:cNvPr id="5125" name="Picture 5" descr="C:\Users\Sumon\Desktop\Pic of Virus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4417455"/>
            <a:ext cx="3502451" cy="2300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mon\Desktop\Pic of Virus\download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75" y="2978599"/>
            <a:ext cx="2591926" cy="3473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43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813192" y="156693"/>
            <a:ext cx="6790360" cy="2819400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9759" y="3349581"/>
            <a:ext cx="11047003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VIRUS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পূর্ণনাম কি?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50761"/>
            <a:ext cx="3189315" cy="1986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24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26973" y="228600"/>
            <a:ext cx="8209241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15155" y="4031087"/>
            <a:ext cx="10937242" cy="2157211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74"/>
            <a:ext cx="1216183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মূল্যায়ন---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ভাইরাসের 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34" y="2015498"/>
            <a:ext cx="3199729" cy="1993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173" y="2031293"/>
            <a:ext cx="2590800" cy="39549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1723510"/>
              </p:ext>
            </p:extLst>
          </p:nvPr>
        </p:nvGraphicFramePr>
        <p:xfrm>
          <a:off x="5622925" y="3043238"/>
          <a:ext cx="914400" cy="771525"/>
        </p:xfrm>
        <a:graphic>
          <a:graphicData uri="http://schemas.openxmlformats.org/presentationml/2006/ole">
            <p:oleObj spid="_x0000_s2049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808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81000"/>
            <a:ext cx="10945654" cy="1466088"/>
          </a:xfrm>
          <a:solidFill>
            <a:srgbClr val="CCCC0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অফিস অ্যাপ্লিকেশন-১ ক্লাশে উপস্থিত থাকার জন্য একাদশ শ্রেণির সকল ছাত্র-ছাত্রীকে জানাই আমার আন্তরিক</a:t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অভিনন্দন।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B_IMG_14832745463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046" y="2133600"/>
            <a:ext cx="11553746" cy="4572000"/>
          </a:xfrm>
        </p:spPr>
      </p:pic>
    </p:spTree>
    <p:extLst>
      <p:ext uri="{BB962C8B-B14F-4D97-AF65-F5344CB8AC3E}">
        <p14:creationId xmlns="" xmlns:p14="http://schemas.microsoft.com/office/powerpoint/2010/main" val="1074952098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12161838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8823" y="1751528"/>
            <a:ext cx="6671255" cy="486821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নামঃ আব্দুস</a:t>
            </a:r>
            <a:r>
              <a:rPr lang="x-none" sz="3200" dirty="0">
                <a:latin typeface="NikoshBAN" pitchFamily="2" charset="0"/>
                <a:cs typeface="NikoshBAN" pitchFamily="2" charset="0"/>
              </a:rPr>
              <a:t> সালাম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প্রতিষ্ঠানের নামঃ পুর্ব</a:t>
            </a:r>
            <a:r>
              <a:rPr lang="x-none" dirty="0">
                <a:latin typeface="NikoshBAN" pitchFamily="2" charset="0"/>
                <a:cs typeface="NikoshBAN" pitchFamily="2" charset="0"/>
              </a:rPr>
              <a:t> চরবাটা স্কুল এ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ন্ড কলেজ ।</a:t>
            </a:r>
            <a:r>
              <a:rPr lang="x-none" dirty="0">
                <a:latin typeface="NikoshBAN" pitchFamily="2" charset="0"/>
                <a:cs typeface="NikoshBAN" pitchFamily="2" charset="0"/>
              </a:rPr>
              <a:t> সুবর্নচর,নোয়াখালী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x-none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x-none" dirty="0">
                <a:latin typeface="NikoshBAN" pitchFamily="2" charset="0"/>
                <a:cs typeface="NikoshBAN" pitchFamily="2" charset="0"/>
              </a:rPr>
              <a:t>০১৮৫০৪৮২৭০০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>
                <a:latin typeface="Times New Roman" pitchFamily="18" charset="0"/>
                <a:cs typeface="NikoshBAN" pitchFamily="2" charset="0"/>
              </a:rPr>
              <a:t>E-Mail:</a:t>
            </a:r>
            <a:r>
              <a:rPr lang="x-none" dirty="0">
                <a:latin typeface="Times New Roman" pitchFamily="18" charset="0"/>
                <a:cs typeface="NikoshBAN" pitchFamily="2" charset="0"/>
              </a:rPr>
              <a:t> salam932417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@gmail.com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x-none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Abdus salam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ছবি 2">
            <a:extLst>
              <a:ext uri="{FF2B5EF4-FFF2-40B4-BE49-F238E27FC236}">
                <a16:creationId xmlns="" xmlns:a16="http://schemas.microsoft.com/office/drawing/2014/main" id="{CBDEB2C2-CF45-D944-A82B-8AD0E053E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0" y="1524000"/>
            <a:ext cx="5070883" cy="5070883"/>
          </a:xfrm>
        </p:spPr>
      </p:pic>
    </p:spTree>
    <p:extLst>
      <p:ext uri="{BB962C8B-B14F-4D97-AF65-F5344CB8AC3E}">
        <p14:creationId xmlns="" xmlns:p14="http://schemas.microsoft.com/office/powerpoint/2010/main" val="659110159"/>
      </p:ext>
    </p:extLst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0" y="1043190"/>
            <a:ext cx="4698062" cy="4735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68" y="2327297"/>
            <a:ext cx="2886986" cy="345153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7095" y="2507600"/>
            <a:ext cx="3733800" cy="54644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19859"/>
            <a:ext cx="1216183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নিচের ছবিগুলো লক্ষ্য করো, কিছু বুঝতে পারছ?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5167" y="5778836"/>
            <a:ext cx="994667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হ্যাঁ, ঠিকই ধরেছ, ছবিগুলো কম্পিউটার ভাইরাস ও এন্টিভাইরাসের।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0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5634"/>
            <a:ext cx="121618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56" y="1760628"/>
            <a:ext cx="107882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কম্পিউটার অফিস অ্যাপ্লিকেশন-১</a:t>
            </a: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 একাদশ (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HSC, BM)</a:t>
            </a: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৯ ( কম্পিউটার ভাইরাস ও এন্টিভাইরাস)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02" y="2272938"/>
            <a:ext cx="3361441" cy="3388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6535" y="3258355"/>
            <a:ext cx="2848349" cy="345153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413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202" y="3074823"/>
            <a:ext cx="846506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37" y="3812789"/>
            <a:ext cx="89867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ভাইরাসে আক্রান্ত কম্পিউটারের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84" y="5015315"/>
            <a:ext cx="9506128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ভাইরাস/ম্যালওয়্যার থেকে নিষ্কৃতির উপায় ব্যাখ্যা করতে পারবে।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974" y="1702673"/>
            <a:ext cx="570735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পাঠ শেষে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র্থীরা--------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73488"/>
            <a:ext cx="1216183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21" y="1594335"/>
            <a:ext cx="3642691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25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2691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845" y="0"/>
            <a:ext cx="292608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90520" y="914400"/>
            <a:ext cx="1170833" cy="5105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5400" b="1" dirty="0"/>
              <a:t>VIRUS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7110" y="1192517"/>
            <a:ext cx="4274728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Vital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519" y="2157209"/>
            <a:ext cx="547131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7110" y="3113157"/>
            <a:ext cx="4274728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Resources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7887110" y="4140708"/>
            <a:ext cx="426970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Under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725580" y="5083314"/>
            <a:ext cx="5431234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         Seize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328" y="1983782"/>
            <a:ext cx="606837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যা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ব্যহারকারীর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অজান্তে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643" y="4028921"/>
            <a:ext cx="586740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878" y="5638731"/>
            <a:ext cx="586740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তৈরি।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046856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9" y="4266174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-172" y="5604301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08531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84857" y="268153"/>
            <a:ext cx="9028090" cy="32454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4410" y="953037"/>
            <a:ext cx="6349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ভাইরাস নিয়ে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9416745"/>
              </p:ext>
            </p:extLst>
          </p:nvPr>
        </p:nvGraphicFramePr>
        <p:xfrm>
          <a:off x="5429742" y="4356883"/>
          <a:ext cx="914400" cy="771525"/>
        </p:xfrm>
        <a:graphic>
          <a:graphicData uri="http://schemas.openxmlformats.org/presentationml/2006/ole">
            <p:oleObj spid="_x0000_s1025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603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0504" y="2650903"/>
            <a:ext cx="676656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0376" y="4957920"/>
            <a:ext cx="4679486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অনিবাসী ভাইরাস/</a:t>
            </a: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Non-Resident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130" y="4957919"/>
            <a:ext cx="363189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নিবাসী ভাইরাস/</a:t>
            </a: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Resident Virus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90119" y="3902299"/>
            <a:ext cx="2895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2942" y="3924835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25832" y="390229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5719" y="344509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5719" y="3902299"/>
            <a:ext cx="2667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Sumon\Desktop\Pic of Viru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154546"/>
            <a:ext cx="10393250" cy="2343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67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7224" y="1079864"/>
            <a:ext cx="60683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936" y="1108165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206062"/>
            <a:ext cx="1216183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 আক্রান্ত কম্পিউটারের লক্ষণসমূহ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5784" y="2108981"/>
            <a:ext cx="60683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হ্যাং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245" y="1980531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367407" y="3186585"/>
            <a:ext cx="606837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 সময় 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রিবুট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119" y="2966694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902" y="4088839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ভাবিকের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364" y="4247769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23713" y="5204041"/>
            <a:ext cx="8610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এমন নাম ধারণ করবে যা পড়া যায়না।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491" y="5114780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2090" y="6273225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Exe, Com, Bat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814113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pic>
        <p:nvPicPr>
          <p:cNvPr id="3074" name="Picture 2" descr="C:\Users\Sumon\Desktop\Pic of Viru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1171978"/>
            <a:ext cx="3747752" cy="245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37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357</Words>
  <Application>Microsoft Office PowerPoint</Application>
  <PresentationFormat>Custom</PresentationFormat>
  <Paragraphs>79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 স্বাগতম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কম্পিউটার অফিস অ্যাপ্লিকেশন-১ ক্লাশে উপস্থিত থাকার জন্য একাদশ শ্রেণির সকল ছাত্র-ছাত্রীকে জানাই আমার আন্তরিক  অভিনন্দন।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Lalbag RA School</dc:creator>
  <cp:lastModifiedBy>User</cp:lastModifiedBy>
  <cp:revision>92</cp:revision>
  <dcterms:modified xsi:type="dcterms:W3CDTF">2020-05-28T04:06:43Z</dcterms:modified>
</cp:coreProperties>
</file>