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1" r:id="rId4"/>
    <p:sldId id="272" r:id="rId5"/>
    <p:sldId id="257" r:id="rId6"/>
    <p:sldId id="274" r:id="rId7"/>
    <p:sldId id="276" r:id="rId8"/>
    <p:sldId id="258" r:id="rId9"/>
    <p:sldId id="277" r:id="rId10"/>
    <p:sldId id="280" r:id="rId11"/>
    <p:sldId id="264" r:id="rId12"/>
    <p:sldId id="265" r:id="rId13"/>
    <p:sldId id="259" r:id="rId14"/>
    <p:sldId id="266" r:id="rId15"/>
    <p:sldId id="281" r:id="rId16"/>
    <p:sldId id="282" r:id="rId17"/>
    <p:sldId id="262" r:id="rId18"/>
    <p:sldId id="273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0EF2-DE2B-44BE-9787-8CB23653986A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9DFC-AB23-467A-BE25-2A532651C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0C0EF2-DE2B-44BE-9787-8CB23653986A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58E9DFC-AB23-467A-BE25-2A532651C8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740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4K%20Video%20Downloader\&#2447;&#2453;%20&#2474;&#2509;&#2480;&#2476;&#2494;&#2488;&#2496;'&#2480;%20&#2437;&#2468;&#2495;%20&#2488;&#2494;&#2471;&#2494;&#2480;&#2467;%20&#2476;&#2495;&#2527;&#2503;&#2404;&#2476;&#2495;&#2527;&#2503;%20&#2476;&#2494;&#2524;&#2496;&#2480;.&#2453;&#2495;%20&#2437;&#2476;&#2488;&#2509;&#2469;&#2494;&#2404;%20Bangladeshi%20Village%20Wedding%20Video%202020,31%5b1%5d.mp4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- 2020-07-11T200927.781.jpg"/>
          <p:cNvPicPr>
            <a:picLocks noChangeAspect="1"/>
          </p:cNvPicPr>
          <p:nvPr/>
        </p:nvPicPr>
        <p:blipFill>
          <a:blip r:embed="rId2" cstate="print">
            <a:lum bright="13000" contrast="21000"/>
          </a:blip>
          <a:stretch>
            <a:fillRect/>
          </a:stretch>
        </p:blipFill>
        <p:spPr>
          <a:xfrm>
            <a:off x="228600" y="1371600"/>
            <a:ext cx="8686800" cy="5257800"/>
          </a:xfrm>
          <a:prstGeom prst="rect">
            <a:avLst/>
          </a:prstGeom>
          <a:ln w="349250"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14300"/>
          </a:sp3d>
        </p:spPr>
      </p:pic>
      <p:sp>
        <p:nvSpPr>
          <p:cNvPr id="5" name="TextBox 2"/>
          <p:cNvSpPr txBox="1"/>
          <p:nvPr/>
        </p:nvSpPr>
        <p:spPr>
          <a:xfrm>
            <a:off x="685800" y="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7-11T200837.3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343400"/>
            <a:ext cx="2790825" cy="1638300"/>
          </a:xfrm>
          <a:prstGeom prst="rect">
            <a:avLst/>
          </a:prstGeom>
        </p:spPr>
      </p:pic>
      <p:pic>
        <p:nvPicPr>
          <p:cNvPr id="3" name="Picture 2" descr="images - 2020-07-12T111926.3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828800"/>
            <a:ext cx="2438400" cy="1876425"/>
          </a:xfrm>
          <a:prstGeom prst="rect">
            <a:avLst/>
          </a:prstGeom>
        </p:spPr>
      </p:pic>
      <p:pic>
        <p:nvPicPr>
          <p:cNvPr id="4" name="Picture 3" descr="images - 2020-07-12T111931.3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1981200"/>
            <a:ext cx="2857500" cy="1600200"/>
          </a:xfrm>
          <a:prstGeom prst="rect">
            <a:avLst/>
          </a:prstGeom>
        </p:spPr>
      </p:pic>
      <p:pic>
        <p:nvPicPr>
          <p:cNvPr id="5" name="Picture 4" descr="images - 2020-07-12T111752.8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5000" y="4343400"/>
            <a:ext cx="2828925" cy="1609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096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বাংলাদেশী</a:t>
            </a:r>
            <a:r>
              <a:rPr lang="en-US" dirty="0" smtClean="0"/>
              <a:t>  </a:t>
            </a:r>
            <a:r>
              <a:rPr lang="en-US" dirty="0" err="1" smtClean="0"/>
              <a:t>বিয়ের</a:t>
            </a:r>
            <a:r>
              <a:rPr lang="en-US" dirty="0" smtClean="0"/>
              <a:t>  </a:t>
            </a:r>
            <a:r>
              <a:rPr lang="en-US" dirty="0" err="1" smtClean="0"/>
              <a:t>অনুষ্ঠান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657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পাশ্চাত্য</a:t>
            </a:r>
            <a:r>
              <a:rPr lang="en-US" dirty="0" smtClean="0"/>
              <a:t>  </a:t>
            </a:r>
            <a:r>
              <a:rPr lang="en-US" dirty="0" err="1" smtClean="0"/>
              <a:t>দেশীয়</a:t>
            </a:r>
            <a:r>
              <a:rPr lang="en-US" dirty="0" smtClean="0"/>
              <a:t>  </a:t>
            </a:r>
            <a:r>
              <a:rPr lang="en-US" dirty="0" err="1" smtClean="0"/>
              <a:t>বিয়ের</a:t>
            </a:r>
            <a:r>
              <a:rPr lang="en-US" dirty="0" smtClean="0"/>
              <a:t>  </a:t>
            </a:r>
            <a:r>
              <a:rPr lang="en-US" dirty="0" err="1" smtClean="0"/>
              <a:t>অনুষ্ঠান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04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কৃষ্টিতে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একেক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রীতি-নীতি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প্রাধান্য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পায়।এ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কারনেই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বাংলাদেশী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ইউরোপ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আফ্রিকার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অধিবাসীদের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- 2020-07-11T200826.986.jpg"/>
          <p:cNvPicPr>
            <a:picLocks noChangeAspect="1"/>
          </p:cNvPicPr>
          <p:nvPr/>
        </p:nvPicPr>
        <p:blipFill>
          <a:blip r:embed="rId2" cstate="print">
            <a:lum bright="13000" contrast="25000"/>
          </a:blip>
          <a:stretch>
            <a:fillRect/>
          </a:stretch>
        </p:blipFill>
        <p:spPr>
          <a:xfrm>
            <a:off x="5257800" y="3733800"/>
            <a:ext cx="3581400" cy="2495475"/>
          </a:xfrm>
          <a:prstGeom prst="rect">
            <a:avLst/>
          </a:prstGeom>
          <a:ln w="101600"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a:ln>
        </p:spPr>
      </p:pic>
      <p:pic>
        <p:nvPicPr>
          <p:cNvPr id="5" name="Picture 4" descr="images - 2020-07-11T200927.781.jpg"/>
          <p:cNvPicPr>
            <a:picLocks noChangeAspect="1"/>
          </p:cNvPicPr>
          <p:nvPr/>
        </p:nvPicPr>
        <p:blipFill>
          <a:blip r:embed="rId3" cstate="print">
            <a:lum bright="13000" contrast="21000"/>
          </a:blip>
          <a:stretch>
            <a:fillRect/>
          </a:stretch>
        </p:blipFill>
        <p:spPr>
          <a:xfrm>
            <a:off x="4114800" y="304800"/>
            <a:ext cx="4648200" cy="3123579"/>
          </a:xfrm>
          <a:prstGeom prst="rect">
            <a:avLst/>
          </a:prstGeom>
          <a:ln w="7620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</p:pic>
      <p:sp>
        <p:nvSpPr>
          <p:cNvPr id="6" name="TextBox 5"/>
          <p:cNvSpPr txBox="1"/>
          <p:nvPr/>
        </p:nvSpPr>
        <p:spPr>
          <a:xfrm>
            <a:off x="533400" y="228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66800"/>
            <a:ext cx="350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পিতামাতার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একাত্ব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পিতামাতাকে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অনুকরণীয়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ownload - 2020-07-12T113926.44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495800"/>
            <a:ext cx="2219325" cy="1809750"/>
          </a:xfrm>
          <a:prstGeom prst="rect">
            <a:avLst/>
          </a:prstGeom>
        </p:spPr>
      </p:pic>
      <p:pic>
        <p:nvPicPr>
          <p:cNvPr id="10" name="Picture 9" descr="images - 2020-07-11T201644.78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44958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875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- 2020-06-17T120713.497.jpg"/>
          <p:cNvPicPr>
            <a:picLocks noChangeAspect="1"/>
          </p:cNvPicPr>
          <p:nvPr/>
        </p:nvPicPr>
        <p:blipFill>
          <a:blip r:embed="rId2" cstate="print">
            <a:lum bright="18000" contrast="43000"/>
          </a:blip>
          <a:stretch>
            <a:fillRect/>
          </a:stretch>
        </p:blipFill>
        <p:spPr>
          <a:xfrm>
            <a:off x="4724400" y="990600"/>
            <a:ext cx="2560320" cy="22284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7950"/>
          </a:sp3d>
        </p:spPr>
      </p:pic>
      <p:pic>
        <p:nvPicPr>
          <p:cNvPr id="3" name="Picture 2" descr="download (93).jpg"/>
          <p:cNvPicPr>
            <a:picLocks noChangeAspect="1"/>
          </p:cNvPicPr>
          <p:nvPr/>
        </p:nvPicPr>
        <p:blipFill>
          <a:blip r:embed="rId3" cstate="print">
            <a:lum bright="13000" contrast="21000"/>
          </a:blip>
          <a:stretch>
            <a:fillRect/>
          </a:stretch>
        </p:blipFill>
        <p:spPr>
          <a:xfrm>
            <a:off x="1371600" y="990600"/>
            <a:ext cx="2468880" cy="2164080"/>
          </a:xfrm>
          <a:prstGeom prst="rect">
            <a:avLst/>
          </a:prstGeom>
          <a:ln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01600"/>
          </a:sp3d>
        </p:spPr>
      </p:pic>
      <p:pic>
        <p:nvPicPr>
          <p:cNvPr id="4" name="Picture 3" descr="download (92).jpg"/>
          <p:cNvPicPr>
            <a:picLocks noChangeAspect="1"/>
          </p:cNvPicPr>
          <p:nvPr/>
        </p:nvPicPr>
        <p:blipFill>
          <a:blip r:embed="rId4" cstate="print">
            <a:lum bright="11000" contrast="21000"/>
          </a:blip>
          <a:stretch>
            <a:fillRect/>
          </a:stretch>
        </p:blipFill>
        <p:spPr>
          <a:xfrm>
            <a:off x="1295400" y="3200400"/>
            <a:ext cx="2651760" cy="1743480"/>
          </a:xfrm>
          <a:prstGeom prst="rect">
            <a:avLst/>
          </a:prstGeom>
          <a:ln w="1905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/>
          </a:sp3d>
        </p:spPr>
      </p:pic>
      <p:pic>
        <p:nvPicPr>
          <p:cNvPr id="5" name="Picture 4" descr="download (96).jpg"/>
          <p:cNvPicPr>
            <a:picLocks noChangeAspect="1"/>
          </p:cNvPicPr>
          <p:nvPr/>
        </p:nvPicPr>
        <p:blipFill>
          <a:blip r:embed="rId5" cstate="print">
            <a:lum bright="15000" contrast="21000"/>
          </a:blip>
          <a:stretch>
            <a:fillRect/>
          </a:stretch>
        </p:blipFill>
        <p:spPr>
          <a:xfrm>
            <a:off x="4724400" y="3276600"/>
            <a:ext cx="2743200" cy="16586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sp>
        <p:nvSpPr>
          <p:cNvPr id="8" name="TextBox 7"/>
          <p:cNvSpPr txBox="1"/>
          <p:nvPr/>
        </p:nvSpPr>
        <p:spPr>
          <a:xfrm>
            <a:off x="457200" y="5181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সমবয়সী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চিন্তাধারা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কাজকর্ম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লোকজন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গোষ্ঠীকে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পছন্দ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শিশুরা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সেগুলোর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পোষণ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শেখে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28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50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2209800" y="457200"/>
            <a:ext cx="488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জোড়ায়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কাজ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ফলপ্রসু?শিক্ষকের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- 2020-06-21T115038.565.jpg"/>
          <p:cNvPicPr>
            <a:picLocks noChangeAspect="1"/>
          </p:cNvPicPr>
          <p:nvPr/>
        </p:nvPicPr>
        <p:blipFill>
          <a:blip r:embed="rId2" cstate="print">
            <a:lum bright="18000" contrast="27000"/>
          </a:blip>
          <a:stretch>
            <a:fillRect/>
          </a:stretch>
        </p:blipFill>
        <p:spPr>
          <a:xfrm>
            <a:off x="2286000" y="2819400"/>
            <a:ext cx="4023360" cy="3458094"/>
          </a:xfrm>
          <a:prstGeom prst="rect">
            <a:avLst/>
          </a:prstGeom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7950"/>
          </a:sp3d>
        </p:spPr>
      </p:pic>
    </p:spTree>
    <p:extLst>
      <p:ext uri="{BB962C8B-B14F-4D97-AF65-F5344CB8AC3E}">
        <p14:creationId xmlns="" xmlns:p14="http://schemas.microsoft.com/office/powerpoint/2010/main" val="345030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- 2020-07-11T201038.636.jpg"/>
          <p:cNvPicPr>
            <a:picLocks noChangeAspect="1"/>
          </p:cNvPicPr>
          <p:nvPr/>
        </p:nvPicPr>
        <p:blipFill>
          <a:blip r:embed="rId2" cstate="print">
            <a:lum bright="8000" contrast="16000"/>
          </a:blip>
          <a:stretch>
            <a:fillRect/>
          </a:stretch>
        </p:blipFill>
        <p:spPr>
          <a:xfrm>
            <a:off x="1524000" y="3429000"/>
            <a:ext cx="2362200" cy="17145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pic>
        <p:nvPicPr>
          <p:cNvPr id="8" name="Picture 7" descr="download - 2020-07-11T201423.170.jpg"/>
          <p:cNvPicPr>
            <a:picLocks noChangeAspect="1"/>
          </p:cNvPicPr>
          <p:nvPr/>
        </p:nvPicPr>
        <p:blipFill>
          <a:blip r:embed="rId3" cstate="print">
            <a:lum bright="12000" contrast="23000"/>
          </a:blip>
          <a:stretch>
            <a:fillRect/>
          </a:stretch>
        </p:blipFill>
        <p:spPr>
          <a:xfrm>
            <a:off x="4953000" y="3505200"/>
            <a:ext cx="2209800" cy="1600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pic>
        <p:nvPicPr>
          <p:cNvPr id="6" name="Picture 5" descr="download - 2020-07-11T201525.886.jpg"/>
          <p:cNvPicPr>
            <a:picLocks noChangeAspect="1"/>
          </p:cNvPicPr>
          <p:nvPr/>
        </p:nvPicPr>
        <p:blipFill>
          <a:blip r:embed="rId4" cstate="print">
            <a:lum bright="9000" contrast="16000"/>
          </a:blip>
          <a:stretch>
            <a:fillRect/>
          </a:stretch>
        </p:blipFill>
        <p:spPr>
          <a:xfrm>
            <a:off x="4800600" y="1447800"/>
            <a:ext cx="2476500" cy="16478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pic>
        <p:nvPicPr>
          <p:cNvPr id="7" name="Picture 6" descr="download - 2020-07-12T113926.449.jpg"/>
          <p:cNvPicPr>
            <a:picLocks noChangeAspect="1"/>
          </p:cNvPicPr>
          <p:nvPr/>
        </p:nvPicPr>
        <p:blipFill>
          <a:blip r:embed="rId5" cstate="print">
            <a:lum bright="11000" contrast="16000"/>
          </a:blip>
          <a:stretch>
            <a:fillRect/>
          </a:stretch>
        </p:blipFill>
        <p:spPr>
          <a:xfrm>
            <a:off x="1524000" y="1447800"/>
            <a:ext cx="2476500" cy="16668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/>
          </a:sp3d>
        </p:spPr>
      </p:pic>
      <p:sp>
        <p:nvSpPr>
          <p:cNvPr id="9" name="TextBox 8"/>
          <p:cNvSpPr txBox="1"/>
          <p:nvPr/>
        </p:nvSpPr>
        <p:spPr>
          <a:xfrm>
            <a:off x="838200" y="53340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একাত্মীভবন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এ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গুনাবলীকে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0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ছবিগুলি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98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- 2020-07-12T131434.929.jpg"/>
          <p:cNvPicPr>
            <a:picLocks noChangeAspect="1"/>
          </p:cNvPicPr>
          <p:nvPr/>
        </p:nvPicPr>
        <p:blipFill>
          <a:blip r:embed="rId2" cstate="print">
            <a:lum bright="9000" contrast="18000"/>
          </a:blip>
          <a:stretch>
            <a:fillRect/>
          </a:stretch>
        </p:blipFill>
        <p:spPr>
          <a:xfrm>
            <a:off x="762000" y="2362200"/>
            <a:ext cx="3657600" cy="2055109"/>
          </a:xfrm>
          <a:prstGeom prst="rect">
            <a:avLst/>
          </a:prstGeom>
          <a:ln w="222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01600" h="82550"/>
          </a:sp3d>
        </p:spPr>
      </p:pic>
      <p:pic>
        <p:nvPicPr>
          <p:cNvPr id="3" name="Picture 2" descr="download - 2020-07-12T131444.986.jpg"/>
          <p:cNvPicPr>
            <a:picLocks noChangeAspect="1"/>
          </p:cNvPicPr>
          <p:nvPr/>
        </p:nvPicPr>
        <p:blipFill>
          <a:blip r:embed="rId3" cstate="print">
            <a:lum bright="10000" contrast="18000"/>
          </a:blip>
          <a:stretch>
            <a:fillRect/>
          </a:stretch>
        </p:blipFill>
        <p:spPr>
          <a:xfrm>
            <a:off x="5105400" y="2362200"/>
            <a:ext cx="3291840" cy="2044406"/>
          </a:xfrm>
          <a:prstGeom prst="rect">
            <a:avLst/>
          </a:prstGeom>
          <a:ln w="1587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95250"/>
          </a:sp3d>
        </p:spPr>
      </p:pic>
      <p:sp>
        <p:nvSpPr>
          <p:cNvPr id="6" name="TextBox 5"/>
          <p:cNvSpPr txBox="1"/>
          <p:nvPr/>
        </p:nvSpPr>
        <p:spPr>
          <a:xfrm>
            <a:off x="609600" y="5181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পূরণে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334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- 2020-07-12T130921.195.jpg"/>
          <p:cNvPicPr>
            <a:picLocks noChangeAspect="1"/>
          </p:cNvPicPr>
          <p:nvPr/>
        </p:nvPicPr>
        <p:blipFill>
          <a:blip r:embed="rId2" cstate="print">
            <a:lum bright="17000" contrast="20000"/>
          </a:blip>
          <a:stretch>
            <a:fillRect/>
          </a:stretch>
        </p:blipFill>
        <p:spPr>
          <a:xfrm>
            <a:off x="533400" y="1752600"/>
            <a:ext cx="4206240" cy="2355489"/>
          </a:xfrm>
          <a:prstGeom prst="rect">
            <a:avLst/>
          </a:prstGeom>
          <a:ln w="31750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88900"/>
          </a:sp3d>
        </p:spPr>
      </p:pic>
      <p:pic>
        <p:nvPicPr>
          <p:cNvPr id="3" name="Picture 2" descr="download - 2020-07-12T131459.329.jpg"/>
          <p:cNvPicPr>
            <a:picLocks noChangeAspect="1"/>
          </p:cNvPicPr>
          <p:nvPr/>
        </p:nvPicPr>
        <p:blipFill>
          <a:blip r:embed="rId3" cstate="print">
            <a:lum bright="14000" contrast="22000"/>
          </a:blip>
          <a:stretch>
            <a:fillRect/>
          </a:stretch>
        </p:blipFill>
        <p:spPr>
          <a:xfrm>
            <a:off x="5029200" y="1752600"/>
            <a:ext cx="3383280" cy="2255520"/>
          </a:xfrm>
          <a:prstGeom prst="rect">
            <a:avLst/>
          </a:prstGeom>
          <a:ln w="34925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95250"/>
          </a:sp3d>
        </p:spPr>
      </p:pic>
      <p:sp>
        <p:nvSpPr>
          <p:cNvPr id="6" name="TextBox 5"/>
          <p:cNvSpPr txBox="1"/>
          <p:nvPr/>
        </p:nvSpPr>
        <p:spPr>
          <a:xfrm>
            <a:off x="838200" y="4343400"/>
            <a:ext cx="708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পরিবেশিত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ঐ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পরিবেশনের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অনুকূল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প্রতিকুল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048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ছবিগুলির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যাচ্ছে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2286000" y="533400"/>
            <a:ext cx="456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দলগত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কাজ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উপাদানগুলো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- 2020-04-30T132453.683.jpg"/>
          <p:cNvPicPr>
            <a:picLocks noChangeAspect="1"/>
          </p:cNvPicPr>
          <p:nvPr/>
        </p:nvPicPr>
        <p:blipFill>
          <a:blip r:embed="rId2" cstate="print">
            <a:lum bright="7000" contrast="36000"/>
          </a:blip>
          <a:stretch>
            <a:fillRect/>
          </a:stretch>
        </p:blipFill>
        <p:spPr>
          <a:xfrm>
            <a:off x="1219200" y="3505200"/>
            <a:ext cx="5486400" cy="2743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7950"/>
          </a:sp3d>
        </p:spPr>
      </p:pic>
    </p:spTree>
    <p:extLst>
      <p:ext uri="{BB962C8B-B14F-4D97-AF65-F5344CB8AC3E}">
        <p14:creationId xmlns="" xmlns:p14="http://schemas.microsoft.com/office/powerpoint/2010/main" val="1278373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33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90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সাথীর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অনুকরণ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- 2020-06-18T194903.3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743200"/>
            <a:ext cx="4754880" cy="3733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267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24200" y="304800"/>
            <a:ext cx="2380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Franklin Gothic Medium"/>
              </a:rPr>
              <a:t>পরিচিতি</a:t>
            </a:r>
            <a:endParaRPr kumimoji="0" lang="en-US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Franklin Gothic Medium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304800" y="365760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মোছাঃমাকছুদা বেগম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প্রভাষক(মনোবিজ্ঞান)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সাঘাটা পাইলট বালিকা উচ্চ বিদ্যালয় ও কলেজ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সাঘাটা ,গাইবান্ধা।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5029200" y="3733800"/>
            <a:ext cx="3809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বিষয়ঃমনোবিজ্ঞান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Franklin Gothic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Franklin Gothic Medium"/>
              </a:rPr>
              <a:t>অধ্যায়ঃতৃতীয়</a:t>
            </a:r>
            <a:endParaRPr kumimoji="0" lang="as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cs typeface="Vrind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শ্রেনীঃ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দ্বাদশ</a:t>
            </a:r>
            <a:endParaRPr kumimoji="0" lang="as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cs typeface="Vrind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সময়ঃ 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  <a:cs typeface="Vrinda"/>
              </a:rPr>
              <a:t>৪৫মিনি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</a:rPr>
              <a:t>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</a:rPr>
              <a:t>তারিখঃ১৩/০৭/২০২০ইং।</a:t>
            </a:r>
            <a:endParaRPr kumimoji="0" lang="as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cs typeface="Vrind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19000" contrast="2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1333500" cy="13335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pic>
        <p:nvPicPr>
          <p:cNvPr id="10" name="Picture 9" descr="rokimg_20140603_70434.gif"/>
          <p:cNvPicPr>
            <a:picLocks noChangeAspect="1"/>
          </p:cNvPicPr>
          <p:nvPr/>
        </p:nvPicPr>
        <p:blipFill>
          <a:blip r:embed="rId3" cstate="print">
            <a:lum bright="9000" contrast="13000"/>
          </a:blip>
          <a:stretch>
            <a:fillRect/>
          </a:stretch>
        </p:blipFill>
        <p:spPr>
          <a:xfrm>
            <a:off x="6172200" y="381000"/>
            <a:ext cx="2103120" cy="3012578"/>
          </a:xfrm>
          <a:prstGeom prst="rect">
            <a:avLst/>
          </a:prstGeom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/>
          </a:sp3d>
        </p:spPr>
      </p:pic>
    </p:spTree>
    <p:extLst>
      <p:ext uri="{BB962C8B-B14F-4D97-AF65-F5344CB8AC3E}">
        <p14:creationId xmlns="" xmlns:p14="http://schemas.microsoft.com/office/powerpoint/2010/main" val="3791932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98).jpg"/>
          <p:cNvPicPr>
            <a:picLocks noChangeAspect="1"/>
          </p:cNvPicPr>
          <p:nvPr/>
        </p:nvPicPr>
        <p:blipFill>
          <a:blip r:embed="rId2" cstate="print">
            <a:lum bright="26000" contrast="36000"/>
          </a:blip>
          <a:stretch>
            <a:fillRect/>
          </a:stretch>
        </p:blipFill>
        <p:spPr>
          <a:xfrm>
            <a:off x="228600" y="304800"/>
            <a:ext cx="8686800" cy="6324600"/>
          </a:xfrm>
          <a:prstGeom prst="rect">
            <a:avLst/>
          </a:prstGeom>
          <a:blipFill>
            <a:blip r:embed="rId3" cstate="print">
              <a:lum bright="26000" contrast="36000"/>
            </a:blip>
            <a:tile tx="0" ty="0" sx="100000" sy="100000" flip="none" algn="tl"/>
          </a:blipFill>
          <a:ln w="511175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07950"/>
          </a:sp3d>
        </p:spPr>
      </p:pic>
      <p:sp>
        <p:nvSpPr>
          <p:cNvPr id="6" name="TextBox 8"/>
          <p:cNvSpPr txBox="1"/>
          <p:nvPr/>
        </p:nvSpPr>
        <p:spPr>
          <a:xfrm>
            <a:off x="2057400" y="533400"/>
            <a:ext cx="47798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22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7426325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এক প্রবাসী'র অতি সাধারণ বিয়ে।বিয়ে বাড়ীর.কি অবস্থা। Bangladeshi Village Wedding Video 2020,31[1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43175" y="2286000"/>
            <a:ext cx="4057650" cy="2286000"/>
          </a:xfrm>
          <a:prstGeom prst="rect">
            <a:avLst/>
          </a:prstGeom>
          <a:ln w="114300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</p:pic>
      <p:sp>
        <p:nvSpPr>
          <p:cNvPr id="4" name="TextBox 3"/>
          <p:cNvSpPr txBox="1"/>
          <p:nvPr/>
        </p:nvSpPr>
        <p:spPr>
          <a:xfrm>
            <a:off x="1143000" y="5486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422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0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52600" y="5334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rokimg_20140603_70434.gif"/>
          <p:cNvPicPr>
            <a:picLocks noChangeAspect="1"/>
          </p:cNvPicPr>
          <p:nvPr/>
        </p:nvPicPr>
        <p:blipFill>
          <a:blip r:embed="rId2" cstate="print">
            <a:lum bright="9000" contrast="13000"/>
          </a:blip>
          <a:stretch>
            <a:fillRect/>
          </a:stretch>
        </p:blipFill>
        <p:spPr>
          <a:xfrm>
            <a:off x="5562600" y="2057400"/>
            <a:ext cx="2743200" cy="3929452"/>
          </a:xfrm>
          <a:prstGeom prst="rect">
            <a:avLst/>
          </a:prstGeom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/>
          </a:sp3d>
        </p:spPr>
      </p:pic>
      <p:sp>
        <p:nvSpPr>
          <p:cNvPr id="4" name="TextBox 3"/>
          <p:cNvSpPr txBox="1"/>
          <p:nvPr/>
        </p:nvSpPr>
        <p:spPr>
          <a:xfrm>
            <a:off x="1905000" y="1752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1524000" y="609600"/>
            <a:ext cx="461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5377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0756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132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151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6887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2266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7643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0302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শিখনফ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ল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2"/>
          <p:cNvSpPr txBox="1"/>
          <p:nvPr/>
        </p:nvSpPr>
        <p:spPr>
          <a:xfrm>
            <a:off x="1600200" y="1600200"/>
            <a:ext cx="542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5377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0756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6132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151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6887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2266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7643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03020" algn="l" defTabSz="95075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এই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পাঠ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শেষে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শিক্ষার্থীরা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-----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উপাদানসমূহ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19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8382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3622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পরিস্থিতি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শ্রেনীভূক্ত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প্রতিক্রিয়ার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পূর্বাপর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সংগতিসম্পন্ন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রীতিকেই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- 2020-06-16T110214.828.jpg"/>
          <p:cNvPicPr>
            <a:picLocks noChangeAspect="1"/>
          </p:cNvPicPr>
          <p:nvPr/>
        </p:nvPicPr>
        <p:blipFill>
          <a:blip r:embed="rId2" cstate="print">
            <a:lum bright="14000" contrast="23000"/>
          </a:blip>
          <a:stretch>
            <a:fillRect/>
          </a:stretch>
        </p:blipFill>
        <p:spPr>
          <a:xfrm>
            <a:off x="6400800" y="762000"/>
            <a:ext cx="2514600" cy="1695463"/>
          </a:xfrm>
          <a:prstGeom prst="rect">
            <a:avLst/>
          </a:prstGeom>
          <a:ln w="34925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01600"/>
          </a:sp3d>
        </p:spPr>
      </p:pic>
      <p:pic>
        <p:nvPicPr>
          <p:cNvPr id="4" name="Picture 3" descr="download - 2020-07-11T200631.0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685800"/>
            <a:ext cx="2362200" cy="1769370"/>
          </a:xfrm>
          <a:prstGeom prst="rect">
            <a:avLst/>
          </a:prstGeom>
        </p:spPr>
      </p:pic>
      <p:pic>
        <p:nvPicPr>
          <p:cNvPr id="5" name="Picture 4" descr="download - 2020-07-11T200743.8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581400"/>
            <a:ext cx="2277717" cy="1524000"/>
          </a:xfrm>
          <a:prstGeom prst="rect">
            <a:avLst/>
          </a:prstGeom>
        </p:spPr>
      </p:pic>
      <p:pic>
        <p:nvPicPr>
          <p:cNvPr id="6" name="Picture 5" descr="download - 2020-07-11T200712.6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3733800"/>
            <a:ext cx="2585357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2514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বাংলাদেশী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5334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বিদেশী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প্রেষণার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পার্থক্যের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কারনেই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পছন্দ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অপছন্দের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বিষয়েও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2438400" y="533400"/>
            <a:ext cx="4489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একক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Arial"/>
              </a:rPr>
              <a:t>কাজ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মতামতের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0).jpg"/>
          <p:cNvPicPr>
            <a:picLocks noChangeAspect="1"/>
          </p:cNvPicPr>
          <p:nvPr/>
        </p:nvPicPr>
        <p:blipFill>
          <a:blip r:embed="rId2" cstate="print">
            <a:lum bright="15000" contrast="21000"/>
          </a:blip>
          <a:stretch>
            <a:fillRect/>
          </a:stretch>
        </p:blipFill>
        <p:spPr>
          <a:xfrm>
            <a:off x="2743200" y="2743200"/>
            <a:ext cx="3200400" cy="3764983"/>
          </a:xfrm>
          <a:prstGeom prst="rect">
            <a:avLst/>
          </a:prstGeom>
          <a:ln w="1270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95250"/>
          </a:sp3d>
        </p:spPr>
      </p:pic>
    </p:spTree>
    <p:extLst>
      <p:ext uri="{BB962C8B-B14F-4D97-AF65-F5344CB8AC3E}">
        <p14:creationId xmlns="" xmlns:p14="http://schemas.microsoft.com/office/powerpoint/2010/main" val="370074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- 2020-07-12T114249.032.jpg"/>
          <p:cNvPicPr>
            <a:picLocks noChangeAspect="1"/>
          </p:cNvPicPr>
          <p:nvPr/>
        </p:nvPicPr>
        <p:blipFill>
          <a:blip r:embed="rId2" cstate="print">
            <a:lum bright="10000" contrast="22000"/>
          </a:blip>
          <a:stretch>
            <a:fillRect/>
          </a:stretch>
        </p:blipFill>
        <p:spPr>
          <a:xfrm>
            <a:off x="6019800" y="304800"/>
            <a:ext cx="2758440" cy="1783080"/>
          </a:xfrm>
          <a:prstGeom prst="rect">
            <a:avLst/>
          </a:prstGeom>
          <a:ln w="38100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3" name="Picture 2" descr="download - 2020-07-12T114144.237.jpg"/>
          <p:cNvPicPr>
            <a:picLocks noChangeAspect="1"/>
          </p:cNvPicPr>
          <p:nvPr/>
        </p:nvPicPr>
        <p:blipFill>
          <a:blip r:embed="rId3" cstate="print">
            <a:lum bright="16000" contrast="21000"/>
          </a:blip>
          <a:stretch>
            <a:fillRect/>
          </a:stretch>
        </p:blipFill>
        <p:spPr>
          <a:xfrm>
            <a:off x="6019800" y="2286000"/>
            <a:ext cx="2846451" cy="1856232"/>
          </a:xfrm>
          <a:prstGeom prst="rect">
            <a:avLst/>
          </a:prstGeom>
          <a:ln w="34925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</p:pic>
      <p:pic>
        <p:nvPicPr>
          <p:cNvPr id="4" name="Picture 3" descr="download - 2020-07-12T113810.384.jpg"/>
          <p:cNvPicPr>
            <a:picLocks noChangeAspect="1"/>
          </p:cNvPicPr>
          <p:nvPr/>
        </p:nvPicPr>
        <p:blipFill>
          <a:blip r:embed="rId4" cstate="print">
            <a:lum bright="6000" contrast="9000"/>
          </a:blip>
          <a:stretch>
            <a:fillRect/>
          </a:stretch>
        </p:blipFill>
        <p:spPr>
          <a:xfrm>
            <a:off x="3581400" y="4495800"/>
            <a:ext cx="2857500" cy="1600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95250"/>
          </a:sp3d>
        </p:spPr>
      </p:pic>
      <p:pic>
        <p:nvPicPr>
          <p:cNvPr id="5" name="Picture 4" descr="download - 2020-07-11T201605.052.jpg"/>
          <p:cNvPicPr>
            <a:picLocks noChangeAspect="1"/>
          </p:cNvPicPr>
          <p:nvPr/>
        </p:nvPicPr>
        <p:blipFill>
          <a:blip r:embed="rId5" cstate="print">
            <a:lum bright="8000" contrast="16000"/>
          </a:blip>
          <a:stretch>
            <a:fillRect/>
          </a:stretch>
        </p:blipFill>
        <p:spPr>
          <a:xfrm>
            <a:off x="990600" y="4191000"/>
            <a:ext cx="2438400" cy="18764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69850"/>
          </a:sp3d>
        </p:spPr>
      </p:pic>
      <p:sp>
        <p:nvSpPr>
          <p:cNvPr id="6" name="TextBox 5"/>
          <p:cNvSpPr txBox="1"/>
          <p:nvPr/>
        </p:nvSpPr>
        <p:spPr>
          <a:xfrm>
            <a:off x="609600" y="609600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প্রেষণা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ও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পূরণের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কিছুর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নেতিবাচক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268</TotalTime>
  <Words>381</Words>
  <Application>Microsoft Office PowerPoint</Application>
  <PresentationFormat>On-screen Show (4:3)</PresentationFormat>
  <Paragraphs>55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Grid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</dc:title>
  <dc:creator>PC</dc:creator>
  <dc:description/>
  <cp:lastModifiedBy>PC</cp:lastModifiedBy>
  <cp:revision>62</cp:revision>
  <dcterms:created xsi:type="dcterms:W3CDTF">2020-06-08T04:50:11Z</dcterms:created>
  <dcterms:modified xsi:type="dcterms:W3CDTF">2020-07-13T14:59:25Z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Blog</vt:lpwstr>
  </property>
  <property fmtid="{D5CDD505-2E9C-101B-9397-08002B2CF9AE}" pid="3" name="SlideDescription">
    <vt:lpwstr/>
  </property>
</Properties>
</file>