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E87A94-A572-46CF-927D-2E5EBDE65535}" type="doc">
      <dgm:prSet loTypeId="urn:microsoft.com/office/officeart/2011/layout/Circle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88EB55-D398-4D4C-BEDF-51C3AD56A928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8000" b="1" dirty="0">
              <a:solidFill>
                <a:schemeClr val="accent1">
                  <a:lumMod val="75000"/>
                </a:schemeClr>
              </a:solidFill>
            </a:rPr>
            <a:t>ত</a:t>
          </a:r>
          <a:r>
            <a:rPr lang="en-US" sz="6500" dirty="0"/>
            <a:t> </a:t>
          </a:r>
        </a:p>
      </dgm:t>
    </dgm:pt>
    <dgm:pt modelId="{96FA73FB-A100-42E0-A976-CDE8661FDC1B}" type="parTrans" cxnId="{26A14610-6A39-4302-A973-A768E21BF34D}">
      <dgm:prSet/>
      <dgm:spPr/>
      <dgm:t>
        <a:bodyPr/>
        <a:lstStyle/>
        <a:p>
          <a:endParaRPr lang="en-US"/>
        </a:p>
      </dgm:t>
    </dgm:pt>
    <dgm:pt modelId="{21B1A79D-9BD7-42FB-A46D-D1141B8C71BA}" type="sibTrans" cxnId="{26A14610-6A39-4302-A973-A768E21BF34D}">
      <dgm:prSet/>
      <dgm:spPr/>
      <dgm:t>
        <a:bodyPr/>
        <a:lstStyle/>
        <a:p>
          <a:endParaRPr lang="en-US"/>
        </a:p>
      </dgm:t>
    </dgm:pt>
    <dgm:pt modelId="{1A76AD87-B83D-496A-ACE8-0B65CC2FA19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8000" b="1" dirty="0">
              <a:solidFill>
                <a:schemeClr val="bg1"/>
              </a:solidFill>
            </a:rPr>
            <a:t>ম</a:t>
          </a:r>
        </a:p>
      </dgm:t>
    </dgm:pt>
    <dgm:pt modelId="{3BD37B23-5143-4985-967F-BE0CD3AAC1F9}" type="parTrans" cxnId="{0C411BEF-E9A2-4A09-A581-20375BB4D00B}">
      <dgm:prSet/>
      <dgm:spPr/>
      <dgm:t>
        <a:bodyPr/>
        <a:lstStyle/>
        <a:p>
          <a:endParaRPr lang="en-US"/>
        </a:p>
      </dgm:t>
    </dgm:pt>
    <dgm:pt modelId="{5C1776A7-71C8-4F05-BDFC-7CD460983EB4}" type="sibTrans" cxnId="{0C411BEF-E9A2-4A09-A581-20375BB4D00B}">
      <dgm:prSet/>
      <dgm:spPr/>
      <dgm:t>
        <a:bodyPr/>
        <a:lstStyle/>
        <a:p>
          <a:endParaRPr lang="en-US"/>
        </a:p>
      </dgm:t>
    </dgm:pt>
    <dgm:pt modelId="{08E7B0FD-0CF8-4E23-8292-591E1B56DC12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8000" dirty="0" err="1">
              <a:solidFill>
                <a:srgbClr val="FF0000"/>
              </a:solidFill>
            </a:rPr>
            <a:t>স্বা</a:t>
          </a:r>
          <a:r>
            <a:rPr lang="en-US" sz="7200" dirty="0"/>
            <a:t> </a:t>
          </a:r>
        </a:p>
      </dgm:t>
    </dgm:pt>
    <dgm:pt modelId="{7712924E-CF3D-49AE-9D79-16FE0C5F2283}" type="sibTrans" cxnId="{8D14087C-962F-4A9E-B45F-083BB90839EC}">
      <dgm:prSet/>
      <dgm:spPr/>
      <dgm:t>
        <a:bodyPr/>
        <a:lstStyle/>
        <a:p>
          <a:endParaRPr lang="en-US"/>
        </a:p>
      </dgm:t>
    </dgm:pt>
    <dgm:pt modelId="{3E5445AD-AC25-4510-BD1F-01244E296665}" type="parTrans" cxnId="{8D14087C-962F-4A9E-B45F-083BB90839EC}">
      <dgm:prSet/>
      <dgm:spPr/>
      <dgm:t>
        <a:bodyPr/>
        <a:lstStyle/>
        <a:p>
          <a:endParaRPr lang="en-US"/>
        </a:p>
      </dgm:t>
    </dgm:pt>
    <dgm:pt modelId="{FB73A2B6-9295-446E-9692-579C835592C8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sz="8000" b="1" dirty="0">
              <a:solidFill>
                <a:schemeClr val="accent2"/>
              </a:solidFill>
            </a:rPr>
            <a:t>গ</a:t>
          </a:r>
          <a:r>
            <a:rPr lang="en-US" sz="8000" dirty="0"/>
            <a:t> </a:t>
          </a:r>
        </a:p>
      </dgm:t>
    </dgm:pt>
    <dgm:pt modelId="{F568D623-4D2E-4B3C-A66A-4AEB6018B1FC}" type="parTrans" cxnId="{D32CCA22-221D-4523-B8CD-FC8BF1AD00F4}">
      <dgm:prSet/>
      <dgm:spPr/>
      <dgm:t>
        <a:bodyPr/>
        <a:lstStyle/>
        <a:p>
          <a:endParaRPr lang="en-US"/>
        </a:p>
      </dgm:t>
    </dgm:pt>
    <dgm:pt modelId="{BE77D1DF-3463-4762-86D8-153B60719732}" type="sibTrans" cxnId="{D32CCA22-221D-4523-B8CD-FC8BF1AD00F4}">
      <dgm:prSet/>
      <dgm:spPr/>
      <dgm:t>
        <a:bodyPr/>
        <a:lstStyle/>
        <a:p>
          <a:endParaRPr lang="en-US"/>
        </a:p>
      </dgm:t>
    </dgm:pt>
    <dgm:pt modelId="{14212A50-6B8A-4457-93FC-4C811366D654}" type="pres">
      <dgm:prSet presAssocID="{9CE87A94-A572-46CF-927D-2E5EBDE65535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265268DB-DF8E-468E-AEB9-B81FD6F1EB5A}" type="pres">
      <dgm:prSet presAssocID="{1A76AD87-B83D-496A-ACE8-0B65CC2FA199}" presName="Accent4" presStyleCnt="0"/>
      <dgm:spPr/>
    </dgm:pt>
    <dgm:pt modelId="{9F957172-28DA-4B82-B949-EF61B8018825}" type="pres">
      <dgm:prSet presAssocID="{1A76AD87-B83D-496A-ACE8-0B65CC2FA199}" presName="Accent" presStyleLbl="node1" presStyleIdx="0" presStyleCnt="4"/>
      <dgm:spPr/>
    </dgm:pt>
    <dgm:pt modelId="{06B32FD3-F14C-4EF7-AE01-863A1FC2E959}" type="pres">
      <dgm:prSet presAssocID="{1A76AD87-B83D-496A-ACE8-0B65CC2FA199}" presName="ParentBackground4" presStyleCnt="0"/>
      <dgm:spPr/>
    </dgm:pt>
    <dgm:pt modelId="{F3B7AD99-77F2-45BF-A261-BF07A316366E}" type="pres">
      <dgm:prSet presAssocID="{1A76AD87-B83D-496A-ACE8-0B65CC2FA199}" presName="ParentBackground" presStyleLbl="fgAcc1" presStyleIdx="0" presStyleCnt="4"/>
      <dgm:spPr/>
    </dgm:pt>
    <dgm:pt modelId="{8860D4CC-A04E-4967-BB18-ECAA9B6F9765}" type="pres">
      <dgm:prSet presAssocID="{1A76AD87-B83D-496A-ACE8-0B65CC2FA199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8BC301A-210D-4022-82A9-A5C3966EF8CA}" type="pres">
      <dgm:prSet presAssocID="{7388EB55-D398-4D4C-BEDF-51C3AD56A928}" presName="Accent3" presStyleCnt="0"/>
      <dgm:spPr/>
    </dgm:pt>
    <dgm:pt modelId="{B71F5CBA-2D9C-4DCC-984B-9F4AE03A1BAB}" type="pres">
      <dgm:prSet presAssocID="{7388EB55-D398-4D4C-BEDF-51C3AD56A928}" presName="Accent" presStyleLbl="node1" presStyleIdx="1" presStyleCnt="4"/>
      <dgm:spPr/>
    </dgm:pt>
    <dgm:pt modelId="{26EEFEC7-E070-45F7-BB42-A03309EBBD9D}" type="pres">
      <dgm:prSet presAssocID="{7388EB55-D398-4D4C-BEDF-51C3AD56A928}" presName="ParentBackground3" presStyleCnt="0"/>
      <dgm:spPr/>
    </dgm:pt>
    <dgm:pt modelId="{749F009D-4762-4D75-B88F-6D0A99D2687E}" type="pres">
      <dgm:prSet presAssocID="{7388EB55-D398-4D4C-BEDF-51C3AD56A928}" presName="ParentBackground" presStyleLbl="fgAcc1" presStyleIdx="1" presStyleCnt="4"/>
      <dgm:spPr/>
    </dgm:pt>
    <dgm:pt modelId="{0C4688D6-4B32-49D5-9A26-8EB4BA95B339}" type="pres">
      <dgm:prSet presAssocID="{7388EB55-D398-4D4C-BEDF-51C3AD56A92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485B466-1C19-4017-8A68-D75B29FC5733}" type="pres">
      <dgm:prSet presAssocID="{FB73A2B6-9295-446E-9692-579C835592C8}" presName="Accent2" presStyleCnt="0"/>
      <dgm:spPr/>
    </dgm:pt>
    <dgm:pt modelId="{70BB09B0-52B2-468F-8355-66D5ECC0D967}" type="pres">
      <dgm:prSet presAssocID="{FB73A2B6-9295-446E-9692-579C835592C8}" presName="Accent" presStyleLbl="node1" presStyleIdx="2" presStyleCnt="4"/>
      <dgm:spPr/>
    </dgm:pt>
    <dgm:pt modelId="{5B497C45-2D64-46AA-A194-3BD872848904}" type="pres">
      <dgm:prSet presAssocID="{FB73A2B6-9295-446E-9692-579C835592C8}" presName="ParentBackground2" presStyleCnt="0"/>
      <dgm:spPr/>
    </dgm:pt>
    <dgm:pt modelId="{4BFC85E7-50EF-4EA1-A19C-3FC89B397750}" type="pres">
      <dgm:prSet presAssocID="{FB73A2B6-9295-446E-9692-579C835592C8}" presName="ParentBackground" presStyleLbl="fgAcc1" presStyleIdx="2" presStyleCnt="4"/>
      <dgm:spPr/>
    </dgm:pt>
    <dgm:pt modelId="{C2B5674F-3A50-4718-9066-FEEE159E13C1}" type="pres">
      <dgm:prSet presAssocID="{FB73A2B6-9295-446E-9692-579C835592C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BF68C5B-2768-4060-94CF-0D900149F6F9}" type="pres">
      <dgm:prSet presAssocID="{08E7B0FD-0CF8-4E23-8292-591E1B56DC12}" presName="Accent1" presStyleCnt="0"/>
      <dgm:spPr/>
    </dgm:pt>
    <dgm:pt modelId="{889EB955-0FA8-4EBE-8496-B810E0E3ABFE}" type="pres">
      <dgm:prSet presAssocID="{08E7B0FD-0CF8-4E23-8292-591E1B56DC12}" presName="Accent" presStyleLbl="node1" presStyleIdx="3" presStyleCnt="4"/>
      <dgm:spPr/>
    </dgm:pt>
    <dgm:pt modelId="{C500D215-8AE7-47A6-A327-678AB5B572A7}" type="pres">
      <dgm:prSet presAssocID="{08E7B0FD-0CF8-4E23-8292-591E1B56DC12}" presName="ParentBackground1" presStyleCnt="0"/>
      <dgm:spPr/>
    </dgm:pt>
    <dgm:pt modelId="{C854E5D4-6724-4C46-8149-A96D0031DFC7}" type="pres">
      <dgm:prSet presAssocID="{08E7B0FD-0CF8-4E23-8292-591E1B56DC12}" presName="ParentBackground" presStyleLbl="fgAcc1" presStyleIdx="3" presStyleCnt="4" custLinFactNeighborX="-850" custLinFactNeighborY="-9"/>
      <dgm:spPr/>
    </dgm:pt>
    <dgm:pt modelId="{7787BBC9-3D7A-4FA5-A04A-DBF1530065F9}" type="pres">
      <dgm:prSet presAssocID="{08E7B0FD-0CF8-4E23-8292-591E1B56DC12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5BA0004-1E1E-4B25-A0C1-E2B07E0A7379}" type="presOf" srcId="{08E7B0FD-0CF8-4E23-8292-591E1B56DC12}" destId="{7787BBC9-3D7A-4FA5-A04A-DBF1530065F9}" srcOrd="1" destOrd="0" presId="urn:microsoft.com/office/officeart/2011/layout/CircleProcess"/>
    <dgm:cxn modelId="{26A14610-6A39-4302-A973-A768E21BF34D}" srcId="{9CE87A94-A572-46CF-927D-2E5EBDE65535}" destId="{7388EB55-D398-4D4C-BEDF-51C3AD56A928}" srcOrd="2" destOrd="0" parTransId="{96FA73FB-A100-42E0-A976-CDE8661FDC1B}" sibTransId="{21B1A79D-9BD7-42FB-A46D-D1141B8C71BA}"/>
    <dgm:cxn modelId="{D32CCA22-221D-4523-B8CD-FC8BF1AD00F4}" srcId="{9CE87A94-A572-46CF-927D-2E5EBDE65535}" destId="{FB73A2B6-9295-446E-9692-579C835592C8}" srcOrd="1" destOrd="0" parTransId="{F568D623-4D2E-4B3C-A66A-4AEB6018B1FC}" sibTransId="{BE77D1DF-3463-4762-86D8-153B60719732}"/>
    <dgm:cxn modelId="{5A30F86A-C681-46D1-9F9F-0997E61DBD3C}" type="presOf" srcId="{08E7B0FD-0CF8-4E23-8292-591E1B56DC12}" destId="{C854E5D4-6724-4C46-8149-A96D0031DFC7}" srcOrd="0" destOrd="0" presId="urn:microsoft.com/office/officeart/2011/layout/CircleProcess"/>
    <dgm:cxn modelId="{8D14087C-962F-4A9E-B45F-083BB90839EC}" srcId="{9CE87A94-A572-46CF-927D-2E5EBDE65535}" destId="{08E7B0FD-0CF8-4E23-8292-591E1B56DC12}" srcOrd="0" destOrd="0" parTransId="{3E5445AD-AC25-4510-BD1F-01244E296665}" sibTransId="{7712924E-CF3D-49AE-9D79-16FE0C5F2283}"/>
    <dgm:cxn modelId="{C7D5AFB0-3051-4622-A58E-5B1B7430C789}" type="presOf" srcId="{7388EB55-D398-4D4C-BEDF-51C3AD56A928}" destId="{749F009D-4762-4D75-B88F-6D0A99D2687E}" srcOrd="0" destOrd="0" presId="urn:microsoft.com/office/officeart/2011/layout/CircleProcess"/>
    <dgm:cxn modelId="{CB458ACC-7A44-4A26-A389-7DED037B5AC5}" type="presOf" srcId="{9CE87A94-A572-46CF-927D-2E5EBDE65535}" destId="{14212A50-6B8A-4457-93FC-4C811366D654}" srcOrd="0" destOrd="0" presId="urn:microsoft.com/office/officeart/2011/layout/CircleProcess"/>
    <dgm:cxn modelId="{B6AA30CD-187C-44A6-91C2-526CABA2699F}" type="presOf" srcId="{FB73A2B6-9295-446E-9692-579C835592C8}" destId="{4BFC85E7-50EF-4EA1-A19C-3FC89B397750}" srcOrd="0" destOrd="0" presId="urn:microsoft.com/office/officeart/2011/layout/CircleProcess"/>
    <dgm:cxn modelId="{4623DDE1-7DA8-4999-949C-6B8DFF2899BF}" type="presOf" srcId="{7388EB55-D398-4D4C-BEDF-51C3AD56A928}" destId="{0C4688D6-4B32-49D5-9A26-8EB4BA95B339}" srcOrd="1" destOrd="0" presId="urn:microsoft.com/office/officeart/2011/layout/CircleProcess"/>
    <dgm:cxn modelId="{3B22FAE1-DC6B-4224-B537-3FBDC3740DA0}" type="presOf" srcId="{1A76AD87-B83D-496A-ACE8-0B65CC2FA199}" destId="{F3B7AD99-77F2-45BF-A261-BF07A316366E}" srcOrd="0" destOrd="0" presId="urn:microsoft.com/office/officeart/2011/layout/CircleProcess"/>
    <dgm:cxn modelId="{0C411BEF-E9A2-4A09-A581-20375BB4D00B}" srcId="{9CE87A94-A572-46CF-927D-2E5EBDE65535}" destId="{1A76AD87-B83D-496A-ACE8-0B65CC2FA199}" srcOrd="3" destOrd="0" parTransId="{3BD37B23-5143-4985-967F-BE0CD3AAC1F9}" sibTransId="{5C1776A7-71C8-4F05-BDFC-7CD460983EB4}"/>
    <dgm:cxn modelId="{3A3577F0-E882-4E09-8C0D-E3FDCDB56F7A}" type="presOf" srcId="{FB73A2B6-9295-446E-9692-579C835592C8}" destId="{C2B5674F-3A50-4718-9066-FEEE159E13C1}" srcOrd="1" destOrd="0" presId="urn:microsoft.com/office/officeart/2011/layout/CircleProcess"/>
    <dgm:cxn modelId="{C5937FF8-24EF-4CA5-8874-8D90BCB9FF36}" type="presOf" srcId="{1A76AD87-B83D-496A-ACE8-0B65CC2FA199}" destId="{8860D4CC-A04E-4967-BB18-ECAA9B6F9765}" srcOrd="1" destOrd="0" presId="urn:microsoft.com/office/officeart/2011/layout/CircleProcess"/>
    <dgm:cxn modelId="{9E5A56FC-900B-4C0D-9C6D-27B134C9C833}" type="presParOf" srcId="{14212A50-6B8A-4457-93FC-4C811366D654}" destId="{265268DB-DF8E-468E-AEB9-B81FD6F1EB5A}" srcOrd="0" destOrd="0" presId="urn:microsoft.com/office/officeart/2011/layout/CircleProcess"/>
    <dgm:cxn modelId="{745412D0-E33C-414B-98D2-C0199AB3E8A6}" type="presParOf" srcId="{265268DB-DF8E-468E-AEB9-B81FD6F1EB5A}" destId="{9F957172-28DA-4B82-B949-EF61B8018825}" srcOrd="0" destOrd="0" presId="urn:microsoft.com/office/officeart/2011/layout/CircleProcess"/>
    <dgm:cxn modelId="{77E4AE7D-FB1B-4F0B-8FC6-364FDA836C17}" type="presParOf" srcId="{14212A50-6B8A-4457-93FC-4C811366D654}" destId="{06B32FD3-F14C-4EF7-AE01-863A1FC2E959}" srcOrd="1" destOrd="0" presId="urn:microsoft.com/office/officeart/2011/layout/CircleProcess"/>
    <dgm:cxn modelId="{8E6F23BB-C581-4189-A8B1-309B7CE6614B}" type="presParOf" srcId="{06B32FD3-F14C-4EF7-AE01-863A1FC2E959}" destId="{F3B7AD99-77F2-45BF-A261-BF07A316366E}" srcOrd="0" destOrd="0" presId="urn:microsoft.com/office/officeart/2011/layout/CircleProcess"/>
    <dgm:cxn modelId="{08088AEC-C028-49F4-8D15-F85A79491BFD}" type="presParOf" srcId="{14212A50-6B8A-4457-93FC-4C811366D654}" destId="{8860D4CC-A04E-4967-BB18-ECAA9B6F9765}" srcOrd="2" destOrd="0" presId="urn:microsoft.com/office/officeart/2011/layout/CircleProcess"/>
    <dgm:cxn modelId="{41872512-453C-492D-9483-C89BE9150237}" type="presParOf" srcId="{14212A50-6B8A-4457-93FC-4C811366D654}" destId="{48BC301A-210D-4022-82A9-A5C3966EF8CA}" srcOrd="3" destOrd="0" presId="urn:microsoft.com/office/officeart/2011/layout/CircleProcess"/>
    <dgm:cxn modelId="{D2698817-B0CB-4907-98F9-B3B8BCDD7AD9}" type="presParOf" srcId="{48BC301A-210D-4022-82A9-A5C3966EF8CA}" destId="{B71F5CBA-2D9C-4DCC-984B-9F4AE03A1BAB}" srcOrd="0" destOrd="0" presId="urn:microsoft.com/office/officeart/2011/layout/CircleProcess"/>
    <dgm:cxn modelId="{DDD0D20F-803D-4B2E-AFF7-5C6C2E8AE7AD}" type="presParOf" srcId="{14212A50-6B8A-4457-93FC-4C811366D654}" destId="{26EEFEC7-E070-45F7-BB42-A03309EBBD9D}" srcOrd="4" destOrd="0" presId="urn:microsoft.com/office/officeart/2011/layout/CircleProcess"/>
    <dgm:cxn modelId="{9E53AA50-58AB-4C18-BBA2-90405029B6FF}" type="presParOf" srcId="{26EEFEC7-E070-45F7-BB42-A03309EBBD9D}" destId="{749F009D-4762-4D75-B88F-6D0A99D2687E}" srcOrd="0" destOrd="0" presId="urn:microsoft.com/office/officeart/2011/layout/CircleProcess"/>
    <dgm:cxn modelId="{72120A6E-96E4-41CE-87ED-7F656B177BE3}" type="presParOf" srcId="{14212A50-6B8A-4457-93FC-4C811366D654}" destId="{0C4688D6-4B32-49D5-9A26-8EB4BA95B339}" srcOrd="5" destOrd="0" presId="urn:microsoft.com/office/officeart/2011/layout/CircleProcess"/>
    <dgm:cxn modelId="{DA42C26D-1B90-43CC-AD32-3445F20BAA9A}" type="presParOf" srcId="{14212A50-6B8A-4457-93FC-4C811366D654}" destId="{2485B466-1C19-4017-8A68-D75B29FC5733}" srcOrd="6" destOrd="0" presId="urn:microsoft.com/office/officeart/2011/layout/CircleProcess"/>
    <dgm:cxn modelId="{9C52073F-8850-43F3-A8F5-DFD5E3BC3F23}" type="presParOf" srcId="{2485B466-1C19-4017-8A68-D75B29FC5733}" destId="{70BB09B0-52B2-468F-8355-66D5ECC0D967}" srcOrd="0" destOrd="0" presId="urn:microsoft.com/office/officeart/2011/layout/CircleProcess"/>
    <dgm:cxn modelId="{E095917B-1F88-4632-9595-76619791CECD}" type="presParOf" srcId="{14212A50-6B8A-4457-93FC-4C811366D654}" destId="{5B497C45-2D64-46AA-A194-3BD872848904}" srcOrd="7" destOrd="0" presId="urn:microsoft.com/office/officeart/2011/layout/CircleProcess"/>
    <dgm:cxn modelId="{B8EEF8B1-9FDE-4297-B856-3623E09B7004}" type="presParOf" srcId="{5B497C45-2D64-46AA-A194-3BD872848904}" destId="{4BFC85E7-50EF-4EA1-A19C-3FC89B397750}" srcOrd="0" destOrd="0" presId="urn:microsoft.com/office/officeart/2011/layout/CircleProcess"/>
    <dgm:cxn modelId="{17CBB05C-52A4-45B6-B437-C90C8AF2A5C2}" type="presParOf" srcId="{14212A50-6B8A-4457-93FC-4C811366D654}" destId="{C2B5674F-3A50-4718-9066-FEEE159E13C1}" srcOrd="8" destOrd="0" presId="urn:microsoft.com/office/officeart/2011/layout/CircleProcess"/>
    <dgm:cxn modelId="{50D8ECDF-3918-44F8-8209-4247E6EB7938}" type="presParOf" srcId="{14212A50-6B8A-4457-93FC-4C811366D654}" destId="{8BF68C5B-2768-4060-94CF-0D900149F6F9}" srcOrd="9" destOrd="0" presId="urn:microsoft.com/office/officeart/2011/layout/CircleProcess"/>
    <dgm:cxn modelId="{220AF0A2-A8AD-4C23-9352-90999223712F}" type="presParOf" srcId="{8BF68C5B-2768-4060-94CF-0D900149F6F9}" destId="{889EB955-0FA8-4EBE-8496-B810E0E3ABFE}" srcOrd="0" destOrd="0" presId="urn:microsoft.com/office/officeart/2011/layout/CircleProcess"/>
    <dgm:cxn modelId="{970A7811-01B4-44B3-A3FC-BA04DFEAA43D}" type="presParOf" srcId="{14212A50-6B8A-4457-93FC-4C811366D654}" destId="{C500D215-8AE7-47A6-A327-678AB5B572A7}" srcOrd="10" destOrd="0" presId="urn:microsoft.com/office/officeart/2011/layout/CircleProcess"/>
    <dgm:cxn modelId="{D25A96E5-85C2-4AAE-926B-5F7261D8427A}" type="presParOf" srcId="{C500D215-8AE7-47A6-A327-678AB5B572A7}" destId="{C854E5D4-6724-4C46-8149-A96D0031DFC7}" srcOrd="0" destOrd="0" presId="urn:microsoft.com/office/officeart/2011/layout/CircleProcess"/>
    <dgm:cxn modelId="{C501B769-5631-4B73-AF0E-13C307BA0302}" type="presParOf" srcId="{14212A50-6B8A-4457-93FC-4C811366D654}" destId="{7787BBC9-3D7A-4FA5-A04A-DBF1530065F9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57172-28DA-4B82-B949-EF61B8018825}">
      <dsp:nvSpPr>
        <dsp:cNvPr id="0" name=""/>
        <dsp:cNvSpPr/>
      </dsp:nvSpPr>
      <dsp:spPr>
        <a:xfrm>
          <a:off x="6448916" y="641321"/>
          <a:ext cx="1681483" cy="16815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7AD99-77F2-45BF-A261-BF07A316366E}">
      <dsp:nvSpPr>
        <dsp:cNvPr id="0" name=""/>
        <dsp:cNvSpPr/>
      </dsp:nvSpPr>
      <dsp:spPr>
        <a:xfrm>
          <a:off x="6505158" y="697383"/>
          <a:ext cx="1569720" cy="1569444"/>
        </a:xfrm>
        <a:prstGeom prst="ellipse">
          <a:avLst/>
        </a:prstGeom>
        <a:solidFill>
          <a:srgbClr val="002060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b="1" kern="1200" dirty="0">
              <a:solidFill>
                <a:schemeClr val="bg1"/>
              </a:solidFill>
            </a:rPr>
            <a:t>ম</a:t>
          </a:r>
        </a:p>
      </dsp:txBody>
      <dsp:txXfrm>
        <a:off x="6729404" y="921632"/>
        <a:ext cx="1121229" cy="1120947"/>
      </dsp:txXfrm>
    </dsp:sp>
    <dsp:sp modelId="{B71F5CBA-2D9C-4DCC-984B-9F4AE03A1BAB}">
      <dsp:nvSpPr>
        <dsp:cNvPr id="0" name=""/>
        <dsp:cNvSpPr/>
      </dsp:nvSpPr>
      <dsp:spPr>
        <a:xfrm rot="2700000">
          <a:off x="4703967" y="641203"/>
          <a:ext cx="1681510" cy="168151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9F009D-4762-4D75-B88F-6D0A99D2687E}">
      <dsp:nvSpPr>
        <dsp:cNvPr id="0" name=""/>
        <dsp:cNvSpPr/>
      </dsp:nvSpPr>
      <dsp:spPr>
        <a:xfrm>
          <a:off x="4767433" y="697383"/>
          <a:ext cx="1569720" cy="1569444"/>
        </a:xfrm>
        <a:prstGeom prst="ellipse">
          <a:avLst/>
        </a:prstGeom>
        <a:solidFill>
          <a:srgbClr val="92D05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b="1" kern="1200" dirty="0">
              <a:solidFill>
                <a:schemeClr val="accent1">
                  <a:lumMod val="75000"/>
                </a:schemeClr>
              </a:solidFill>
            </a:rPr>
            <a:t>ত</a:t>
          </a:r>
          <a:r>
            <a:rPr lang="en-US" sz="6500" kern="1200" dirty="0"/>
            <a:t> </a:t>
          </a:r>
        </a:p>
      </dsp:txBody>
      <dsp:txXfrm>
        <a:off x="4991679" y="921632"/>
        <a:ext cx="1121229" cy="1120947"/>
      </dsp:txXfrm>
    </dsp:sp>
    <dsp:sp modelId="{70BB09B0-52B2-468F-8355-66D5ECC0D967}">
      <dsp:nvSpPr>
        <dsp:cNvPr id="0" name=""/>
        <dsp:cNvSpPr/>
      </dsp:nvSpPr>
      <dsp:spPr>
        <a:xfrm rot="2700000">
          <a:off x="2973453" y="641203"/>
          <a:ext cx="1681510" cy="168151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FC85E7-50EF-4EA1-A19C-3FC89B397750}">
      <dsp:nvSpPr>
        <dsp:cNvPr id="0" name=""/>
        <dsp:cNvSpPr/>
      </dsp:nvSpPr>
      <dsp:spPr>
        <a:xfrm>
          <a:off x="3029708" y="697383"/>
          <a:ext cx="1569720" cy="1569444"/>
        </a:xfrm>
        <a:prstGeom prst="ellipse">
          <a:avLst/>
        </a:prstGeom>
        <a:solidFill>
          <a:srgbClr val="00B0F0">
            <a:alpha val="90000"/>
          </a:srgb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b="1" kern="1200" dirty="0">
              <a:solidFill>
                <a:schemeClr val="accent2"/>
              </a:solidFill>
            </a:rPr>
            <a:t>গ</a:t>
          </a:r>
          <a:r>
            <a:rPr lang="en-US" sz="8000" kern="1200" dirty="0"/>
            <a:t> </a:t>
          </a:r>
        </a:p>
      </dsp:txBody>
      <dsp:txXfrm>
        <a:off x="3253954" y="921632"/>
        <a:ext cx="1121229" cy="1120947"/>
      </dsp:txXfrm>
    </dsp:sp>
    <dsp:sp modelId="{889EB955-0FA8-4EBE-8496-B810E0E3ABFE}">
      <dsp:nvSpPr>
        <dsp:cNvPr id="0" name=""/>
        <dsp:cNvSpPr/>
      </dsp:nvSpPr>
      <dsp:spPr>
        <a:xfrm rot="2700000">
          <a:off x="1235728" y="641203"/>
          <a:ext cx="1681510" cy="168151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54E5D4-6724-4C46-8149-A96D0031DFC7}">
      <dsp:nvSpPr>
        <dsp:cNvPr id="0" name=""/>
        <dsp:cNvSpPr/>
      </dsp:nvSpPr>
      <dsp:spPr>
        <a:xfrm>
          <a:off x="1278641" y="697242"/>
          <a:ext cx="1569720" cy="1569444"/>
        </a:xfrm>
        <a:prstGeom prst="ellipse">
          <a:avLst/>
        </a:prstGeom>
        <a:solidFill>
          <a:srgbClr val="FFC000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kern="1200" dirty="0" err="1">
              <a:solidFill>
                <a:srgbClr val="FF0000"/>
              </a:solidFill>
            </a:rPr>
            <a:t>স্বা</a:t>
          </a:r>
          <a:r>
            <a:rPr lang="en-US" sz="7200" kern="1200" dirty="0"/>
            <a:t> </a:t>
          </a:r>
        </a:p>
      </dsp:txBody>
      <dsp:txXfrm>
        <a:off x="1502886" y="921490"/>
        <a:ext cx="1121229" cy="1120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4F901-C899-4B84-9874-088B503B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AE4A8-8600-4562-B8B7-A89FAC88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25565-C82C-4C91-BE6B-6CAEFBB6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C3D-6B5B-4717-A85F-490B552FC464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9E3B7-6AEF-4EF7-839A-A775907A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E68CB-4C89-4A13-A7FB-0E40BD12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EACE-5231-4701-BF6F-5B7D03F15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3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760B-E1DF-472D-B195-AEC83D1E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CD227-AF9F-43BE-A87D-73D54F481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7EA47-3CB6-4C41-8894-D9313664D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C3D-6B5B-4717-A85F-490B552FC464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CFCCF-7370-4AD5-9AB9-38DDC1CA8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EB5F9-09BF-45C1-806B-AFB22C47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EACE-5231-4701-BF6F-5B7D03F15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3B35A0-2ABC-43D9-B50B-C12133D0E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9D1DA-E3A9-47D3-937F-0611BA20B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FE0B6-D578-4CAB-8EDE-76CA9D1CD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C3D-6B5B-4717-A85F-490B552FC464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62E11-5055-44C4-A2DD-CEDF6817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569D4-1CC3-478A-8100-C536ABD07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EACE-5231-4701-BF6F-5B7D03F15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8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D31CB-DDF5-4ACA-8DB5-4C07C4FFC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C1D53-ED7D-4A64-A74A-B1A359CEF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4C99C-F62C-4699-952A-5D806A7A2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C3D-6B5B-4717-A85F-490B552FC464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5E002-C023-428B-BB52-A5593C31B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3E0DE-2093-4978-B83D-FD1C7BAB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EACE-5231-4701-BF6F-5B7D03F15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5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0EE4-DD5D-438D-9435-36FB5FCD8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3B204-2D84-4C97-99EE-E23C6BA11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2630E-985A-41D2-B8F1-47E97E34D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C3D-6B5B-4717-A85F-490B552FC464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743FF-B480-4ED0-BCAF-4763CFEF4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BFFB3-F817-478F-87AB-BB637E40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EACE-5231-4701-BF6F-5B7D03F15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4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B775C-327F-469B-94CA-0DEE7BB59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D4F0D-D71B-44C2-A26E-9846A3267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3F6EA-9358-43EA-8330-72BB1B497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190FA-3418-4917-B7FB-F4012C6A9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C3D-6B5B-4717-A85F-490B552FC464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A5D0D-0349-4D13-8122-C5DC6E1BC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78D60-AC68-48BC-8A1A-EE8C01F4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EACE-5231-4701-BF6F-5B7D03F15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9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8B2CD-F155-4965-B681-8AD503FF0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A3FA3-CB61-419F-B12C-9080F862A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A8313-4CA0-497F-B7AE-B69DDD3F7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70BB66-8B24-4CB8-A4E6-07F86D5DF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2B95B0-26AF-4E0B-8AE5-C813971F8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9E93FC-A962-43D7-A5F9-AAD93258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C3D-6B5B-4717-A85F-490B552FC464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D6714-02CF-4BCC-A1C7-ADCE809CA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7ED2C8-D116-468C-859C-D72F0A961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EACE-5231-4701-BF6F-5B7D03F15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0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9612B-0204-45C3-8A18-FDA021FB9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CCE67-5EE0-4C51-9DEB-36B4FBE4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C3D-6B5B-4717-A85F-490B552FC464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432FF-B1E5-4AD8-A595-81C13A889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26224-7034-447E-8811-B5B6C25EC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EACE-5231-4701-BF6F-5B7D03F15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46DCCC-0740-456B-A353-3E9CF02BE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C3D-6B5B-4717-A85F-490B552FC464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061A7-50EE-4E1F-B312-58F482FEE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BEB17-3215-48FE-AAA0-253D9E3DE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EACE-5231-4701-BF6F-5B7D03F15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9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FE3F5-F14F-465A-B16E-57705169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7D379-0C7D-41CB-983F-2E48FE79F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94423-9465-4025-B7DB-3667BD637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CB0A0-EC2B-408E-9C1F-DA44916A1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C3D-6B5B-4717-A85F-490B552FC464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DB9FF-6FB7-4E7B-9D05-954F09DCE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7C65D-5EF4-4681-A895-44685BBD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EACE-5231-4701-BF6F-5B7D03F15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2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5B361-2F01-412A-B26E-CD67FAAA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EB645D-8FC7-4B61-9ECD-2F9E16927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D81DB-DB2F-413A-A143-919A11E0F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E783D-49AC-4742-A19F-C427FA926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C3D-6B5B-4717-A85F-490B552FC464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E6D70-933F-4546-9549-7CA91C5A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41267-77CF-4533-838F-FF8323A6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EACE-5231-4701-BF6F-5B7D03F15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7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46000">
              <a:schemeClr val="accent4">
                <a:lumMod val="60000"/>
                <a:lumOff val="40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4124B-D4CD-4239-9CF7-E717C7957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EC961-DAAA-4FC9-ABF3-15505600D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DB354-0DF1-4961-B738-146A8F5B9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97C3D-6B5B-4717-A85F-490B552FC464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24DEE-15B8-4137-A21C-3060E6C64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C71F3-9B27-4EAE-8182-3CEF4CA91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0EACE-5231-4701-BF6F-5B7D03F15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7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669624-7CE6-4F4F-AC51-61157EEAA0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51E9B0-66BE-42FA-A59C-98FA303FB381}"/>
              </a:ext>
            </a:extLst>
          </p:cNvPr>
          <p:cNvSpPr txBox="1"/>
          <p:nvPr/>
        </p:nvSpPr>
        <p:spPr>
          <a:xfrm>
            <a:off x="2753711" y="1272596"/>
            <a:ext cx="6684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ক্লাসে সবাইকে 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30A207-7E70-408A-849B-85F0EF688B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8152251"/>
              </p:ext>
            </p:extLst>
          </p:nvPr>
        </p:nvGraphicFramePr>
        <p:xfrm>
          <a:off x="1587062" y="2380592"/>
          <a:ext cx="9017876" cy="2963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917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7038F3-1887-4B64-BD8A-93D9399E190D}"/>
              </a:ext>
            </a:extLst>
          </p:cNvPr>
          <p:cNvSpPr/>
          <p:nvPr/>
        </p:nvSpPr>
        <p:spPr>
          <a:xfrm>
            <a:off x="3374924" y="222047"/>
            <a:ext cx="5442152" cy="830997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6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সরব পাঠ </a:t>
            </a:r>
            <a:endParaRPr lang="bn-BD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24028A-5322-4BFD-B411-09BF16D0AC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1" r="8595" b="45865"/>
          <a:stretch/>
        </p:blipFill>
        <p:spPr>
          <a:xfrm>
            <a:off x="616465" y="1387366"/>
            <a:ext cx="5442152" cy="504038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F63F22-E3D1-4F68-BF93-000B676A6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86" y="1387366"/>
            <a:ext cx="5248393" cy="504038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748721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19A30B-4A93-40A1-B1D4-CDED0DD9F277}"/>
              </a:ext>
            </a:extLst>
          </p:cNvPr>
          <p:cNvSpPr/>
          <p:nvPr/>
        </p:nvSpPr>
        <p:spPr>
          <a:xfrm>
            <a:off x="3374924" y="222047"/>
            <a:ext cx="5442152" cy="830997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6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পাঠ</a:t>
            </a:r>
            <a:endParaRPr lang="bn-BD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C9EDA-5395-4970-B5E4-4EAA0E61C5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1" r="8595" b="45865"/>
          <a:stretch/>
        </p:blipFill>
        <p:spPr>
          <a:xfrm>
            <a:off x="616465" y="1387366"/>
            <a:ext cx="5442152" cy="504038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026" name="Picture 2" descr="ক্ষুদ্র নৃগোষ্ঠীর শিক্ষকরাই পড়তে ...">
            <a:extLst>
              <a:ext uri="{FF2B5EF4-FFF2-40B4-BE49-F238E27FC236}">
                <a16:creationId xmlns:a16="http://schemas.microsoft.com/office/drawing/2014/main" id="{16809573-1F81-4DB5-ABB0-CEC55BB91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9" t="19711"/>
          <a:stretch/>
        </p:blipFill>
        <p:spPr bwMode="auto">
          <a:xfrm>
            <a:off x="6321971" y="1387366"/>
            <a:ext cx="5253564" cy="504038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730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C6E043-7CE0-415C-B392-E25D4F277334}"/>
              </a:ext>
            </a:extLst>
          </p:cNvPr>
          <p:cNvSpPr/>
          <p:nvPr/>
        </p:nvSpPr>
        <p:spPr>
          <a:xfrm>
            <a:off x="3469516" y="190516"/>
            <a:ext cx="5895201" cy="830997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6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(মুখে মুখে প্রশ্নোত্তর)</a:t>
            </a:r>
            <a:endParaRPr lang="bn-BD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3D206B-80E1-4D8F-9CC5-716C467DDAA7}"/>
              </a:ext>
            </a:extLst>
          </p:cNvPr>
          <p:cNvSpPr/>
          <p:nvPr/>
        </p:nvSpPr>
        <p:spPr>
          <a:xfrm>
            <a:off x="1167202" y="1208678"/>
            <a:ext cx="9017322" cy="719982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6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শুভর দাদি কি করবেন?  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A3C62A-504B-4DFE-96BC-7F46A23F24FF}"/>
              </a:ext>
            </a:extLst>
          </p:cNvPr>
          <p:cNvSpPr/>
          <p:nvPr/>
        </p:nvSpPr>
        <p:spPr>
          <a:xfrm>
            <a:off x="1167202" y="1928660"/>
            <a:ext cx="9017322" cy="719982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6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সেলাই করবেন।   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569CD1-0EEB-4B84-BCC0-CDAABA355446}"/>
              </a:ext>
            </a:extLst>
          </p:cNvPr>
          <p:cNvSpPr/>
          <p:nvPr/>
        </p:nvSpPr>
        <p:spPr>
          <a:xfrm>
            <a:off x="1167202" y="2983903"/>
            <a:ext cx="9017322" cy="646331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6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শুভর দাদি কি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0832BB-7F51-4DD5-8FF0-639365B41AE6}"/>
              </a:ext>
            </a:extLst>
          </p:cNvPr>
          <p:cNvSpPr/>
          <p:nvPr/>
        </p:nvSpPr>
        <p:spPr>
          <a:xfrm>
            <a:off x="1167202" y="3753344"/>
            <a:ext cx="9017322" cy="646331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6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DD83C47-4726-40D5-903A-E85F5D2E92AF}"/>
              </a:ext>
            </a:extLst>
          </p:cNvPr>
          <p:cNvSpPr/>
          <p:nvPr/>
        </p:nvSpPr>
        <p:spPr>
          <a:xfrm>
            <a:off x="1167202" y="5647230"/>
            <a:ext cx="9017322" cy="719982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6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শুভ।   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5EA3C0-D9EE-495F-8441-FE2570526278}"/>
              </a:ext>
            </a:extLst>
          </p:cNvPr>
          <p:cNvSpPr/>
          <p:nvPr/>
        </p:nvSpPr>
        <p:spPr>
          <a:xfrm>
            <a:off x="1167202" y="4792645"/>
            <a:ext cx="9017322" cy="719982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6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কে দাদিকে সাহায্য করলো?  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438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36F892-0104-4058-AE75-786D401C9977}"/>
              </a:ext>
            </a:extLst>
          </p:cNvPr>
          <p:cNvSpPr/>
          <p:nvPr/>
        </p:nvSpPr>
        <p:spPr>
          <a:xfrm>
            <a:off x="18765" y="0"/>
            <a:ext cx="12173235" cy="691580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C1FC8D-834D-4F9B-B4CE-753E952BB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55" y="3990738"/>
            <a:ext cx="2104717" cy="264795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08460B-9228-4B48-AF02-7B1D9D264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63" y="3990738"/>
            <a:ext cx="2156184" cy="271693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B3A912-FC6D-49CE-AE10-EA33222FA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116" y="3990738"/>
            <a:ext cx="2344639" cy="271693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5FE6C4-2142-4864-966C-C374B6E2F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624" y="3990738"/>
            <a:ext cx="2156184" cy="264795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A02A57-264F-4A0B-BBB5-24C16744CFDE}"/>
              </a:ext>
            </a:extLst>
          </p:cNvPr>
          <p:cNvSpPr txBox="1"/>
          <p:nvPr/>
        </p:nvSpPr>
        <p:spPr>
          <a:xfrm>
            <a:off x="1175274" y="1437129"/>
            <a:ext cx="900266" cy="110799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0A30BF-A3BD-4FB5-8A0B-BEEA9345C7D4}"/>
              </a:ext>
            </a:extLst>
          </p:cNvPr>
          <p:cNvSpPr txBox="1"/>
          <p:nvPr/>
        </p:nvSpPr>
        <p:spPr>
          <a:xfrm>
            <a:off x="4176927" y="1423830"/>
            <a:ext cx="900265" cy="110799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খু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86DC1B-C622-4097-8F0B-F5B4B4D80BBF}"/>
              </a:ext>
            </a:extLst>
          </p:cNvPr>
          <p:cNvSpPr txBox="1"/>
          <p:nvPr/>
        </p:nvSpPr>
        <p:spPr>
          <a:xfrm>
            <a:off x="7178580" y="1473161"/>
            <a:ext cx="900265" cy="110799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278054-59A1-48BF-B576-09651635274A}"/>
              </a:ext>
            </a:extLst>
          </p:cNvPr>
          <p:cNvSpPr txBox="1"/>
          <p:nvPr/>
        </p:nvSpPr>
        <p:spPr>
          <a:xfrm>
            <a:off x="10116461" y="1437129"/>
            <a:ext cx="900265" cy="1107996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CFF010-1647-4EBE-95CF-DC1B9A5987D0}"/>
              </a:ext>
            </a:extLst>
          </p:cNvPr>
          <p:cNvSpPr/>
          <p:nvPr/>
        </p:nvSpPr>
        <p:spPr>
          <a:xfrm>
            <a:off x="3469516" y="190516"/>
            <a:ext cx="5895201" cy="769441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6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228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0.55325 0.5803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69" y="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05482 0.5988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28308 0.5946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0.70729 0.599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65" y="2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D94C7F-FA90-4C69-9220-1AA27CC01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6"/>
          <a:stretch/>
        </p:blipFill>
        <p:spPr>
          <a:xfrm rot="5400000">
            <a:off x="-2242838" y="2224356"/>
            <a:ext cx="6834648" cy="2409288"/>
          </a:xfrm>
          <a:prstGeom prst="rect">
            <a:avLst/>
          </a:prstGeom>
        </p:spPr>
      </p:pic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8E64BCB6-9AD5-4960-BDE3-0B395755A081}"/>
              </a:ext>
            </a:extLst>
          </p:cNvPr>
          <p:cNvSpPr/>
          <p:nvPr/>
        </p:nvSpPr>
        <p:spPr>
          <a:xfrm>
            <a:off x="2379130" y="1431216"/>
            <a:ext cx="1964270" cy="3252021"/>
          </a:xfrm>
          <a:prstGeom prst="verticalScroll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</a:p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18F715-9F91-44E4-B21E-4ADCCBEEA71B}"/>
              </a:ext>
            </a:extLst>
          </p:cNvPr>
          <p:cNvSpPr/>
          <p:nvPr/>
        </p:nvSpPr>
        <p:spPr>
          <a:xfrm>
            <a:off x="3469516" y="190516"/>
            <a:ext cx="5895201" cy="830997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6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75D519-E649-4433-981A-D276607D1584}"/>
              </a:ext>
            </a:extLst>
          </p:cNvPr>
          <p:cNvSpPr/>
          <p:nvPr/>
        </p:nvSpPr>
        <p:spPr>
          <a:xfrm>
            <a:off x="4532978" y="1422890"/>
            <a:ext cx="7174305" cy="719982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6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 শুভর দাদি ........................  করবেন।     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B4F4AF0-806D-44D8-941E-FFEFEC44F561}"/>
              </a:ext>
            </a:extLst>
          </p:cNvPr>
          <p:cNvSpPr/>
          <p:nvPr/>
        </p:nvSpPr>
        <p:spPr>
          <a:xfrm>
            <a:off x="4467975" y="2715484"/>
            <a:ext cx="7266825" cy="719982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6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শুভ বলল, আমি............... খুঁজে আনছি।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387CAF-5F8F-46E7-9ABF-AD1B4D0BED82}"/>
              </a:ext>
            </a:extLst>
          </p:cNvPr>
          <p:cNvSpPr/>
          <p:nvPr/>
        </p:nvSpPr>
        <p:spPr>
          <a:xfrm>
            <a:off x="4514234" y="3991023"/>
            <a:ext cx="7220566" cy="719982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6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০৩। দাদিমা খুব ...................হল। 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2DB80B-06E5-4EB7-A14A-C57D5FC3CEF6}"/>
              </a:ext>
            </a:extLst>
          </p:cNvPr>
          <p:cNvSpPr txBox="1"/>
          <p:nvPr/>
        </p:nvSpPr>
        <p:spPr>
          <a:xfrm>
            <a:off x="7113335" y="5878287"/>
            <a:ext cx="148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6B1C53-9E6A-481F-A90B-B97DE3FC790A}"/>
              </a:ext>
            </a:extLst>
          </p:cNvPr>
          <p:cNvSpPr txBox="1"/>
          <p:nvPr/>
        </p:nvSpPr>
        <p:spPr>
          <a:xfrm>
            <a:off x="4343400" y="5845629"/>
            <a:ext cx="1469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772C49-E318-49E1-BE6B-9ABDE8AE964B}"/>
              </a:ext>
            </a:extLst>
          </p:cNvPr>
          <p:cNvSpPr txBox="1"/>
          <p:nvPr/>
        </p:nvSpPr>
        <p:spPr>
          <a:xfrm>
            <a:off x="10352314" y="5845629"/>
            <a:ext cx="1110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খুশি 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733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0.02787 -0.658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-3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26914 -0.456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-0.22226 -0.2810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0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B41A08-CC5D-44BE-A010-60EF8E689B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79"/>
          <a:stretch/>
        </p:blipFill>
        <p:spPr>
          <a:xfrm>
            <a:off x="1" y="17969"/>
            <a:ext cx="1465012" cy="684003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EC3A0C8-8DBC-4A3E-81E7-994D95C46727}"/>
              </a:ext>
            </a:extLst>
          </p:cNvPr>
          <p:cNvSpPr/>
          <p:nvPr/>
        </p:nvSpPr>
        <p:spPr>
          <a:xfrm>
            <a:off x="4165807" y="2149115"/>
            <a:ext cx="2146503" cy="107018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8D7481-F1C7-4D85-A924-16BD035BC88D}"/>
              </a:ext>
            </a:extLst>
          </p:cNvPr>
          <p:cNvSpPr/>
          <p:nvPr/>
        </p:nvSpPr>
        <p:spPr>
          <a:xfrm>
            <a:off x="4208216" y="3558045"/>
            <a:ext cx="2104094" cy="108124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2365922-B7EF-4228-A743-B01717918130}"/>
              </a:ext>
            </a:extLst>
          </p:cNvPr>
          <p:cNvSpPr/>
          <p:nvPr/>
        </p:nvSpPr>
        <p:spPr>
          <a:xfrm>
            <a:off x="6709284" y="2307451"/>
            <a:ext cx="793951" cy="560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195F3CC-99D2-4DBD-9133-5E93234D05F2}"/>
              </a:ext>
            </a:extLst>
          </p:cNvPr>
          <p:cNvSpPr/>
          <p:nvPr/>
        </p:nvSpPr>
        <p:spPr>
          <a:xfrm>
            <a:off x="6774426" y="3818447"/>
            <a:ext cx="845571" cy="560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3BF7DF46-2906-43F0-88D8-00E8F712100E}"/>
              </a:ext>
            </a:extLst>
          </p:cNvPr>
          <p:cNvSpPr/>
          <p:nvPr/>
        </p:nvSpPr>
        <p:spPr>
          <a:xfrm>
            <a:off x="3657600" y="1249926"/>
            <a:ext cx="6233653" cy="560439"/>
          </a:xfrm>
          <a:prstGeom prst="flowChartTerminator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46000">
                <a:schemeClr val="bg1">
                  <a:lumMod val="7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শব্দ লিখিঃ </a:t>
            </a:r>
            <a:endParaRPr lang="en-US" sz="3200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F9654B8-6AA3-45D2-B6D0-C7186EF0B60D}"/>
              </a:ext>
            </a:extLst>
          </p:cNvPr>
          <p:cNvSpPr/>
          <p:nvPr/>
        </p:nvSpPr>
        <p:spPr>
          <a:xfrm>
            <a:off x="4208216" y="5088194"/>
            <a:ext cx="2104093" cy="1372991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AC25E93-E489-4143-A107-B74B6C31B215}"/>
              </a:ext>
            </a:extLst>
          </p:cNvPr>
          <p:cNvSpPr/>
          <p:nvPr/>
        </p:nvSpPr>
        <p:spPr>
          <a:xfrm>
            <a:off x="6862925" y="5329444"/>
            <a:ext cx="793951" cy="560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bbon: Tilted Up 10">
            <a:extLst>
              <a:ext uri="{FF2B5EF4-FFF2-40B4-BE49-F238E27FC236}">
                <a16:creationId xmlns:a16="http://schemas.microsoft.com/office/drawing/2014/main" id="{88328152-84D1-4751-B876-0A7BFAA2AA63}"/>
              </a:ext>
            </a:extLst>
          </p:cNvPr>
          <p:cNvSpPr/>
          <p:nvPr/>
        </p:nvSpPr>
        <p:spPr>
          <a:xfrm>
            <a:off x="7734309" y="1937797"/>
            <a:ext cx="2658397" cy="1070179"/>
          </a:xfrm>
          <a:prstGeom prst="ribbon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bbon: Tilted Up 11">
            <a:extLst>
              <a:ext uri="{FF2B5EF4-FFF2-40B4-BE49-F238E27FC236}">
                <a16:creationId xmlns:a16="http://schemas.microsoft.com/office/drawing/2014/main" id="{8E76F714-B427-4747-A8AD-2EB71EE359DC}"/>
              </a:ext>
            </a:extLst>
          </p:cNvPr>
          <p:cNvSpPr/>
          <p:nvPr/>
        </p:nvSpPr>
        <p:spPr>
          <a:xfrm>
            <a:off x="7639669" y="3547219"/>
            <a:ext cx="2689122" cy="1070179"/>
          </a:xfrm>
          <a:prstGeom prst="ribbon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bbon: Tilted Up 12">
            <a:extLst>
              <a:ext uri="{FF2B5EF4-FFF2-40B4-BE49-F238E27FC236}">
                <a16:creationId xmlns:a16="http://schemas.microsoft.com/office/drawing/2014/main" id="{C7E85A99-8BCB-415A-B690-7DFAE1EA54D7}"/>
              </a:ext>
            </a:extLst>
          </p:cNvPr>
          <p:cNvSpPr/>
          <p:nvPr/>
        </p:nvSpPr>
        <p:spPr>
          <a:xfrm>
            <a:off x="7687602" y="5130715"/>
            <a:ext cx="2689122" cy="1070180"/>
          </a:xfrm>
          <a:prstGeom prst="ribbon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croll: Vertical 13">
            <a:extLst>
              <a:ext uri="{FF2B5EF4-FFF2-40B4-BE49-F238E27FC236}">
                <a16:creationId xmlns:a16="http://schemas.microsoft.com/office/drawing/2014/main" id="{CDB6762D-38E8-4749-BFA0-142CE2D7D5FE}"/>
              </a:ext>
            </a:extLst>
          </p:cNvPr>
          <p:cNvSpPr/>
          <p:nvPr/>
        </p:nvSpPr>
        <p:spPr>
          <a:xfrm>
            <a:off x="1673335" y="2141232"/>
            <a:ext cx="2326558" cy="3342819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endParaRPr lang="bn-BD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81996E-46BC-4371-8CEF-07A2FF0C43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79"/>
          <a:stretch/>
        </p:blipFill>
        <p:spPr>
          <a:xfrm>
            <a:off x="10725765" y="1378"/>
            <a:ext cx="1466235" cy="685662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FC03EA9-13F2-4BE0-9A03-F29D97DBB92E}"/>
              </a:ext>
            </a:extLst>
          </p:cNvPr>
          <p:cNvSpPr/>
          <p:nvPr/>
        </p:nvSpPr>
        <p:spPr>
          <a:xfrm>
            <a:off x="3364708" y="192529"/>
            <a:ext cx="5895201" cy="830997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6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66009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3AC1E9C5-825F-4E4D-B6AE-FCCC01261D3A}"/>
              </a:ext>
            </a:extLst>
          </p:cNvPr>
          <p:cNvSpPr/>
          <p:nvPr/>
        </p:nvSpPr>
        <p:spPr>
          <a:xfrm>
            <a:off x="2026672" y="162232"/>
            <a:ext cx="5052554" cy="1209368"/>
          </a:xfrm>
          <a:prstGeom prst="ribbon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46000">
                <a:schemeClr val="bg1">
                  <a:lumMod val="7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904376FA-59B9-4BA3-93D7-D90A2F431A4B}"/>
              </a:ext>
            </a:extLst>
          </p:cNvPr>
          <p:cNvSpPr/>
          <p:nvPr/>
        </p:nvSpPr>
        <p:spPr>
          <a:xfrm>
            <a:off x="1804052" y="2160639"/>
            <a:ext cx="2462980" cy="3023419"/>
          </a:xfrm>
          <a:prstGeom prst="vertic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</a:p>
          <a:p>
            <a:pPr algn="ctr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71307CC-2F91-4A4F-8400-6A1B4DD626A7}"/>
              </a:ext>
            </a:extLst>
          </p:cNvPr>
          <p:cNvSpPr/>
          <p:nvPr/>
        </p:nvSpPr>
        <p:spPr>
          <a:xfrm>
            <a:off x="4395020" y="1710813"/>
            <a:ext cx="2531809" cy="1371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D4D4E67-AC60-4449-BC05-123361CFEDAC}"/>
              </a:ext>
            </a:extLst>
          </p:cNvPr>
          <p:cNvSpPr/>
          <p:nvPr/>
        </p:nvSpPr>
        <p:spPr>
          <a:xfrm>
            <a:off x="7079226" y="2241755"/>
            <a:ext cx="1224116" cy="457200"/>
          </a:xfrm>
          <a:prstGeom prst="rightArrow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46000">
                <a:schemeClr val="bg1">
                  <a:lumMod val="7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85C8A0-27A9-4D51-94AA-B8F97AC08071}"/>
              </a:ext>
            </a:extLst>
          </p:cNvPr>
          <p:cNvSpPr/>
          <p:nvPr/>
        </p:nvSpPr>
        <p:spPr>
          <a:xfrm>
            <a:off x="8583561" y="1976284"/>
            <a:ext cx="988142" cy="1209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89EEA9-42DF-46DC-B2CF-79CDA3EF1A1F}"/>
              </a:ext>
            </a:extLst>
          </p:cNvPr>
          <p:cNvSpPr/>
          <p:nvPr/>
        </p:nvSpPr>
        <p:spPr>
          <a:xfrm>
            <a:off x="10004326" y="1991033"/>
            <a:ext cx="988142" cy="12093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47946E-ED80-4C2B-802A-86CF0F6AD406}"/>
              </a:ext>
            </a:extLst>
          </p:cNvPr>
          <p:cNvSpPr/>
          <p:nvPr/>
        </p:nvSpPr>
        <p:spPr>
          <a:xfrm>
            <a:off x="4395019" y="3421626"/>
            <a:ext cx="2531809" cy="154120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73C3A65-4321-46ED-B414-FBD7E40293B6}"/>
              </a:ext>
            </a:extLst>
          </p:cNvPr>
          <p:cNvSpPr/>
          <p:nvPr/>
        </p:nvSpPr>
        <p:spPr>
          <a:xfrm>
            <a:off x="7079226" y="3864077"/>
            <a:ext cx="1224116" cy="457200"/>
          </a:xfrm>
          <a:prstGeom prst="rightArrow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46000">
                <a:schemeClr val="bg1">
                  <a:lumMod val="7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681DEC-1031-4F65-A0E2-8F83989865E5}"/>
              </a:ext>
            </a:extLst>
          </p:cNvPr>
          <p:cNvSpPr/>
          <p:nvPr/>
        </p:nvSpPr>
        <p:spPr>
          <a:xfrm>
            <a:off x="8630266" y="3672349"/>
            <a:ext cx="1047136" cy="1209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07BE06C-17E2-4FFA-900E-30328DB56F15}"/>
              </a:ext>
            </a:extLst>
          </p:cNvPr>
          <p:cNvSpPr/>
          <p:nvPr/>
        </p:nvSpPr>
        <p:spPr>
          <a:xfrm>
            <a:off x="10004326" y="3672349"/>
            <a:ext cx="988142" cy="12093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38E67B2-8A77-437B-97A2-4C36CD1943DA}"/>
              </a:ext>
            </a:extLst>
          </p:cNvPr>
          <p:cNvSpPr/>
          <p:nvPr/>
        </p:nvSpPr>
        <p:spPr>
          <a:xfrm>
            <a:off x="4380276" y="5198807"/>
            <a:ext cx="2546552" cy="154120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ACD9B10-737A-4174-B3F6-5661C41988A2}"/>
              </a:ext>
            </a:extLst>
          </p:cNvPr>
          <p:cNvSpPr/>
          <p:nvPr/>
        </p:nvSpPr>
        <p:spPr>
          <a:xfrm>
            <a:off x="7113639" y="5844046"/>
            <a:ext cx="1224116" cy="457200"/>
          </a:xfrm>
          <a:prstGeom prst="rightArrow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46000">
                <a:schemeClr val="bg1">
                  <a:lumMod val="7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7A0B08-A448-496E-8C11-A9999E2A3CE5}"/>
              </a:ext>
            </a:extLst>
          </p:cNvPr>
          <p:cNvSpPr/>
          <p:nvPr/>
        </p:nvSpPr>
        <p:spPr>
          <a:xfrm>
            <a:off x="8347587" y="5341713"/>
            <a:ext cx="941437" cy="12314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151081-50E7-40EF-9CA1-20492FAA44BB}"/>
              </a:ext>
            </a:extLst>
          </p:cNvPr>
          <p:cNvSpPr/>
          <p:nvPr/>
        </p:nvSpPr>
        <p:spPr>
          <a:xfrm>
            <a:off x="9348019" y="5353663"/>
            <a:ext cx="820990" cy="12314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7525250-7A62-42EF-86F4-1C1A4B53FF85}"/>
              </a:ext>
            </a:extLst>
          </p:cNvPr>
          <p:cNvSpPr/>
          <p:nvPr/>
        </p:nvSpPr>
        <p:spPr>
          <a:xfrm>
            <a:off x="10319382" y="5290093"/>
            <a:ext cx="988142" cy="13347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0166B40-8DBA-4871-87DA-536C573B47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6"/>
          <a:stretch/>
        </p:blipFill>
        <p:spPr>
          <a:xfrm rot="5400000">
            <a:off x="-2547169" y="2570521"/>
            <a:ext cx="6834648" cy="17403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2A253DC-A223-43CE-8DE4-1C359900807C}"/>
              </a:ext>
            </a:extLst>
          </p:cNvPr>
          <p:cNvSpPr txBox="1"/>
          <p:nvPr/>
        </p:nvSpPr>
        <p:spPr>
          <a:xfrm>
            <a:off x="8303342" y="383902"/>
            <a:ext cx="809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6000" b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6173E-CF70-4ADF-8629-80B7E55DC0A2}"/>
              </a:ext>
            </a:extLst>
          </p:cNvPr>
          <p:cNvSpPr txBox="1"/>
          <p:nvPr/>
        </p:nvSpPr>
        <p:spPr>
          <a:xfrm>
            <a:off x="9605694" y="420963"/>
            <a:ext cx="809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A0F40E-C274-45BA-97F1-2CCD811DAAC3}"/>
              </a:ext>
            </a:extLst>
          </p:cNvPr>
          <p:cNvSpPr txBox="1"/>
          <p:nvPr/>
        </p:nvSpPr>
        <p:spPr>
          <a:xfrm>
            <a:off x="10813453" y="383902"/>
            <a:ext cx="806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endParaRPr lang="en-US" sz="6000" b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1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75E-6 3.33333E-6 L 0.04401 0.2393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875E-6 -2.59259E-6 L -0.17122 0.4838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8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0833E-6 -2.59259E-6 L 0.08815 0.73889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3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DC20F30E-30BB-4FC6-85A9-18F4DE520086}"/>
              </a:ext>
            </a:extLst>
          </p:cNvPr>
          <p:cNvSpPr/>
          <p:nvPr/>
        </p:nvSpPr>
        <p:spPr>
          <a:xfrm>
            <a:off x="3042999" y="1781498"/>
            <a:ext cx="6022428" cy="693683"/>
          </a:xfrm>
          <a:prstGeom prst="flowChartTerminator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46000">
                <a:schemeClr val="bg1">
                  <a:lumMod val="7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একটি শব্দ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BC0D5E54-6A54-4A3F-B0D8-CE16C511561E}"/>
              </a:ext>
            </a:extLst>
          </p:cNvPr>
          <p:cNvSpPr/>
          <p:nvPr/>
        </p:nvSpPr>
        <p:spPr>
          <a:xfrm>
            <a:off x="2424918" y="2676567"/>
            <a:ext cx="7188491" cy="2065285"/>
          </a:xfrm>
          <a:prstGeom prst="horizontalScroll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দাদি - বাবার মা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FB8FD-25E8-4C98-97F3-4EE9E3DB06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82"/>
          <a:stretch/>
        </p:blipFill>
        <p:spPr>
          <a:xfrm rot="16200000" flipV="1">
            <a:off x="-2660586" y="2725385"/>
            <a:ext cx="6858002" cy="14072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7EB7DD-3B4B-457C-B1BD-D120B35D8D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82"/>
          <a:stretch/>
        </p:blipFill>
        <p:spPr>
          <a:xfrm rot="5400000" flipV="1">
            <a:off x="7994583" y="2725385"/>
            <a:ext cx="6858002" cy="1407233"/>
          </a:xfrm>
          <a:prstGeom prst="rect">
            <a:avLst/>
          </a:prstGeom>
        </p:spPr>
      </p:pic>
      <p:sp>
        <p:nvSpPr>
          <p:cNvPr id="6" name="Ribbon: Tilted Down 5">
            <a:extLst>
              <a:ext uri="{FF2B5EF4-FFF2-40B4-BE49-F238E27FC236}">
                <a16:creationId xmlns:a16="http://schemas.microsoft.com/office/drawing/2014/main" id="{33585DCF-EFC7-491A-8EA5-31F1770CEBCA}"/>
              </a:ext>
            </a:extLst>
          </p:cNvPr>
          <p:cNvSpPr/>
          <p:nvPr/>
        </p:nvSpPr>
        <p:spPr>
          <a:xfrm>
            <a:off x="3227436" y="95101"/>
            <a:ext cx="5279415" cy="1485011"/>
          </a:xfrm>
          <a:prstGeom prst="ribbon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E019545A-84E5-4FCB-A09E-37A99499DD2C}"/>
              </a:ext>
            </a:extLst>
          </p:cNvPr>
          <p:cNvSpPr/>
          <p:nvPr/>
        </p:nvSpPr>
        <p:spPr>
          <a:xfrm>
            <a:off x="3126570" y="4741852"/>
            <a:ext cx="5737123" cy="1005942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পৃষ্ঠা</a:t>
            </a:r>
            <a:r>
              <a:rPr lang="en-US" sz="36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endParaRPr lang="en-US" sz="3600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22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7B0A91-5F1D-4362-82BF-B45FAC82CD8C}"/>
              </a:ext>
            </a:extLst>
          </p:cNvPr>
          <p:cNvSpPr txBox="1"/>
          <p:nvPr/>
        </p:nvSpPr>
        <p:spPr>
          <a:xfrm>
            <a:off x="3209358" y="2610465"/>
            <a:ext cx="54569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1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B07138-F0EC-41CD-B4BC-F22F6CE97F97}"/>
              </a:ext>
            </a:extLst>
          </p:cNvPr>
          <p:cNvSpPr/>
          <p:nvPr/>
        </p:nvSpPr>
        <p:spPr>
          <a:xfrm>
            <a:off x="1" y="0"/>
            <a:ext cx="1217146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D31B1-6DEF-4A21-9470-075332F7B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8432"/>
            <a:ext cx="12150919" cy="2639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935085-2870-4773-A66D-78499A4276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7" b="52643"/>
          <a:stretch/>
        </p:blipFill>
        <p:spPr>
          <a:xfrm>
            <a:off x="1" y="0"/>
            <a:ext cx="12150920" cy="187609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00F2C5E-ED7F-465B-8B6A-3EAE88B3638A}"/>
              </a:ext>
            </a:extLst>
          </p:cNvPr>
          <p:cNvGrpSpPr/>
          <p:nvPr/>
        </p:nvGrpSpPr>
        <p:grpSpPr>
          <a:xfrm>
            <a:off x="846564" y="2160625"/>
            <a:ext cx="10028128" cy="1844817"/>
            <a:chOff x="867103" y="2160625"/>
            <a:chExt cx="10028128" cy="1844817"/>
          </a:xfrm>
        </p:grpSpPr>
        <p:sp>
          <p:nvSpPr>
            <p:cNvPr id="7" name="Star: 7 Points 6">
              <a:extLst>
                <a:ext uri="{FF2B5EF4-FFF2-40B4-BE49-F238E27FC236}">
                  <a16:creationId xmlns:a16="http://schemas.microsoft.com/office/drawing/2014/main" id="{58C56A72-A0C5-40ED-872C-B9DF72DEB0D6}"/>
                </a:ext>
              </a:extLst>
            </p:cNvPr>
            <p:cNvSpPr/>
            <p:nvPr/>
          </p:nvSpPr>
          <p:spPr>
            <a:xfrm>
              <a:off x="867103" y="2160625"/>
              <a:ext cx="2017986" cy="1773279"/>
            </a:xfrm>
            <a:prstGeom prst="star7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1500" dirty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endParaRPr lang="en-US" sz="11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Star: 7 Points 7">
              <a:extLst>
                <a:ext uri="{FF2B5EF4-FFF2-40B4-BE49-F238E27FC236}">
                  <a16:creationId xmlns:a16="http://schemas.microsoft.com/office/drawing/2014/main" id="{F2F877D3-4A7D-4AC2-A520-5549AB31FFA7}"/>
                </a:ext>
              </a:extLst>
            </p:cNvPr>
            <p:cNvSpPr/>
            <p:nvPr/>
          </p:nvSpPr>
          <p:spPr>
            <a:xfrm>
              <a:off x="3624275" y="2160625"/>
              <a:ext cx="2017986" cy="1773279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1500" dirty="0"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endParaRPr lang="en-US" sz="11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Star: 7 Points 8">
              <a:extLst>
                <a:ext uri="{FF2B5EF4-FFF2-40B4-BE49-F238E27FC236}">
                  <a16:creationId xmlns:a16="http://schemas.microsoft.com/office/drawing/2014/main" id="{F37BDD7D-60D1-44CC-BE98-5ADF95631DDC}"/>
                </a:ext>
              </a:extLst>
            </p:cNvPr>
            <p:cNvSpPr/>
            <p:nvPr/>
          </p:nvSpPr>
          <p:spPr>
            <a:xfrm>
              <a:off x="6381447" y="2160625"/>
              <a:ext cx="2017986" cy="1819897"/>
            </a:xfrm>
            <a:prstGeom prst="star7">
              <a:avLst/>
            </a:prstGeom>
            <a:solidFill>
              <a:srgbClr val="D600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15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11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Star: 7 Points 9">
              <a:extLst>
                <a:ext uri="{FF2B5EF4-FFF2-40B4-BE49-F238E27FC236}">
                  <a16:creationId xmlns:a16="http://schemas.microsoft.com/office/drawing/2014/main" id="{58E6FDCF-E3FB-44E8-9C44-763DC8F6F940}"/>
                </a:ext>
              </a:extLst>
            </p:cNvPr>
            <p:cNvSpPr/>
            <p:nvPr/>
          </p:nvSpPr>
          <p:spPr>
            <a:xfrm>
              <a:off x="8877245" y="2160625"/>
              <a:ext cx="2017986" cy="1844817"/>
            </a:xfrm>
            <a:prstGeom prst="star7">
              <a:avLst/>
            </a:prstGeom>
            <a:solidFill>
              <a:srgbClr val="33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1500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endParaRPr lang="en-US" sz="11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1247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A236FB2-CE3E-4F0F-9337-AF9AFF5457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D346B0-4984-4A2E-9460-9D0195B5C15F}"/>
              </a:ext>
            </a:extLst>
          </p:cNvPr>
          <p:cNvSpPr/>
          <p:nvPr/>
        </p:nvSpPr>
        <p:spPr>
          <a:xfrm>
            <a:off x="326573" y="3052957"/>
            <a:ext cx="4846204" cy="830997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6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 শাহাদাত হোসেন 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E68491F5-63B4-4731-9EDD-E5DCA90E8EFD}"/>
              </a:ext>
            </a:extLst>
          </p:cNvPr>
          <p:cNvSpPr/>
          <p:nvPr/>
        </p:nvSpPr>
        <p:spPr>
          <a:xfrm>
            <a:off x="1743780" y="488637"/>
            <a:ext cx="2011791" cy="2468880"/>
          </a:xfrm>
          <a:prstGeom prst="flowChartAlternate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F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0C874-6B1A-4C10-9FC5-4EFCC123F1EE}"/>
              </a:ext>
            </a:extLst>
          </p:cNvPr>
          <p:cNvSpPr/>
          <p:nvPr/>
        </p:nvSpPr>
        <p:spPr>
          <a:xfrm>
            <a:off x="326573" y="4632823"/>
            <a:ext cx="4933373" cy="584775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9000">
                <a:schemeClr val="bg2">
                  <a:lumMod val="75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FF00"/>
            </a:solidFill>
          </a:ln>
          <a:scene3d>
            <a:camera prst="orthographicFront"/>
            <a:lightRig rig="soft" dir="t">
              <a:rot lat="0" lon="0" rev="15600000"/>
            </a:lightRig>
          </a:scene3d>
          <a:sp3d>
            <a:bevelT prst="slope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টামটা সরকারি প্রাথমিক বিদ্যালয়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4D78E8-91E1-4D09-AB9A-55188FDA7C22}"/>
              </a:ext>
            </a:extLst>
          </p:cNvPr>
          <p:cNvSpPr/>
          <p:nvPr/>
        </p:nvSpPr>
        <p:spPr>
          <a:xfrm>
            <a:off x="4166595" y="72312"/>
            <a:ext cx="3858810" cy="83099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46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6F46D7-709C-448F-BAA6-31D5E63E1BC6}"/>
              </a:ext>
            </a:extLst>
          </p:cNvPr>
          <p:cNvSpPr/>
          <p:nvPr/>
        </p:nvSpPr>
        <p:spPr>
          <a:xfrm>
            <a:off x="1272347" y="3941116"/>
            <a:ext cx="2813684" cy="584775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9000">
                <a:schemeClr val="bg2">
                  <a:lumMod val="75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FF00"/>
            </a:solidFill>
          </a:ln>
          <a:scene3d>
            <a:camera prst="orthographicFront"/>
            <a:lightRig rig="soft" dir="t">
              <a:rot lat="0" lon="0" rev="15600000"/>
            </a:lightRig>
          </a:scene3d>
          <a:sp3d>
            <a:bevelT prst="slope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8916B4-786E-485A-AA9D-E3C764B3F59C}"/>
              </a:ext>
            </a:extLst>
          </p:cNvPr>
          <p:cNvSpPr/>
          <p:nvPr/>
        </p:nvSpPr>
        <p:spPr>
          <a:xfrm>
            <a:off x="960747" y="5281792"/>
            <a:ext cx="3752193" cy="584775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9000">
                <a:schemeClr val="bg2">
                  <a:lumMod val="75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FF00"/>
            </a:solidFill>
          </a:ln>
          <a:scene3d>
            <a:camera prst="orthographicFront"/>
            <a:lightRig rig="soft" dir="t">
              <a:rot lat="0" lon="0" rev="15600000"/>
            </a:lightRig>
          </a:scene3d>
          <a:sp3d>
            <a:bevelT prst="slope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শাহরাস্তি, চাঁদপুর।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C1B2AA-1E44-4922-A704-800216DDEE64}"/>
              </a:ext>
            </a:extLst>
          </p:cNvPr>
          <p:cNvSpPr/>
          <p:nvPr/>
        </p:nvSpPr>
        <p:spPr>
          <a:xfrm>
            <a:off x="1272347" y="6042457"/>
            <a:ext cx="9575073" cy="523220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9000">
                <a:schemeClr val="bg2">
                  <a:lumMod val="75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FF00"/>
            </a:solidFill>
          </a:ln>
          <a:scene3d>
            <a:camera prst="orthographicFront"/>
            <a:lightRig rig="soft" dir="t">
              <a:rot lat="0" lon="0" rev="15600000"/>
            </a:lightRig>
          </a:scene3d>
          <a:sp3d>
            <a:bevelT prst="slope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Mob: 018 15_21 19 16. Gmail:shahadat1985r@gmail.com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695008-D9F1-4979-AE87-55C97D6644BF}"/>
              </a:ext>
            </a:extLst>
          </p:cNvPr>
          <p:cNvSpPr/>
          <p:nvPr/>
        </p:nvSpPr>
        <p:spPr>
          <a:xfrm flipH="1">
            <a:off x="5803006" y="1005721"/>
            <a:ext cx="792782" cy="493432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497BA-6527-47FB-A084-BDC2E808BE84}"/>
              </a:ext>
            </a:extLst>
          </p:cNvPr>
          <p:cNvSpPr/>
          <p:nvPr/>
        </p:nvSpPr>
        <p:spPr>
          <a:xfrm>
            <a:off x="9217236" y="487809"/>
            <a:ext cx="1828800" cy="228692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5247BF-526C-458E-8BA9-73E239A3FD70}"/>
              </a:ext>
            </a:extLst>
          </p:cNvPr>
          <p:cNvSpPr/>
          <p:nvPr/>
        </p:nvSpPr>
        <p:spPr>
          <a:xfrm>
            <a:off x="6932054" y="3052957"/>
            <a:ext cx="4846204" cy="2554545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6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bn-BD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</a:t>
            </a:r>
          </a:p>
          <a:p>
            <a:r>
              <a:rPr lang="bn-BD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BD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শুভ ও দাদিমা</a:t>
            </a:r>
          </a:p>
          <a:p>
            <a:r>
              <a:rPr lang="bn-BD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শুভর দাদি ...খুব ভালো। </a:t>
            </a:r>
          </a:p>
          <a:p>
            <a:r>
              <a:rPr lang="bn-BD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</p:txBody>
      </p:sp>
    </p:spTree>
    <p:extLst>
      <p:ext uri="{BB962C8B-B14F-4D97-AF65-F5344CB8AC3E}">
        <p14:creationId xmlns:p14="http://schemas.microsoft.com/office/powerpoint/2010/main" val="1316129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6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6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7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6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7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D54E9F-286D-488F-AF15-434FCF970650}"/>
              </a:ext>
            </a:extLst>
          </p:cNvPr>
          <p:cNvSpPr/>
          <p:nvPr/>
        </p:nvSpPr>
        <p:spPr>
          <a:xfrm>
            <a:off x="3436884" y="180674"/>
            <a:ext cx="6195848" cy="126039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D714B-6548-4007-BF85-075E227E9FAE}"/>
              </a:ext>
            </a:extLst>
          </p:cNvPr>
          <p:cNvSpPr txBox="1"/>
          <p:nvPr/>
        </p:nvSpPr>
        <p:spPr>
          <a:xfrm>
            <a:off x="5659821" y="562754"/>
            <a:ext cx="2002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bbon: Tilted Down 3">
            <a:extLst>
              <a:ext uri="{FF2B5EF4-FFF2-40B4-BE49-F238E27FC236}">
                <a16:creationId xmlns:a16="http://schemas.microsoft.com/office/drawing/2014/main" id="{AA826D6F-5C4B-4892-92F3-2D5666D3001F}"/>
              </a:ext>
            </a:extLst>
          </p:cNvPr>
          <p:cNvSpPr/>
          <p:nvPr/>
        </p:nvSpPr>
        <p:spPr>
          <a:xfrm>
            <a:off x="914397" y="1632860"/>
            <a:ext cx="2081049" cy="797631"/>
          </a:xfrm>
          <a:prstGeom prst="ribbon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46000">
                <a:schemeClr val="bg1">
                  <a:lumMod val="7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bbon: Tilted Down 4">
            <a:extLst>
              <a:ext uri="{FF2B5EF4-FFF2-40B4-BE49-F238E27FC236}">
                <a16:creationId xmlns:a16="http://schemas.microsoft.com/office/drawing/2014/main" id="{501EC5DC-41A2-41A6-AF66-DD6107564768}"/>
              </a:ext>
            </a:extLst>
          </p:cNvPr>
          <p:cNvSpPr/>
          <p:nvPr/>
        </p:nvSpPr>
        <p:spPr>
          <a:xfrm>
            <a:off x="914394" y="4135657"/>
            <a:ext cx="2081049" cy="797631"/>
          </a:xfrm>
          <a:prstGeom prst="ribbon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46000">
                <a:schemeClr val="bg1">
                  <a:lumMod val="7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bbon: Tilted Down 5">
            <a:extLst>
              <a:ext uri="{FF2B5EF4-FFF2-40B4-BE49-F238E27FC236}">
                <a16:creationId xmlns:a16="http://schemas.microsoft.com/office/drawing/2014/main" id="{CE4FE728-FE4D-4183-8B8C-7463469C99FF}"/>
              </a:ext>
            </a:extLst>
          </p:cNvPr>
          <p:cNvSpPr/>
          <p:nvPr/>
        </p:nvSpPr>
        <p:spPr>
          <a:xfrm>
            <a:off x="914394" y="5453835"/>
            <a:ext cx="2081049" cy="797631"/>
          </a:xfrm>
          <a:prstGeom prst="ribbon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46000">
                <a:schemeClr val="bg1">
                  <a:lumMod val="7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bbon: Tilted Down 6">
            <a:extLst>
              <a:ext uri="{FF2B5EF4-FFF2-40B4-BE49-F238E27FC236}">
                <a16:creationId xmlns:a16="http://schemas.microsoft.com/office/drawing/2014/main" id="{FB9FB1A7-3B2C-4E37-B443-2AEC3347BDC3}"/>
              </a:ext>
            </a:extLst>
          </p:cNvPr>
          <p:cNvSpPr/>
          <p:nvPr/>
        </p:nvSpPr>
        <p:spPr>
          <a:xfrm>
            <a:off x="914396" y="2826079"/>
            <a:ext cx="2081049" cy="797631"/>
          </a:xfrm>
          <a:prstGeom prst="ribbon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46000">
                <a:schemeClr val="bg1">
                  <a:lumMod val="7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917AEF39-F7CC-4952-8898-0DD674A0303E}"/>
              </a:ext>
            </a:extLst>
          </p:cNvPr>
          <p:cNvSpPr/>
          <p:nvPr/>
        </p:nvSpPr>
        <p:spPr>
          <a:xfrm>
            <a:off x="2995448" y="1495387"/>
            <a:ext cx="8087712" cy="912485"/>
          </a:xfrm>
          <a:prstGeom prst="horizontalScroll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46000">
                <a:schemeClr val="bg1">
                  <a:lumMod val="7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গল্পকথা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শুনে ও বুঝে আনন্দ লাভ করবে।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040BBF44-DE85-42A9-93AD-206BA6105E10}"/>
              </a:ext>
            </a:extLst>
          </p:cNvPr>
          <p:cNvSpPr/>
          <p:nvPr/>
        </p:nvSpPr>
        <p:spPr>
          <a:xfrm>
            <a:off x="2995448" y="2687385"/>
            <a:ext cx="8087712" cy="912485"/>
          </a:xfrm>
          <a:prstGeom prst="horizontalScroll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46000">
                <a:schemeClr val="bg1">
                  <a:lumMod val="7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গল্পকথা বলতে পারবে।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croll: Horizontal 10">
            <a:extLst>
              <a:ext uri="{FF2B5EF4-FFF2-40B4-BE49-F238E27FC236}">
                <a16:creationId xmlns:a16="http://schemas.microsoft.com/office/drawing/2014/main" id="{43177223-FE6A-4F39-8EB0-49FA51286570}"/>
              </a:ext>
            </a:extLst>
          </p:cNvPr>
          <p:cNvSpPr/>
          <p:nvPr/>
        </p:nvSpPr>
        <p:spPr>
          <a:xfrm>
            <a:off x="2995443" y="3950093"/>
            <a:ext cx="8087713" cy="912485"/>
          </a:xfrm>
          <a:prstGeom prst="horizontalScroll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46000">
                <a:schemeClr val="bg1">
                  <a:lumMod val="7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গল্পকথা পড়তে পারবে।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croll: Horizontal 11">
            <a:extLst>
              <a:ext uri="{FF2B5EF4-FFF2-40B4-BE49-F238E27FC236}">
                <a16:creationId xmlns:a16="http://schemas.microsoft.com/office/drawing/2014/main" id="{7F030ECA-1F92-4E9D-8A4E-03988625EDB7}"/>
              </a:ext>
            </a:extLst>
          </p:cNvPr>
          <p:cNvSpPr/>
          <p:nvPr/>
        </p:nvSpPr>
        <p:spPr>
          <a:xfrm>
            <a:off x="2995442" y="5308679"/>
            <a:ext cx="8087713" cy="912485"/>
          </a:xfrm>
          <a:prstGeom prst="horizontalScroll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46000">
                <a:schemeClr val="bg1">
                  <a:lumMod val="7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 শব্দ লিখতে পারবে।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84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9FF7D5-6040-4A72-9BCC-AEE1266A2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073" y="1304978"/>
            <a:ext cx="6098833" cy="520618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32B3F62-4035-45E9-BE39-58516D0971A4}"/>
              </a:ext>
            </a:extLst>
          </p:cNvPr>
          <p:cNvSpPr/>
          <p:nvPr/>
        </p:nvSpPr>
        <p:spPr>
          <a:xfrm>
            <a:off x="4048723" y="154913"/>
            <a:ext cx="5202621" cy="830996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6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ছবি দেখি.........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34F353-5FF0-4188-A136-C15CD7770AEE}"/>
              </a:ext>
            </a:extLst>
          </p:cNvPr>
          <p:cNvSpPr/>
          <p:nvPr/>
        </p:nvSpPr>
        <p:spPr>
          <a:xfrm>
            <a:off x="6808641" y="1304978"/>
            <a:ext cx="4994285" cy="830997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6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 প্রশ্ন করব.........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24ABF24-F814-433E-9A83-9F3FA14EC0BD}"/>
              </a:ext>
            </a:extLst>
          </p:cNvPr>
          <p:cNvSpPr/>
          <p:nvPr/>
        </p:nvSpPr>
        <p:spPr>
          <a:xfrm>
            <a:off x="6808641" y="3032210"/>
            <a:ext cx="4994285" cy="1360211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6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ছবিতে আমরা কাকে দেখতে পাচ্ছি?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5CF092-C40C-494A-B7F4-22B936517B95}"/>
              </a:ext>
            </a:extLst>
          </p:cNvPr>
          <p:cNvSpPr/>
          <p:nvPr/>
        </p:nvSpPr>
        <p:spPr>
          <a:xfrm>
            <a:off x="6808641" y="4541719"/>
            <a:ext cx="4994285" cy="1569660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6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 উত্তরঃ </a:t>
            </a: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পরিবার।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544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F1AFBEE-93E4-4553-A197-76DE7488D979}"/>
              </a:ext>
            </a:extLst>
          </p:cNvPr>
          <p:cNvSpPr/>
          <p:nvPr/>
        </p:nvSpPr>
        <p:spPr>
          <a:xfrm>
            <a:off x="2538248" y="162888"/>
            <a:ext cx="7115504" cy="719982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6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আরো ছবি দেখি......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1A0255-BC8D-462C-8310-8AC210E2E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5603"/>
          <a:stretch/>
        </p:blipFill>
        <p:spPr bwMode="auto">
          <a:xfrm>
            <a:off x="298613" y="1008992"/>
            <a:ext cx="5132043" cy="5533697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EB7832-1911-40B7-8270-94BD6EE3BC8B}"/>
              </a:ext>
            </a:extLst>
          </p:cNvPr>
          <p:cNvSpPr/>
          <p:nvPr/>
        </p:nvSpPr>
        <p:spPr>
          <a:xfrm>
            <a:off x="5906814" y="1403760"/>
            <a:ext cx="5570483" cy="830997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6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 প্রশ্ন করব.........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21BBE2-78DA-4433-BFB9-CA77E0C7F34A}"/>
              </a:ext>
            </a:extLst>
          </p:cNvPr>
          <p:cNvSpPr/>
          <p:nvPr/>
        </p:nvSpPr>
        <p:spPr>
          <a:xfrm>
            <a:off x="5906814" y="3586646"/>
            <a:ext cx="5570483" cy="719982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6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ছবিতে কাকে দেখতে পাচ্ছ?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84BAA6-CAE3-4730-9274-341B892BA4E2}"/>
              </a:ext>
            </a:extLst>
          </p:cNvPr>
          <p:cNvSpPr/>
          <p:nvPr/>
        </p:nvSpPr>
        <p:spPr>
          <a:xfrm>
            <a:off x="5906814" y="4938535"/>
            <a:ext cx="5570483" cy="719982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6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 উত্তরঃ দাদা ও দাদি কে।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27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3.jpeg">
            <a:extLst>
              <a:ext uri="{FF2B5EF4-FFF2-40B4-BE49-F238E27FC236}">
                <a16:creationId xmlns:a16="http://schemas.microsoft.com/office/drawing/2014/main" id="{95A546C7-6CB8-42B2-9F7F-82D70D2C0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76" y="1357165"/>
            <a:ext cx="5442152" cy="4949042"/>
          </a:xfrm>
          <a:prstGeom prst="rect">
            <a:avLst/>
          </a:prstGeom>
          <a:ln w="38100">
            <a:solidFill>
              <a:srgbClr val="D60093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EF5CB1-353B-41E5-8A33-5C760F3FD2E5}"/>
              </a:ext>
            </a:extLst>
          </p:cNvPr>
          <p:cNvSpPr/>
          <p:nvPr/>
        </p:nvSpPr>
        <p:spPr>
          <a:xfrm>
            <a:off x="2538248" y="162888"/>
            <a:ext cx="7115504" cy="719982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6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আরো ছবি দেখি......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231C3-0592-436F-A4D0-85BD55AB6357}"/>
              </a:ext>
            </a:extLst>
          </p:cNvPr>
          <p:cNvSpPr/>
          <p:nvPr/>
        </p:nvSpPr>
        <p:spPr>
          <a:xfrm>
            <a:off x="6418772" y="1260177"/>
            <a:ext cx="5442152" cy="830997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6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 প্রশ্ন করব.........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B80C99-B838-40A5-9CA6-F6B85E0A6EFC}"/>
              </a:ext>
            </a:extLst>
          </p:cNvPr>
          <p:cNvSpPr/>
          <p:nvPr/>
        </p:nvSpPr>
        <p:spPr>
          <a:xfrm>
            <a:off x="6096000" y="3069009"/>
            <a:ext cx="5570483" cy="719982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6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ছবিতে কাকে দেখতে পাচ্ছ?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956F5D-A271-4400-B126-4A83D532BBF8}"/>
              </a:ext>
            </a:extLst>
          </p:cNvPr>
          <p:cNvSpPr/>
          <p:nvPr/>
        </p:nvSpPr>
        <p:spPr>
          <a:xfrm>
            <a:off x="6096000" y="4130475"/>
            <a:ext cx="5570483" cy="1605898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6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 উত্তরঃ দাদা ও দাদী কে নাতি-নাতনীর সাথে গল্প করছে।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94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86B5EC-F126-4087-BEE8-0DDD65EF8079}"/>
              </a:ext>
            </a:extLst>
          </p:cNvPr>
          <p:cNvSpPr/>
          <p:nvPr/>
        </p:nvSpPr>
        <p:spPr>
          <a:xfrm>
            <a:off x="2538248" y="162888"/>
            <a:ext cx="7115504" cy="719982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6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আরো ছবি দেখি......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images.jpeg">
            <a:extLst>
              <a:ext uri="{FF2B5EF4-FFF2-40B4-BE49-F238E27FC236}">
                <a16:creationId xmlns:a16="http://schemas.microsoft.com/office/drawing/2014/main" id="{BB06F4C4-04BB-483C-879D-FB753F20D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97" y="1231040"/>
            <a:ext cx="5736703" cy="5232822"/>
          </a:xfrm>
          <a:prstGeom prst="rect">
            <a:avLst/>
          </a:prstGeom>
          <a:ln w="38100">
            <a:solidFill>
              <a:srgbClr val="D60093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055682-91CF-43AB-A13E-168B527D94BF}"/>
              </a:ext>
            </a:extLst>
          </p:cNvPr>
          <p:cNvSpPr/>
          <p:nvPr/>
        </p:nvSpPr>
        <p:spPr>
          <a:xfrm>
            <a:off x="6269420" y="1231040"/>
            <a:ext cx="5442152" cy="769441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6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 প্রশ্ন করব.........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9AB197-BC09-4D74-AAC6-412E3E1D4C6D}"/>
              </a:ext>
            </a:extLst>
          </p:cNvPr>
          <p:cNvSpPr/>
          <p:nvPr/>
        </p:nvSpPr>
        <p:spPr>
          <a:xfrm>
            <a:off x="6269420" y="3069009"/>
            <a:ext cx="5570483" cy="719982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6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ছবিতে কি দেখতে পাচ্ছ?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7C7D72-9B39-4779-BE04-4CD2B3E0ED53}"/>
              </a:ext>
            </a:extLst>
          </p:cNvPr>
          <p:cNvSpPr/>
          <p:nvPr/>
        </p:nvSpPr>
        <p:spPr>
          <a:xfrm>
            <a:off x="6269420" y="4075980"/>
            <a:ext cx="5570483" cy="1550979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6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 উত্তরঃ একটি মেয়ে তার দাদীর জন্য খাবার নিয়ে যাচ্ছে। 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324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EFDAE6A-2037-4D09-97B6-DFB1B5D3C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31589" t="10417" r="45737" b="50208"/>
          <a:stretch>
            <a:fillRect/>
          </a:stretch>
        </p:blipFill>
        <p:spPr bwMode="auto">
          <a:xfrm>
            <a:off x="633861" y="1135117"/>
            <a:ext cx="4284980" cy="487154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ECD6B8-B499-4C37-863E-DEF1C7A02ABA}"/>
              </a:ext>
            </a:extLst>
          </p:cNvPr>
          <p:cNvSpPr/>
          <p:nvPr/>
        </p:nvSpPr>
        <p:spPr>
          <a:xfrm>
            <a:off x="2538248" y="162888"/>
            <a:ext cx="7115504" cy="719982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6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আরো ছবি দেখি......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9F5EB9-F925-4296-B87E-61098482371F}"/>
              </a:ext>
            </a:extLst>
          </p:cNvPr>
          <p:cNvSpPr/>
          <p:nvPr/>
        </p:nvSpPr>
        <p:spPr>
          <a:xfrm>
            <a:off x="5076496" y="1135117"/>
            <a:ext cx="6321973" cy="2443656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6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বইয়ে কোন ছেলেকে তার দাদীকে সাহায্য করতে দেখতে পাচ্ছ? 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B6343-3BD9-4E0B-B5B4-F09766EC0E23}"/>
              </a:ext>
            </a:extLst>
          </p:cNvPr>
          <p:cNvSpPr/>
          <p:nvPr/>
        </p:nvSpPr>
        <p:spPr>
          <a:xfrm>
            <a:off x="5076496" y="4437002"/>
            <a:ext cx="6321973" cy="830997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6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 উত্তরঃ শুভ কে। </a:t>
            </a:r>
            <a:endParaRPr lang="bn-BD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476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4D58E7-894D-4A6F-98E6-86B09BF1441F}"/>
              </a:ext>
            </a:extLst>
          </p:cNvPr>
          <p:cNvSpPr/>
          <p:nvPr/>
        </p:nvSpPr>
        <p:spPr>
          <a:xfrm>
            <a:off x="3374924" y="222047"/>
            <a:ext cx="5442152" cy="830997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1">
                  <a:lumMod val="6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bn-BD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F27361-29F2-479D-80D0-90B5F126B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31589" t="10417" r="45737" b="50208"/>
          <a:stretch>
            <a:fillRect/>
          </a:stretch>
        </p:blipFill>
        <p:spPr bwMode="auto">
          <a:xfrm>
            <a:off x="413143" y="1261241"/>
            <a:ext cx="5218384" cy="487154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4A5E6B-F077-47FC-B22B-060E743C65CB}"/>
              </a:ext>
            </a:extLst>
          </p:cNvPr>
          <p:cNvSpPr/>
          <p:nvPr/>
        </p:nvSpPr>
        <p:spPr>
          <a:xfrm>
            <a:off x="5940972" y="1632706"/>
            <a:ext cx="5218384" cy="719982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6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  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6B62944-8EFF-4706-AE6F-F03F30EBF8BE}"/>
              </a:ext>
            </a:extLst>
          </p:cNvPr>
          <p:cNvSpPr/>
          <p:nvPr/>
        </p:nvSpPr>
        <p:spPr>
          <a:xfrm>
            <a:off x="5940973" y="2352688"/>
            <a:ext cx="5442152" cy="2019627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46000">
                <a:schemeClr val="bg1">
                  <a:lumMod val="7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C0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“শুভ ও দাদিমা”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9E4F1C-D20E-4BCD-AF9A-5CFAB99A2674}"/>
              </a:ext>
            </a:extLst>
          </p:cNvPr>
          <p:cNvSpPr/>
          <p:nvPr/>
        </p:nvSpPr>
        <p:spPr>
          <a:xfrm>
            <a:off x="5940972" y="4372315"/>
            <a:ext cx="5299842" cy="719982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6000">
                <a:schemeClr val="accent2">
                  <a:lumMod val="40000"/>
                  <a:lumOff val="6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পড়ব    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93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">
      <a:majorFont>
        <a:latin typeface="Arin Unicode"/>
        <a:ea typeface=""/>
        <a:cs typeface=""/>
      </a:majorFont>
      <a:minorFont>
        <a:latin typeface="Arin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353</Words>
  <Application>Microsoft Office PowerPoint</Application>
  <PresentationFormat>Widescreen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Arin Unicode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</dc:creator>
  <cp:lastModifiedBy>c</cp:lastModifiedBy>
  <cp:revision>117</cp:revision>
  <dcterms:created xsi:type="dcterms:W3CDTF">2020-07-12T12:41:29Z</dcterms:created>
  <dcterms:modified xsi:type="dcterms:W3CDTF">2020-07-13T09:26:24Z</dcterms:modified>
</cp:coreProperties>
</file>