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0" r:id="rId2"/>
    <p:sldId id="257" r:id="rId3"/>
    <p:sldId id="264" r:id="rId4"/>
    <p:sldId id="319" r:id="rId5"/>
    <p:sldId id="320" r:id="rId6"/>
    <p:sldId id="321" r:id="rId7"/>
    <p:sldId id="317" r:id="rId8"/>
    <p:sldId id="322" r:id="rId9"/>
    <p:sldId id="318" r:id="rId10"/>
    <p:sldId id="323" r:id="rId11"/>
    <p:sldId id="280" r:id="rId12"/>
    <p:sldId id="28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5" autoAdjust="0"/>
    <p:restoredTop sz="94660"/>
  </p:normalViewPr>
  <p:slideViewPr>
    <p:cSldViewPr>
      <p:cViewPr>
        <p:scale>
          <a:sx n="100" d="100"/>
          <a:sy n="100" d="100"/>
        </p:scale>
        <p:origin x="-336" y="552"/>
      </p:cViewPr>
      <p:guideLst>
        <p:guide orient="horz" pos="188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614E1B-6B4D-4BF4-85CF-E5FA98B680B8}" type="datetimeFigureOut">
              <a:rPr lang="en-IN" smtClean="0"/>
              <a:t>13-07-2020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DB4704-E83D-43F1-B406-262E8235BCB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02767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5CE6-5EE8-4CDF-A156-D6A283B4DECF}" type="datetimeFigureOut">
              <a:rPr lang="en-IN" smtClean="0"/>
              <a:t>13-07-2020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BCACD-E003-47E5-871E-F041FEBC72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5077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5CE6-5EE8-4CDF-A156-D6A283B4DECF}" type="datetimeFigureOut">
              <a:rPr lang="en-IN" smtClean="0"/>
              <a:t>13-07-2020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BCACD-E003-47E5-871E-F041FEBC72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72317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5CE6-5EE8-4CDF-A156-D6A283B4DECF}" type="datetimeFigureOut">
              <a:rPr lang="en-IN" smtClean="0"/>
              <a:t>13-07-2020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BCACD-E003-47E5-871E-F041FEBC72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93703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5CE6-5EE8-4CDF-A156-D6A283B4DECF}" type="datetimeFigureOut">
              <a:rPr lang="en-IN" smtClean="0"/>
              <a:t>13-07-2020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BCACD-E003-47E5-871E-F041FEBC72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4381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5CE6-5EE8-4CDF-A156-D6A283B4DECF}" type="datetimeFigureOut">
              <a:rPr lang="en-IN" smtClean="0"/>
              <a:t>13-07-2020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BCACD-E003-47E5-871E-F041FEBC72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7528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5CE6-5EE8-4CDF-A156-D6A283B4DECF}" type="datetimeFigureOut">
              <a:rPr lang="en-IN" smtClean="0"/>
              <a:t>13-07-2020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BCACD-E003-47E5-871E-F041FEBC72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51030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5CE6-5EE8-4CDF-A156-D6A283B4DECF}" type="datetimeFigureOut">
              <a:rPr lang="en-IN" smtClean="0"/>
              <a:t>13-07-2020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BCACD-E003-47E5-871E-F041FEBC72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71552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5CE6-5EE8-4CDF-A156-D6A283B4DECF}" type="datetimeFigureOut">
              <a:rPr lang="en-IN" smtClean="0"/>
              <a:t>13-07-2020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BCACD-E003-47E5-871E-F041FEBC72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8853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5CE6-5EE8-4CDF-A156-D6A283B4DECF}" type="datetimeFigureOut">
              <a:rPr lang="en-IN" smtClean="0"/>
              <a:t>13-07-2020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BCACD-E003-47E5-871E-F041FEBC72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7869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5CE6-5EE8-4CDF-A156-D6A283B4DECF}" type="datetimeFigureOut">
              <a:rPr lang="en-IN" smtClean="0"/>
              <a:t>13-07-2020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BCACD-E003-47E5-871E-F041FEBC72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2961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5CE6-5EE8-4CDF-A156-D6A283B4DECF}" type="datetimeFigureOut">
              <a:rPr lang="en-IN" smtClean="0"/>
              <a:t>13-07-2020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BCACD-E003-47E5-871E-F041FEBC72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14901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95CE6-5EE8-4CDF-A156-D6A283B4DECF}" type="datetimeFigureOut">
              <a:rPr lang="en-IN" smtClean="0"/>
              <a:t>13-07-2020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BCACD-E003-47E5-871E-F041FEBC72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79417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11760" y="7665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/>
              <a:t>Welcome</a:t>
            </a:r>
            <a:endParaRPr lang="en-IN" sz="7200" b="1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88969"/>
            <a:ext cx="8568952" cy="4704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275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700" y="2708920"/>
            <a:ext cx="5400599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3" y="692696"/>
            <a:ext cx="67687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Let’s match the answer with the audio</a:t>
            </a:r>
            <a:endParaRPr lang="en-IN" sz="4400" b="1" dirty="0"/>
          </a:p>
        </p:txBody>
      </p:sp>
    </p:spTree>
    <p:extLst>
      <p:ext uri="{BB962C8B-B14F-4D97-AF65-F5344CB8AC3E}">
        <p14:creationId xmlns:p14="http://schemas.microsoft.com/office/powerpoint/2010/main" val="43934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3502" y="1484784"/>
            <a:ext cx="5112568" cy="1107996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Home Task</a:t>
            </a:r>
            <a:endParaRPr lang="en-IN" sz="6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23342" y="3212976"/>
            <a:ext cx="7992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cs typeface="Times New Roman" pitchFamily="18" charset="0"/>
              </a:rPr>
              <a:t>Complete the sentences of </a:t>
            </a:r>
            <a:r>
              <a:rPr lang="en-US" sz="5400" b="1" dirty="0" smtClean="0">
                <a:solidFill>
                  <a:srgbClr val="FF0000"/>
                </a:solidFill>
                <a:cs typeface="Times New Roman" pitchFamily="18" charset="0"/>
              </a:rPr>
              <a:t>K</a:t>
            </a:r>
            <a:r>
              <a:rPr lang="en-US" sz="5400" b="1" dirty="0" smtClean="0">
                <a:cs typeface="Times New Roman" pitchFamily="18" charset="0"/>
              </a:rPr>
              <a:t> from your text.</a:t>
            </a:r>
            <a:endParaRPr lang="en-US" sz="5400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37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71800" y="5733256"/>
            <a:ext cx="4032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Good Bye</a:t>
            </a:r>
            <a:endParaRPr lang="en-IN" sz="6000" b="1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61" y="116632"/>
            <a:ext cx="8784976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30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3824833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/>
              <a:t>Rupa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Mollik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Rupu</a:t>
            </a:r>
            <a:endParaRPr lang="en-US" sz="3600" b="1" dirty="0" smtClean="0"/>
          </a:p>
          <a:p>
            <a:pPr algn="ctr"/>
            <a:r>
              <a:rPr lang="en-US" sz="3600" b="1" dirty="0" smtClean="0"/>
              <a:t>Assistant Teacher</a:t>
            </a:r>
          </a:p>
          <a:p>
            <a:pPr algn="ctr"/>
            <a:r>
              <a:rPr lang="en-US" sz="3600" b="1" dirty="0" smtClean="0"/>
              <a:t>T and T gate Government Primary </a:t>
            </a:r>
            <a:r>
              <a:rPr lang="en-US" sz="3600" b="1" dirty="0"/>
              <a:t>S</a:t>
            </a:r>
            <a:r>
              <a:rPr lang="en-US" sz="3600" b="1" dirty="0" smtClean="0"/>
              <a:t>chool, </a:t>
            </a:r>
            <a:r>
              <a:rPr lang="en-US" sz="3600" b="1" dirty="0" err="1" smtClean="0"/>
              <a:t>Khagrachar</a:t>
            </a:r>
            <a:r>
              <a:rPr lang="en-US" sz="3600" dirty="0" err="1" smtClean="0"/>
              <a:t>i</a:t>
            </a:r>
            <a:r>
              <a:rPr lang="en-US" sz="3600" dirty="0" smtClean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575667"/>
            <a:ext cx="2686050" cy="326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95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476672"/>
            <a:ext cx="5410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smtClean="0"/>
              <a:t>Today’s Lesson is----</a:t>
            </a:r>
          </a:p>
          <a:p>
            <a:r>
              <a:rPr lang="en-US" sz="4800" b="1" dirty="0" smtClean="0"/>
              <a:t>             Sport</a:t>
            </a:r>
          </a:p>
          <a:p>
            <a:r>
              <a:rPr lang="en-US" sz="4800" b="1" dirty="0" smtClean="0">
                <a:solidFill>
                  <a:srgbClr val="7030A0"/>
                </a:solidFill>
              </a:rPr>
              <a:t>   </a:t>
            </a:r>
            <a:r>
              <a:rPr lang="en-US" sz="4800" b="1" dirty="0" smtClean="0">
                <a:solidFill>
                  <a:srgbClr val="FF0000"/>
                </a:solidFill>
              </a:rPr>
              <a:t>Olympic Games</a:t>
            </a:r>
            <a:endParaRPr lang="en-US" sz="4800" b="1" dirty="0">
              <a:solidFill>
                <a:srgbClr val="FF0000"/>
              </a:solidFill>
            </a:endParaRPr>
          </a:p>
          <a:p>
            <a:r>
              <a:rPr lang="en-US" sz="4800" b="1" dirty="0" smtClean="0">
                <a:solidFill>
                  <a:srgbClr val="7030A0"/>
                </a:solidFill>
              </a:rPr>
              <a:t>          </a:t>
            </a:r>
            <a:r>
              <a:rPr lang="en-US" sz="4800" b="1" dirty="0" smtClean="0"/>
              <a:t>Unit:17</a:t>
            </a:r>
          </a:p>
          <a:p>
            <a:r>
              <a:rPr lang="en-US" sz="4800" b="1" dirty="0" smtClean="0"/>
              <a:t>       Lesson: 7-8</a:t>
            </a:r>
          </a:p>
          <a:p>
            <a:r>
              <a:rPr lang="en-US" sz="4800" b="1" dirty="0" smtClean="0"/>
              <a:t>       Page no: 69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052736"/>
            <a:ext cx="3582145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83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6" t="44667" r="30212" b="32010"/>
          <a:stretch/>
        </p:blipFill>
        <p:spPr bwMode="auto">
          <a:xfrm>
            <a:off x="0" y="908720"/>
            <a:ext cx="8892480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9532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1" t="60796" r="33126" b="16112"/>
          <a:stretch/>
        </p:blipFill>
        <p:spPr bwMode="auto">
          <a:xfrm>
            <a:off x="179512" y="980728"/>
            <a:ext cx="8784976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318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8" t="16777" r="32095" b="40716"/>
          <a:stretch/>
        </p:blipFill>
        <p:spPr bwMode="auto">
          <a:xfrm>
            <a:off x="107504" y="0"/>
            <a:ext cx="8928992" cy="60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4290168"/>
              </p:ext>
            </p:extLst>
          </p:nvPr>
        </p:nvGraphicFramePr>
        <p:xfrm>
          <a:off x="4079875" y="3209925"/>
          <a:ext cx="982663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9" name="Packager Shell Object" showAsIcon="1" r:id="rId4" imgW="982800" imgH="437760" progId="Package">
                  <p:embed/>
                </p:oleObj>
              </mc:Choice>
              <mc:Fallback>
                <p:oleObj name="Packager Shell Object" showAsIcon="1" r:id="rId4" imgW="98280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79875" y="3209925"/>
                        <a:ext cx="982663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329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7" t="58657" r="32411" b="8687"/>
          <a:stretch/>
        </p:blipFill>
        <p:spPr bwMode="auto">
          <a:xfrm>
            <a:off x="17909" y="703362"/>
            <a:ext cx="9036496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902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0" t="20056" r="29158" b="49527"/>
          <a:stretch/>
        </p:blipFill>
        <p:spPr bwMode="auto">
          <a:xfrm>
            <a:off x="-104303" y="908720"/>
            <a:ext cx="9036496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00192" y="3212975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10th</a:t>
            </a:r>
            <a:endParaRPr lang="en-IN" sz="36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4221088"/>
            <a:ext cx="2376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Italy</a:t>
            </a:r>
            <a:endParaRPr lang="en-IN" sz="4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52120" y="5445224"/>
            <a:ext cx="2376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Germany</a:t>
            </a:r>
            <a:endParaRPr lang="en-IN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60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8" t="50957" r="30762" b="19312"/>
          <a:stretch/>
        </p:blipFill>
        <p:spPr bwMode="auto">
          <a:xfrm>
            <a:off x="17140" y="908720"/>
            <a:ext cx="9036496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67944" y="836712"/>
            <a:ext cx="2376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5th</a:t>
            </a:r>
            <a:endParaRPr lang="en-IN" sz="4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2612479"/>
            <a:ext cx="2376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19th</a:t>
            </a:r>
            <a:endParaRPr lang="en-IN" sz="4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0152" y="3645024"/>
            <a:ext cx="2376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London</a:t>
            </a:r>
            <a:endParaRPr lang="en-IN" sz="4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35388" y="4653136"/>
            <a:ext cx="2376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8th</a:t>
            </a:r>
            <a:endParaRPr lang="en-IN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98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993</TotalTime>
  <Words>63</Words>
  <Application>Microsoft Office PowerPoint</Application>
  <PresentationFormat>On-screen Show (4:3)</PresentationFormat>
  <Paragraphs>21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WALTON</dc:creator>
  <cp:lastModifiedBy>WALTON</cp:lastModifiedBy>
  <cp:revision>101</cp:revision>
  <dcterms:created xsi:type="dcterms:W3CDTF">2020-05-23T00:50:25Z</dcterms:created>
  <dcterms:modified xsi:type="dcterms:W3CDTF">2020-07-13T01:22:34Z</dcterms:modified>
</cp:coreProperties>
</file>