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81" r:id="rId5"/>
    <p:sldId id="259" r:id="rId6"/>
    <p:sldId id="261" r:id="rId7"/>
    <p:sldId id="280" r:id="rId8"/>
    <p:sldId id="262" r:id="rId9"/>
    <p:sldId id="284" r:id="rId10"/>
    <p:sldId id="263" r:id="rId11"/>
    <p:sldId id="282" r:id="rId12"/>
    <p:sldId id="283" r:id="rId13"/>
    <p:sldId id="266" r:id="rId14"/>
    <p:sldId id="269" r:id="rId15"/>
    <p:sldId id="276" r:id="rId16"/>
    <p:sldId id="277" r:id="rId17"/>
    <p:sldId id="279" r:id="rId18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1"/>
        <p:sld r:id="rId14"/>
        <p:sld r:id="rId15"/>
        <p:sld r:id="rId16"/>
        <p:sld r:id="rId17"/>
        <p:sld r:id="rId18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B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E8062-58A1-41D5-9425-0CBE9321543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39EB-DC02-40B3-B6B2-4C8E505C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5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39EB-DC02-40B3-B6B2-4C8E505C54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125507"/>
            <a:ext cx="15939247" cy="887505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537091" y="476326"/>
            <a:ext cx="11367347" cy="1179642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8882" y="3083859"/>
            <a:ext cx="11151966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uvat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পাঁটি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537091" y="500844"/>
            <a:ext cx="13115285" cy="92333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37091" y="1401898"/>
                <a:ext cx="11223811" cy="6992235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numCol="2">
                <a:spAutoFit/>
              </a:bodyPr>
              <a:lstStyle/>
              <a:p>
                <a:pPr algn="just"/>
                <a:r>
                  <a:rPr lang="en-US" sz="40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১) 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গাণিতিক</a:t>
                </a:r>
                <a:r>
                  <a:rPr lang="en-US" sz="40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সমস্যাঃ 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একটি</a:t>
                </a:r>
                <a:r>
                  <a:rPr lang="en-US" sz="40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গাড়ির</a:t>
                </a:r>
                <a:r>
                  <a:rPr lang="en-US" sz="40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40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5 ms</a:t>
                </a:r>
                <a:r>
                  <a:rPr lang="en-US" sz="4000" baseline="30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থেকে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সুষমভাবে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বৃদ্ধি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পেয়ে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10 s </a:t>
                </a:r>
                <a:r>
                  <a:rPr lang="en-US" sz="40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পরে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45 ms</a:t>
                </a:r>
                <a:r>
                  <a:rPr lang="en-US" sz="4000" baseline="30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হয়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। </a:t>
                </a:r>
                <a:r>
                  <a:rPr lang="en-US" sz="4000" dirty="0" err="1" smtClean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গাড়িটির</a:t>
                </a:r>
                <a:r>
                  <a:rPr lang="en-US" sz="4000" dirty="0" smtClean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ত্বরণ</a:t>
                </a:r>
                <a:r>
                  <a:rPr lang="en-US" sz="4000" dirty="0" smtClean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বের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কর । </a:t>
                </a:r>
                <a:endParaRPr lang="en-US" sz="2800" dirty="0">
                  <a:solidFill>
                    <a:srgbClr val="0070C0"/>
                  </a:solidFill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600" dirty="0" err="1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এখানে</a:t>
                </a:r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</a:t>
                </a:r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6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আদি</a:t>
                </a:r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u = 5 ms</a:t>
                </a:r>
                <a:r>
                  <a:rPr lang="en-US" sz="36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6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শেষ</a:t>
                </a:r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v = 45 ms</a:t>
                </a:r>
                <a:r>
                  <a:rPr lang="en-US" sz="36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 =</a:t>
                </a:r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6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সময়</a:t>
                </a:r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t = 10 s</a:t>
                </a:r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6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a = ? </a:t>
                </a:r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endParaRPr lang="en-US" sz="36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6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6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6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6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</a:p>
              <a:p>
                <a:endParaRPr lang="en-US" sz="3600" dirty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600" dirty="0" smtClean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r>
                  <a:rPr lang="en-US" sz="3600" dirty="0" err="1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আমরা</a:t>
                </a:r>
                <a:r>
                  <a:rPr lang="en-US" sz="36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জানি</a:t>
                </a:r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</a:t>
                </a:r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45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40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Ans.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91" y="1401898"/>
                <a:ext cx="11223811" cy="69922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5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727001" y="329750"/>
                <a:ext cx="12333706" cy="820327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numCol="2">
                <a:spAutoFit/>
              </a:bodyPr>
              <a:lstStyle/>
              <a:p>
                <a:r>
                  <a:rPr lang="en-US" sz="3600" i="1" dirty="0" smtClean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২)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গাণিতিক</a:t>
                </a:r>
                <a:r>
                  <a:rPr lang="en-US" sz="3600" i="1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সমস্যাঃ 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54 kmh</a:t>
                </a:r>
                <a:r>
                  <a:rPr lang="en-US" sz="3600" i="1" baseline="30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বেগে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চলন্ত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গাড়িতে 5 s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যাবত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4 ms</a:t>
                </a:r>
                <a:r>
                  <a:rPr lang="en-US" sz="3600" i="1" baseline="30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-2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প্রয়োগ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করা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হলো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। গাড়িটি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শেষ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কত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এবং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 smtClean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ত্বরণকালে</a:t>
                </a:r>
                <a:r>
                  <a:rPr lang="en-US" sz="3600" i="1" dirty="0" smtClean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কত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দূরত্ব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করবে</a:t>
                </a:r>
                <a:r>
                  <a:rPr lang="en-US" sz="3600" i="1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? </a:t>
                </a:r>
                <a:endParaRPr lang="en-US" sz="2400" i="1" dirty="0">
                  <a:solidFill>
                    <a:srgbClr val="0070C0"/>
                  </a:solidFill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এখানে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আদি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u = 54 kmh</a:t>
                </a:r>
                <a:r>
                  <a:rPr lang="en-US" sz="28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= 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সময়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t = 5 s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ত্বরণ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a = 4 ms</a:t>
                </a:r>
                <a:r>
                  <a:rPr lang="en-US" sz="28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-2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শেষ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v = ? 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দূরত্ব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s = ? </a:t>
                </a:r>
                <a:r>
                  <a:rPr lang="en-US" sz="28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endParaRPr lang="en-US" sz="28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 smtClean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 smtClean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28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r>
                  <a:rPr lang="en-US" sz="2800" dirty="0" smtClean="0"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</a:t>
                </a:r>
                <a:r>
                  <a:rPr lang="en-US" sz="2800" dirty="0" err="1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আমরা</a:t>
                </a:r>
                <a:r>
                  <a:rPr lang="en-US" sz="28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জানি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v = u + at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= 15 ms</a:t>
                </a:r>
                <a:r>
                  <a:rPr lang="en-US" sz="28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+ 4 ms</a:t>
                </a:r>
                <a:r>
                  <a:rPr lang="en-US" sz="28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-2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5 s 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= 35 ms</a:t>
                </a:r>
                <a:r>
                  <a:rPr lang="en-US" sz="28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আবার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s = </a:t>
                </a:r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ut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</a:t>
                </a:r>
                <a:r>
                  <a:rPr lang="en-US" sz="28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=15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dirty="0" smtClean="0">
                    <a:effectLst/>
                    <a:latin typeface="Nikosh" panose="02000000000000000000" pitchFamily="2" charset="0"/>
                    <a:ea typeface="Calibri" panose="020F0502020204030204" pitchFamily="34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1800" dirty="0" smtClean="0">
                    <a:effectLst/>
                    <a:latin typeface="Nikosh" panose="02000000000000000000" pitchFamily="2" charset="0"/>
                    <a:ea typeface="Calibri" panose="020F0502020204030204" pitchFamily="34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effectLst/>
                    <a:latin typeface="Nikosh" panose="02000000000000000000" pitchFamily="2" charset="0"/>
                    <a:ea typeface="Calibri" panose="020F0502020204030204" pitchFamily="34" charset="0"/>
                    <a:cs typeface="Nikosh" panose="02000000000000000000" pitchFamily="2" charset="0"/>
                  </a:rPr>
                  <a:t>5 s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>
                    <a:effectLst/>
                    <a:latin typeface="Nikosh" panose="02000000000000000000" pitchFamily="2" charset="0"/>
                    <a:ea typeface="Calibri" panose="020F0502020204030204" pitchFamily="34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1800" dirty="0" smtClean="0">
                    <a:effectLst/>
                    <a:latin typeface="Nikosh" panose="02000000000000000000" pitchFamily="2" charset="0"/>
                    <a:ea typeface="Calibri" panose="020F0502020204030204" pitchFamily="34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effectLst/>
                    <a:latin typeface="Nikosh" panose="02000000000000000000" pitchFamily="2" charset="0"/>
                    <a:ea typeface="Calibri" panose="020F0502020204030204" pitchFamily="34" charset="0"/>
                    <a:cs typeface="Nikosh" panose="02000000000000000000" pitchFamily="2" charset="0"/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effectLst/>
                    <a:latin typeface="Nikosh" panose="02000000000000000000" pitchFamily="2" charset="0"/>
                    <a:ea typeface="Calibri" panose="020F0502020204030204" pitchFamily="34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effectLst/>
                    <a:latin typeface="Nikosh" panose="02000000000000000000" pitchFamily="2" charset="0"/>
                    <a:ea typeface="Calibri" panose="020F0502020204030204" pitchFamily="34" charset="0"/>
                    <a:cs typeface="Nikosh" panose="02000000000000000000" pitchFamily="2" charset="0"/>
                  </a:rPr>
                  <a:t>s</a:t>
                </a:r>
                <a:endParaRPr lang="en-US" sz="2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= 75 m + 50 m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= 125 m 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Ans. 35 ms</a:t>
                </a:r>
                <a:r>
                  <a:rPr lang="en-US" sz="28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এবং</a:t>
                </a:r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125 m 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18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01" y="329750"/>
                <a:ext cx="12333706" cy="82032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85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19200" y="592857"/>
                <a:ext cx="14307670" cy="698652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numCol="2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৩)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গাণিতিক</a:t>
                </a:r>
                <a:r>
                  <a:rPr lang="en-US" sz="36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সমস্যাঃ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সোজা</a:t>
                </a:r>
                <a:r>
                  <a:rPr lang="en-US" sz="36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রাস্তায়</a:t>
                </a:r>
                <a:r>
                  <a:rPr lang="en-US" sz="36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স্থির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36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থেকে</a:t>
                </a:r>
                <a:r>
                  <a:rPr lang="en-US" sz="36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বাস</a:t>
                </a:r>
                <a:r>
                  <a:rPr lang="en-US" sz="3600" dirty="0">
                    <a:solidFill>
                      <a:srgbClr val="0070C0"/>
                    </a:solidFill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10 ms</a:t>
                </a:r>
                <a:r>
                  <a:rPr lang="en-US" sz="3600" baseline="300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-2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সুষম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চলার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সময়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80 m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দূরত্বে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রাস্তার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পাশে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দাঁড়ানো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এক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ব্যক্তিকে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কত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বেগে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করবে</a:t>
                </a:r>
                <a:r>
                  <a:rPr lang="en-US" sz="3600" dirty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? </a:t>
                </a:r>
                <a:r>
                  <a:rPr lang="en-US" sz="3600" dirty="0" smtClean="0">
                    <a:solidFill>
                      <a:srgbClr val="0070C0"/>
                    </a:solidFill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2400" dirty="0">
                  <a:solidFill>
                    <a:srgbClr val="0070C0"/>
                  </a:solidFill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 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এখানে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আদি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u = 0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a = 10 ms</a:t>
                </a:r>
                <a:r>
                  <a:rPr lang="en-US" sz="32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-2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দূরত্ব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s = 80 m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শেষ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v = ? 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 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endParaRPr lang="en-US" sz="32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2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2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2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2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2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2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200" dirty="0"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endParaRPr lang="en-US" sz="3200" dirty="0" smtClean="0">
                  <a:effectLst/>
                  <a:latin typeface="Nikosh" panose="02000000000000000000" pitchFamily="2" charset="0"/>
                  <a:ea typeface="Times New Roman" panose="02020603050405020304" pitchFamily="18" charset="0"/>
                  <a:cs typeface="Nikosh" panose="02000000000000000000" pitchFamily="2" charset="0"/>
                </a:endParaRPr>
              </a:p>
              <a:p>
                <a:r>
                  <a:rPr lang="en-US" sz="3200" dirty="0" err="1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v</a:t>
                </a:r>
                <a:r>
                  <a:rPr lang="en-US" sz="32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2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= u</a:t>
                </a:r>
                <a:r>
                  <a:rPr lang="en-US" sz="32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2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+ 2as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 = 0 ms</a:t>
                </a:r>
                <a:r>
                  <a:rPr lang="en-US" sz="32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+ 2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80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 = 1600 </a:t>
                </a:r>
                <a:r>
                  <a:rPr lang="en-US" sz="32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m</a:t>
                </a:r>
                <a:r>
                  <a:rPr lang="en-US" sz="3200" baseline="300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2</a:t>
                </a:r>
                <a:r>
                  <a:rPr lang="en-US" sz="32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s</a:t>
                </a:r>
                <a:r>
                  <a:rPr lang="en-US" sz="3200" baseline="300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-2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∴ </m:t>
                    </m:r>
                  </m:oMath>
                </a14:m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v = 40 ms</a:t>
                </a:r>
                <a:r>
                  <a:rPr lang="en-US" sz="32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Ans. 40 ms</a:t>
                </a:r>
                <a:r>
                  <a:rPr lang="en-US" sz="32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-1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92857"/>
                <a:ext cx="14307670" cy="69865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366683" y="394447"/>
            <a:ext cx="10650070" cy="1344705"/>
          </a:xfrm>
          <a:prstGeom prst="cloudCallou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618562" y="3249898"/>
            <a:ext cx="14702118" cy="1754326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গাণিতিক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সমস্যাঃ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গাড়ির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বেগ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20 ms</a:t>
            </a:r>
            <a:r>
              <a:rPr lang="en-US" sz="5400" baseline="30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-1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সুষমভাবে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হ্রাস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পেয়ে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4 s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পরে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4 ms</a:t>
            </a:r>
            <a:r>
              <a:rPr lang="en-US" sz="5400" baseline="30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-1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।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গাড়িটির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ত্বরণ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বের</a:t>
            </a:r>
            <a:r>
              <a:rPr lang="en-US" sz="5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কর ।  </a:t>
            </a:r>
            <a:endParaRPr lang="en-US" sz="40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172716" y="179293"/>
            <a:ext cx="4688461" cy="1255060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25419" y="2864004"/>
            <a:ext cx="12183570" cy="42473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সমীকরণসমূহ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 ।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7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832058" y="0"/>
            <a:ext cx="5943519" cy="1613648"/>
          </a:xfrm>
          <a:prstGeom prst="cloudCallou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8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8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8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187388" y="3178180"/>
            <a:ext cx="1192305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গাণিতিক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সমস্যাঃ </a:t>
            </a:r>
            <a:r>
              <a:rPr lang="en-US" sz="4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74 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kmh</a:t>
            </a:r>
            <a:r>
              <a:rPr lang="en-US" sz="4800" baseline="30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-1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বেগে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চলন্ত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গাড়িতে 10 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s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যাবত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6 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ms</a:t>
            </a:r>
            <a:r>
              <a:rPr lang="en-US" sz="4800" baseline="30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-2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ত্বরণ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প্রয়োগ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হলো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। গাড়িটি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বেগ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কত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ত্বরণকালে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কত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দূরত্ব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অতিক্রম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করবে</a:t>
            </a:r>
            <a:r>
              <a:rPr lang="en-US" sz="4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? </a:t>
            </a:r>
            <a:endParaRPr lang="en-US" sz="36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2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9953" y="430306"/>
            <a:ext cx="15204142" cy="8283388"/>
            <a:chOff x="704024" y="504851"/>
            <a:chExt cx="14833970" cy="8094192"/>
          </a:xfrm>
        </p:grpSpPr>
        <p:grpSp>
          <p:nvGrpSpPr>
            <p:cNvPr id="5" name="Group 4"/>
            <p:cNvGrpSpPr/>
            <p:nvPr/>
          </p:nvGrpSpPr>
          <p:grpSpPr>
            <a:xfrm>
              <a:off x="1255459" y="3010056"/>
              <a:ext cx="13722644" cy="3404282"/>
              <a:chOff x="246918" y="1401544"/>
              <a:chExt cx="8476907" cy="18142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6918" y="1416264"/>
                <a:ext cx="1738466" cy="1752600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7836" y="1416264"/>
                <a:ext cx="1710981" cy="1799576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00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29400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95080" y="1401544"/>
                <a:ext cx="1662881" cy="176732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136530" y="1447003"/>
                <a:ext cx="1587295" cy="172186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4" y="6414338"/>
              <a:ext cx="2695759" cy="21847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60329" y="6326194"/>
              <a:ext cx="2777665" cy="21847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58583" y="504851"/>
              <a:ext cx="3038647" cy="20857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842235" y="504852"/>
              <a:ext cx="2695759" cy="218470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47" y="1146422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057" y="1236626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37882" y="518823"/>
            <a:ext cx="15132424" cy="8049658"/>
            <a:chOff x="537882" y="518823"/>
            <a:chExt cx="15132424" cy="8049658"/>
          </a:xfrm>
        </p:grpSpPr>
        <p:grpSp>
          <p:nvGrpSpPr>
            <p:cNvPr id="3" name="Group 2"/>
            <p:cNvGrpSpPr/>
            <p:nvPr/>
          </p:nvGrpSpPr>
          <p:grpSpPr>
            <a:xfrm>
              <a:off x="1185659" y="5117486"/>
              <a:ext cx="13505575" cy="3450995"/>
              <a:chOff x="281329" y="2639355"/>
              <a:chExt cx="8342817" cy="183919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1329" y="2639355"/>
                <a:ext cx="1738466" cy="1752600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615042" y="2678971"/>
                <a:ext cx="1710981" cy="1799576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302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921269" y="2678971"/>
                <a:ext cx="1662881" cy="176732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ত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36851" y="2639355"/>
                <a:ext cx="1587295" cy="172186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2" y="518823"/>
              <a:ext cx="15132424" cy="134583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185659" y="2391053"/>
            <a:ext cx="14110447" cy="28007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কবিরাজপুর</a:t>
            </a:r>
            <a:r>
              <a:rPr lang="en-US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শিহাব</a:t>
            </a:r>
            <a:r>
              <a:rPr lang="en-US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মাধ্যমিক</a:t>
            </a:r>
            <a:r>
              <a:rPr lang="en-US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পক্ষ</a:t>
            </a:r>
            <a:r>
              <a:rPr lang="en-US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শিক্ষার্থীদেরকে</a:t>
            </a:r>
            <a:r>
              <a:rPr lang="en-US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8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380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Ribbon 19"/>
          <p:cNvSpPr/>
          <p:nvPr/>
        </p:nvSpPr>
        <p:spPr>
          <a:xfrm>
            <a:off x="2283355" y="-2"/>
            <a:ext cx="11367347" cy="1935009"/>
          </a:xfrm>
          <a:prstGeom prst="ribb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12631" y="2622167"/>
            <a:ext cx="14874238" cy="3941032"/>
            <a:chOff x="712631" y="2622167"/>
            <a:chExt cx="14874238" cy="3941032"/>
          </a:xfrm>
        </p:grpSpPr>
        <p:sp>
          <p:nvSpPr>
            <p:cNvPr id="24" name="TextBox 23"/>
            <p:cNvSpPr txBox="1"/>
            <p:nvPr/>
          </p:nvSpPr>
          <p:spPr>
            <a:xfrm>
              <a:off x="10024269" y="3361867"/>
              <a:ext cx="5562600" cy="2585323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পদার্থবিজ্ঞান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469" y="2622167"/>
              <a:ext cx="3152706" cy="37738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rgbClr val="D6009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Rounded Rectangle 25"/>
            <p:cNvSpPr/>
            <p:nvPr/>
          </p:nvSpPr>
          <p:spPr>
            <a:xfrm>
              <a:off x="712631" y="2745859"/>
              <a:ext cx="5758744" cy="38173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600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80" y="7815050"/>
            <a:ext cx="1852577" cy="860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61" y="492879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775" y="268941"/>
            <a:ext cx="12556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জেনেছো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1340" y="1038382"/>
            <a:ext cx="623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16213"/>
          <a:stretch/>
        </p:blipFill>
        <p:spPr>
          <a:xfrm>
            <a:off x="2976282" y="1954305"/>
            <a:ext cx="8910918" cy="5629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87200" y="3207552"/>
            <a:ext cx="3424507" cy="264687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6" y="1038382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0666" y="500499"/>
            <a:ext cx="10022541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118" y="2259106"/>
            <a:ext cx="11501638" cy="26468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600" dirty="0"/>
              <a:t>v</a:t>
            </a:r>
            <a:r>
              <a:rPr lang="en-US" sz="16600" dirty="0" smtClean="0"/>
              <a:t> = u + at </a:t>
            </a:r>
            <a:endParaRPr lang="en-US" sz="16600" dirty="0"/>
          </a:p>
        </p:txBody>
      </p:sp>
      <p:sp>
        <p:nvSpPr>
          <p:cNvPr id="6" name="TextBox 5"/>
          <p:cNvSpPr txBox="1"/>
          <p:nvPr/>
        </p:nvSpPr>
        <p:spPr>
          <a:xfrm>
            <a:off x="4320999" y="5341152"/>
            <a:ext cx="6239426" cy="264687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7283" y="806822"/>
            <a:ext cx="10745686" cy="26468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7283" y="4482353"/>
            <a:ext cx="10745686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3800" dirty="0"/>
              <a:t>v</a:t>
            </a:r>
            <a:r>
              <a:rPr lang="en-US" sz="13800" dirty="0" smtClean="0"/>
              <a:t> = u + at </a:t>
            </a:r>
            <a:endParaRPr lang="en-US" sz="1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537091" y="25751"/>
            <a:ext cx="11367347" cy="1179642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99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7091" y="1807740"/>
            <a:ext cx="728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5419" y="2864004"/>
            <a:ext cx="12183570" cy="42473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785708" cy="178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9940" y="509044"/>
            <a:ext cx="445538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461250" cy="1337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18562" y="2294965"/>
            <a:ext cx="5423650" cy="452431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চারটি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সমীকরণ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ব্যবহার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গতিশীল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গতি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সমীকরণগুলোকে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গতির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সমীকরণ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3882" y="2492188"/>
            <a:ext cx="8928847" cy="347787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u =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বেগ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অর্থাৎ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গণনার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শুরুতে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বেগ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a = সুষম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ত্বরণ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t =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অতিক্রান্ত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s =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সরণ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 অর্থাৎ t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অতিক্রান্ত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দূরত্ব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v =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বেগ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অর্থাৎ t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বেগ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091" y="500844"/>
            <a:ext cx="11555427" cy="92333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সম্পর্কিত রাশিসমূহের মধ্যে পারস্পরিক সম্পর্ক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" y="509044"/>
            <a:ext cx="1461250" cy="1337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99002" y="1613648"/>
                <a:ext cx="6394505" cy="6553589"/>
              </a:xfrm>
              <a:prstGeom prst="rect">
                <a:avLst/>
              </a:prstGeom>
              <a:ln w="76200"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গতির </a:t>
                </a:r>
                <a:r>
                  <a:rPr lang="en-US" sz="4400" dirty="0" err="1"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সমীকরণগুলো</a:t>
                </a:r>
                <a:r>
                  <a:rPr lang="en-US" sz="4400" dirty="0"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4400" dirty="0" err="1"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নিন্মরুপঃ</a:t>
                </a:r>
                <a:r>
                  <a:rPr lang="en-US" sz="4400" dirty="0"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32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 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32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v 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= u + at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32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s 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𝑢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 )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32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s 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=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ut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32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v</a:t>
                </a:r>
                <a:r>
                  <a:rPr lang="en-US" sz="3200" baseline="300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2</a:t>
                </a:r>
                <a:r>
                  <a:rPr lang="en-US" sz="3200" dirty="0" smtClean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= u</a:t>
                </a:r>
                <a:r>
                  <a:rPr lang="en-US" sz="3200" baseline="300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2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+ 2as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এখানে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, v =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শেষ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       u =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আদি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       a =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       t =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         s =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সরণ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t 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সময়ে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অতিক্রান্ত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দূরত্ব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।</a:t>
                </a:r>
                <a:endParaRPr lang="en-US" sz="2000" dirty="0"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endParaRPr>
              </a:p>
              <a:p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সংক্ষেপে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এই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পাঁচটি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রাশিকে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suvat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বলা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>
                    <a:effectLst/>
                    <a:latin typeface="Nikosh" panose="02000000000000000000" pitchFamily="2" charset="0"/>
                    <a:ea typeface="Times New Roman" panose="02020603050405020304" pitchFamily="18" charset="0"/>
                    <a:cs typeface="Nikosh" panose="02000000000000000000" pitchFamily="2" charset="0"/>
                  </a:rPr>
                  <a:t> </a:t>
                </a:r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02" y="1613648"/>
                <a:ext cx="6394505" cy="65535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0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1457</TotalTime>
  <Words>431</Words>
  <Application>Microsoft Office PowerPoint</Application>
  <PresentationFormat>Custom</PresentationFormat>
  <Paragraphs>140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Arial</vt:lpstr>
      <vt:lpstr>Calibri</vt:lpstr>
      <vt:lpstr>Cambria Math</vt:lpstr>
      <vt:lpstr>Nikosh</vt:lpstr>
      <vt:lpstr>NikoshBAN</vt:lpstr>
      <vt:lpstr>Times New Roman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257</cp:revision>
  <dcterms:created xsi:type="dcterms:W3CDTF">2019-11-16T00:14:51Z</dcterms:created>
  <dcterms:modified xsi:type="dcterms:W3CDTF">2020-07-12T23:24:42Z</dcterms:modified>
</cp:coreProperties>
</file>