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85" r:id="rId6"/>
    <p:sldId id="259" r:id="rId7"/>
    <p:sldId id="284" r:id="rId8"/>
    <p:sldId id="282" r:id="rId9"/>
    <p:sldId id="283" r:id="rId10"/>
    <p:sldId id="260" r:id="rId11"/>
    <p:sldId id="261" r:id="rId12"/>
    <p:sldId id="279" r:id="rId13"/>
    <p:sldId id="262" r:id="rId14"/>
    <p:sldId id="263" r:id="rId15"/>
    <p:sldId id="265" r:id="rId16"/>
    <p:sldId id="280" r:id="rId17"/>
    <p:sldId id="266" r:id="rId18"/>
    <p:sldId id="268" r:id="rId19"/>
    <p:sldId id="278" r:id="rId20"/>
    <p:sldId id="274" r:id="rId21"/>
    <p:sldId id="264" r:id="rId22"/>
    <p:sldId id="269" r:id="rId23"/>
    <p:sldId id="277" r:id="rId24"/>
    <p:sldId id="275" r:id="rId25"/>
    <p:sldId id="272" r:id="rId26"/>
    <p:sldId id="276" r:id="rId27"/>
    <p:sldId id="270" r:id="rId28"/>
    <p:sldId id="2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E901-FD92-4A18-883E-622783C5D478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7AB8-58DA-4AA4-8DA4-68BE98F62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0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E901-FD92-4A18-883E-622783C5D478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7AB8-58DA-4AA4-8DA4-68BE98F62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4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E901-FD92-4A18-883E-622783C5D478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7AB8-58DA-4AA4-8DA4-68BE98F62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7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E901-FD92-4A18-883E-622783C5D478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7AB8-58DA-4AA4-8DA4-68BE98F62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3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E901-FD92-4A18-883E-622783C5D478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7AB8-58DA-4AA4-8DA4-68BE98F62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5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E901-FD92-4A18-883E-622783C5D478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7AB8-58DA-4AA4-8DA4-68BE98F62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5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E901-FD92-4A18-883E-622783C5D478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7AB8-58DA-4AA4-8DA4-68BE98F62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4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E901-FD92-4A18-883E-622783C5D478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7AB8-58DA-4AA4-8DA4-68BE98F62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7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E901-FD92-4A18-883E-622783C5D478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7AB8-58DA-4AA4-8DA4-68BE98F62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9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E901-FD92-4A18-883E-622783C5D478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7AB8-58DA-4AA4-8DA4-68BE98F62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7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E901-FD92-4A18-883E-622783C5D478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F7AB8-58DA-4AA4-8DA4-68BE98F62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4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0E901-FD92-4A18-883E-622783C5D478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F7AB8-58DA-4AA4-8DA4-68BE98F62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8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51" y="286603"/>
            <a:ext cx="11505062" cy="1569660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 ও জানবো 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9688" y="3142293"/>
            <a:ext cx="8546188" cy="1938992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1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bn-BD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1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11264" b="20906"/>
          <a:stretch/>
        </p:blipFill>
        <p:spPr>
          <a:xfrm>
            <a:off x="0" y="0"/>
            <a:ext cx="12192000" cy="4549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49676"/>
            <a:ext cx="12192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 আমাদের সিদ্ধান্ত নেওয়ার আগে একে অপরের মতামত শোনা প্রয়োজন।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82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7603" y="2103292"/>
            <a:ext cx="12067310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1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বাড়িতে............</a:t>
            </a:r>
            <a:endParaRPr lang="en-US" sz="1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83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88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যে খাবারটি খাব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67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88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 অনুষ্ঠানে যা করব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16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88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 ঘর সাজাবো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294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3" y="1785938"/>
            <a:ext cx="115585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1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.........</a:t>
            </a:r>
            <a:endParaRPr lang="en-US" sz="1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6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934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934691"/>
            <a:ext cx="12192000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সর্বস্তরের সহকর্মীদের সাথে যেকোন গুরুত্বপূর্ণ বিষয় নিয়ে আলোচনা করা উচিত ।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1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117693"/>
            <a:ext cx="1181576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 সকলে এর গুরুত্ব বুঝতে পারবে ও নিজেদের মত প্রকাশে উৎসাহিত হবে । সবার সঙ্গে আলোচনার মাধ্যমে সিদ্ধান্ত নিলে বিভিন্ন প্রতিষ্ঠান তাদের সেবা আরও ভালোভাবে সবার কাছে পৌছে দিতে পারবে ।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69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750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50004"/>
            <a:ext cx="12192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রাজনৈতিকভাবে  বাংলাদেশ একটি গনতান্ত্রিক রাষ্ট্র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64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8992"/>
            <a:ext cx="12192000" cy="49190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1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13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478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 আমাদের রাষ্ট্র পরিচালনার মূলনীতি । গনতন্ত্র প্রতিষ্ঠার জন্য এদেশের জনগণ দীর্ঘদিন সংগ্রাম করেছেন ।</a:t>
            </a:r>
          </a:p>
          <a:p>
            <a:pPr algn="ctr"/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02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85165" cy="5403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4" y="-1"/>
            <a:ext cx="6206836" cy="540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403273"/>
            <a:ext cx="121920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বাড়ি               বিদ্যালয়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229350" cy="5659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-1"/>
            <a:ext cx="5962650" cy="5659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659855"/>
            <a:ext cx="12192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কর্মক্ষেত্র                  খেলার মাঠ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41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96982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বাড়ি , বিদ্যালয়, খেলার মাঠ , কর্মক্ষেত্র সহ সব জায়গায় গনতান্ত্রিক আচরণ করব । এর ফলে আমাদের দেশের গনতন্ত্র আরো শক্তিশালী হবে । মনে রাখতে হবে যে আমরা সকলের সাথে আলোচনা করে সিদ্ধান্ত নিব ও পরস্পরের মতের প্রতি শ্রদ্ধাশীল হব 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1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1500"/>
            <a:ext cx="1194911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কি ধরনের রাষ্ট্র ?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86050"/>
            <a:ext cx="1219200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হল একটি গনতান্ত্রিক রাষ্ট্র ।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98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4338"/>
            <a:ext cx="12192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সকল বিষয় নিয়ে কার সাথে আলোচনা করতে পারি ?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994" y="2972335"/>
            <a:ext cx="11530012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সকল বিষয় নিয়ে আমরা সহকর্মীদের সাথে আলোচনা করতে পারি ।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0"/>
            <a:ext cx="12049125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কোথায় কোথায় গনতান্ত্রিক আচরণ করবো ?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843" y="2757488"/>
            <a:ext cx="11787188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বাড়ি, বিদ্যালয়, কর্মক্ষেত্র , খেলার মাঠ সহ সকল জায়গায় গনতান্ত্রিক আচরণ করব ।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9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272" y="189932"/>
            <a:ext cx="3275462" cy="3275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07272" y="3465394"/>
            <a:ext cx="3275463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63" y="189932"/>
            <a:ext cx="7343775" cy="51706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পরিবারে সিদ্ধান্ত নেওয়ার একটি ঘটনা যেখানে গনতান্ত্রিক আচরণের প্রতিফলন হয়েছে সে সম্পর্কে ৫টি বাক্য লিখ । 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864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4919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919008"/>
            <a:ext cx="12191998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4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98543" y="218364"/>
            <a:ext cx="3971499" cy="274320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20620" y="2961565"/>
            <a:ext cx="1023582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নিবেদিতা ভট্টাচার্য্য</a:t>
            </a:r>
          </a:p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গাছবান সরকারি প্রাথমিক বিদ্যালয় </a:t>
            </a:r>
          </a:p>
          <a:p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খাগড়াছড়ি সদর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5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67933" y="1064525"/>
            <a:ext cx="3507475" cy="342558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7671" y="1064525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 – পঞ্চম</a:t>
            </a:r>
          </a:p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– বাংলাদেশ ও বিশ্বপরিচয়</a:t>
            </a:r>
          </a:p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– ১০</a:t>
            </a:r>
          </a:p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গনতান্ত্রিক মনোভাব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95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073" y="997527"/>
            <a:ext cx="1052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৭.২.১-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গনতান্ত্রিক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88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4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6" y="423429"/>
            <a:ext cx="8783781" cy="559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9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662146"/>
            <a:ext cx="9060873" cy="533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2" y="120534"/>
            <a:ext cx="9684328" cy="648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0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256</Words>
  <Application>Microsoft Office PowerPoint</Application>
  <PresentationFormat>Widescreen</PresentationFormat>
  <Paragraphs>34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18</cp:revision>
  <dcterms:created xsi:type="dcterms:W3CDTF">2020-07-10T12:13:54Z</dcterms:created>
  <dcterms:modified xsi:type="dcterms:W3CDTF">2020-07-13T16:23:31Z</dcterms:modified>
</cp:coreProperties>
</file>